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notesSlides/notesSlide1.xml" ContentType="application/vnd.openxmlformats-officedocument.presentationml.notesSlide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2" r:id="rId2"/>
  </p:sldMasterIdLst>
  <p:notesMasterIdLst>
    <p:notesMasterId r:id="rId31"/>
  </p:notesMasterIdLst>
  <p:handoutMasterIdLst>
    <p:handoutMasterId r:id="rId32"/>
  </p:handoutMasterIdLst>
  <p:sldIdLst>
    <p:sldId id="409" r:id="rId3"/>
    <p:sldId id="452" r:id="rId4"/>
    <p:sldId id="410" r:id="rId5"/>
    <p:sldId id="411" r:id="rId6"/>
    <p:sldId id="412" r:id="rId7"/>
    <p:sldId id="414" r:id="rId8"/>
    <p:sldId id="415" r:id="rId9"/>
    <p:sldId id="413" r:id="rId10"/>
    <p:sldId id="416" r:id="rId11"/>
    <p:sldId id="417" r:id="rId12"/>
    <p:sldId id="434" r:id="rId13"/>
    <p:sldId id="418" r:id="rId14"/>
    <p:sldId id="420" r:id="rId15"/>
    <p:sldId id="419" r:id="rId16"/>
    <p:sldId id="421" r:id="rId17"/>
    <p:sldId id="423" r:id="rId18"/>
    <p:sldId id="422" r:id="rId19"/>
    <p:sldId id="424" r:id="rId20"/>
    <p:sldId id="427" r:id="rId21"/>
    <p:sldId id="426" r:id="rId22"/>
    <p:sldId id="430" r:id="rId23"/>
    <p:sldId id="429" r:id="rId24"/>
    <p:sldId id="431" r:id="rId25"/>
    <p:sldId id="428" r:id="rId26"/>
    <p:sldId id="432" r:id="rId27"/>
    <p:sldId id="304" r:id="rId28"/>
    <p:sldId id="305" r:id="rId29"/>
    <p:sldId id="306" r:id="rId30"/>
  </p:sldIdLst>
  <p:sldSz cx="12192000" cy="6858000"/>
  <p:notesSz cx="6858000" cy="9144000"/>
  <p:custDataLst>
    <p:tags r:id="rId3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64" userDrawn="1">
          <p15:clr>
            <a:srgbClr val="A4A3A4"/>
          </p15:clr>
        </p15:guide>
        <p15:guide id="2" pos="387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6AED"/>
    <a:srgbClr val="FFFFFF"/>
    <a:srgbClr val="7AB3FA"/>
    <a:srgbClr val="0865D8"/>
    <a:srgbClr val="0695F0"/>
    <a:srgbClr val="FA90A7"/>
    <a:srgbClr val="DC8680"/>
    <a:srgbClr val="5272A7"/>
    <a:srgbClr val="FCCFDD"/>
    <a:srgbClr val="FAE0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713" autoAdjust="0"/>
    <p:restoredTop sz="92075" autoAdjust="0"/>
  </p:normalViewPr>
  <p:slideViewPr>
    <p:cSldViewPr snapToGrid="0" showGuides="1">
      <p:cViewPr varScale="1">
        <p:scale>
          <a:sx n="106" d="100"/>
          <a:sy n="106" d="100"/>
        </p:scale>
        <p:origin x="152" y="268"/>
      </p:cViewPr>
      <p:guideLst>
        <p:guide orient="horz" pos="2264"/>
        <p:guide pos="3871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ags" Target="tags/tag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handoutMaster" Target="handoutMasters/handoutMaster1.xml"/><Relationship Id="rId37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字魂58号-创中黑" panose="00000500000000000000" charset="-122"/>
              <a:ea typeface="字魂58号-创中黑" panose="00000500000000000000" charset="-122"/>
              <a:cs typeface="字魂58号-创中黑" panose="00000500000000000000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cs typeface="字魂58号-创中黑" panose="00000500000000000000" charset="-122"/>
              </a:rPr>
              <a:t>2023/11/28</a:t>
            </a:fld>
            <a:endParaRPr lang="zh-CN" altLang="en-US">
              <a:cs typeface="字魂58号-创中黑" panose="00000500000000000000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字魂58号-创中黑" panose="00000500000000000000" charset="-122"/>
              <a:ea typeface="字魂58号-创中黑" panose="00000500000000000000" charset="-122"/>
              <a:cs typeface="字魂58号-创中黑" panose="00000500000000000000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cs typeface="字魂58号-创中黑" panose="00000500000000000000" charset="-122"/>
              </a:rPr>
              <a:t>‹#›</a:t>
            </a:fld>
            <a:endParaRPr lang="zh-CN" altLang="en-US">
              <a:cs typeface="字魂58号-创中黑" panose="000005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字魂58号-创中黑" panose="00000500000000000000" charset="-122"/>
                <a:ea typeface="字魂58号-创中黑" panose="00000500000000000000" charset="-122"/>
                <a:cs typeface="字魂58号-创中黑" panose="000005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字魂58号-创中黑" panose="00000500000000000000" charset="-122"/>
                <a:ea typeface="字魂58号-创中黑" panose="00000500000000000000" charset="-122"/>
                <a:cs typeface="字魂58号-创中黑" panose="00000500000000000000" charset="-122"/>
              </a:defRPr>
            </a:lvl1pPr>
          </a:lstStyle>
          <a:p>
            <a:fld id="{D2A48B96-639E-45A3-A0BA-2464DFDB1FAA}" type="datetimeFigureOut">
              <a:rPr lang="zh-CN" altLang="en-US" smtClean="0"/>
              <a:t>2023/11/28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字魂58号-创中黑" panose="00000500000000000000" charset="-122"/>
                <a:ea typeface="字魂58号-创中黑" panose="00000500000000000000" charset="-122"/>
                <a:cs typeface="字魂58号-创中黑" panose="000005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字魂58号-创中黑" panose="00000500000000000000" charset="-122"/>
                <a:ea typeface="字魂58号-创中黑" panose="00000500000000000000" charset="-122"/>
                <a:cs typeface="字魂58号-创中黑" panose="00000500000000000000" charset="-122"/>
              </a:defRPr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字魂58号-创中黑" panose="00000500000000000000" charset="-122"/>
        <a:ea typeface="字魂58号-创中黑" panose="00000500000000000000" charset="-122"/>
        <a:cs typeface="字魂58号-创中黑" panose="00000500000000000000" charset="-12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字魂58号-创中黑" panose="00000500000000000000" charset="-122"/>
        <a:ea typeface="字魂58号-创中黑" panose="00000500000000000000" charset="-122"/>
        <a:cs typeface="字魂58号-创中黑" panose="00000500000000000000" charset="-122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字魂58号-创中黑" panose="00000500000000000000" charset="-122"/>
        <a:ea typeface="字魂58号-创中黑" panose="00000500000000000000" charset="-122"/>
        <a:cs typeface="字魂58号-创中黑" panose="00000500000000000000" charset="-122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字魂58号-创中黑" panose="00000500000000000000" charset="-122"/>
        <a:ea typeface="字魂58号-创中黑" panose="00000500000000000000" charset="-122"/>
        <a:cs typeface="字魂58号-创中黑" panose="00000500000000000000" charset="-122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字魂58号-创中黑" panose="00000500000000000000" charset="-122"/>
        <a:ea typeface="字魂58号-创中黑" panose="00000500000000000000" charset="-122"/>
        <a:cs typeface="字魂58号-创中黑" panose="00000500000000000000" charset="-122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moban/" TargetMode="External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3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t>2023/11/28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11/28/2023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transition>
    <p:wedg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单击可编辑主标题样式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单击可编辑主标题样式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单击可编辑主标题样式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transition>
    <p:wedg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单击可编辑主标题样式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点击图标添加图片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单击可编辑主标题样式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transition>
    <p:wedg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单击可编辑主标题样式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en-US"/>
              <a:t>单击可编辑主标题样式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transition>
    <p:wedg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transition>
    <p:wedg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advTm="2000">
    <p:wedg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图形"/>
          <p:cNvSpPr/>
          <p:nvPr userDrawn="1"/>
        </p:nvSpPr>
        <p:spPr>
          <a:xfrm>
            <a:off x="3281680" y="465455"/>
            <a:ext cx="329565" cy="329565"/>
          </a:xfrm>
          <a:prstGeom prst="ellipse">
            <a:avLst/>
          </a:prstGeom>
          <a:solidFill>
            <a:srgbClr val="7AB3FA">
              <a:alpha val="2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思源黑体 CN Normal" panose="020B0400000000000000" charset="-122"/>
            </a:endParaRPr>
          </a:p>
        </p:txBody>
      </p:sp>
      <p:grpSp>
        <p:nvGrpSpPr>
          <p:cNvPr id="7" name="组合 6"/>
          <p:cNvGrpSpPr/>
          <p:nvPr userDrawn="1"/>
        </p:nvGrpSpPr>
        <p:grpSpPr>
          <a:xfrm>
            <a:off x="-633095" y="-714375"/>
            <a:ext cx="1504950" cy="1504950"/>
            <a:chOff x="-911" y="-1028"/>
            <a:chExt cx="2166" cy="2166"/>
          </a:xfrm>
        </p:grpSpPr>
        <p:sp>
          <p:nvSpPr>
            <p:cNvPr id="126" name="图形"/>
            <p:cNvSpPr/>
            <p:nvPr/>
          </p:nvSpPr>
          <p:spPr>
            <a:xfrm>
              <a:off x="-911" y="-1028"/>
              <a:ext cx="2166" cy="2166"/>
            </a:xfrm>
            <a:prstGeom prst="ellipse">
              <a:avLst/>
            </a:prstGeom>
            <a:noFill/>
            <a:ln w="38100">
              <a:gradFill>
                <a:gsLst>
                  <a:gs pos="0">
                    <a:srgbClr val="096AED"/>
                  </a:gs>
                  <a:gs pos="100000">
                    <a:srgbClr val="0695F0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思源黑体 CN Normal" panose="020B0400000000000000" charset="-122"/>
              </a:endParaRPr>
            </a:p>
          </p:txBody>
        </p:sp>
        <p:sp>
          <p:nvSpPr>
            <p:cNvPr id="127" name="图形"/>
            <p:cNvSpPr/>
            <p:nvPr/>
          </p:nvSpPr>
          <p:spPr>
            <a:xfrm flipV="1">
              <a:off x="0" y="0"/>
              <a:ext cx="795" cy="733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963" h="888">
                  <a:moveTo>
                    <a:pt x="0" y="42"/>
                  </a:moveTo>
                  <a:cubicBezTo>
                    <a:pt x="76" y="15"/>
                    <a:pt x="158" y="0"/>
                    <a:pt x="243" y="0"/>
                  </a:cubicBezTo>
                  <a:cubicBezTo>
                    <a:pt x="641" y="0"/>
                    <a:pt x="963" y="322"/>
                    <a:pt x="963" y="720"/>
                  </a:cubicBezTo>
                  <a:cubicBezTo>
                    <a:pt x="963" y="778"/>
                    <a:pt x="956" y="834"/>
                    <a:pt x="943" y="888"/>
                  </a:cubicBezTo>
                  <a:lnTo>
                    <a:pt x="0" y="888"/>
                  </a:lnTo>
                  <a:lnTo>
                    <a:pt x="0" y="42"/>
                  </a:lnTo>
                  <a:close/>
                </a:path>
              </a:pathLst>
            </a:custGeom>
            <a:gradFill>
              <a:gsLst>
                <a:gs pos="2000">
                  <a:srgbClr val="096AED"/>
                </a:gs>
                <a:gs pos="100000">
                  <a:srgbClr val="0695F0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cs typeface="思源黑体 CN Normal" panose="020B0400000000000000" charset="-122"/>
              </a:endParaRPr>
            </a:p>
          </p:txBody>
        </p:sp>
      </p:grpSp>
      <p:sp>
        <p:nvSpPr>
          <p:cNvPr id="117" name="图形"/>
          <p:cNvSpPr txBox="1"/>
          <p:nvPr userDrawn="1"/>
        </p:nvSpPr>
        <p:spPr>
          <a:xfrm>
            <a:off x="596900" y="465455"/>
            <a:ext cx="33655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字魂58号-创中黑" panose="00000500000000000000" charset="-122"/>
                <a:sym typeface="+mn-ea"/>
              </a:rPr>
              <a:t>键入您的标题</a:t>
            </a:r>
            <a:endParaRPr lang="zh-CN" altLang="en-US" sz="3600" b="1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字魂58号-创中黑" panose="00000500000000000000" charset="-122"/>
              <a:sym typeface="+mn-ea"/>
            </a:endParaRPr>
          </a:p>
        </p:txBody>
      </p:sp>
    </p:spTree>
  </p:cSld>
  <p:clrMapOvr>
    <a:masterClrMapping/>
  </p:clrMapOvr>
  <p:transition advTm="2000">
    <p:wedg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407323"/>
            <a:ext cx="11573197" cy="72424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40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图标集布局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/>
          <p:cNvSpPr txBox="1"/>
          <p:nvPr userDrawn="1"/>
        </p:nvSpPr>
        <p:spPr>
          <a:xfrm>
            <a:off x="711704" y="1637839"/>
            <a:ext cx="2232248" cy="52197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你可以调整大小而不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损失</a:t>
            </a:r>
          </a:p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图片的清晰度</a:t>
            </a:r>
            <a:r>
              <a:rPr lang="en-US" altLang="ko-KR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。</a:t>
            </a:r>
          </a:p>
        </p:txBody>
      </p:sp>
      <p:sp>
        <p:nvSpPr>
          <p:cNvPr id="59" name="TextBox 58"/>
          <p:cNvSpPr txBox="1"/>
          <p:nvPr userDrawn="1"/>
        </p:nvSpPr>
        <p:spPr>
          <a:xfrm>
            <a:off x="721229" y="2159610"/>
            <a:ext cx="2232248" cy="52197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你可以更改填充颜色和线条颜色。</a:t>
            </a:r>
          </a:p>
        </p:txBody>
      </p:sp>
      <p:sp>
        <p:nvSpPr>
          <p:cNvPr id="61" name="TextBox 60"/>
          <p:cNvSpPr txBox="1"/>
          <p:nvPr userDrawn="1"/>
        </p:nvSpPr>
        <p:spPr>
          <a:xfrm>
            <a:off x="775839" y="4666254"/>
            <a:ext cx="2717296" cy="95313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+mn-lt"/>
                <a:ea typeface="+mn-ea"/>
                <a:cs typeface="Arial" panose="020B0604020202020204" pitchFamily="34" charset="0"/>
              </a:rPr>
              <a:t>最好的</a:t>
            </a:r>
            <a:endParaRPr lang="en-US" altLang="ko-KR" sz="2800" b="1" dirty="0">
              <a:solidFill>
                <a:schemeClr val="bg1"/>
              </a:solidFill>
              <a:latin typeface="+mn-lt"/>
              <a:ea typeface="+mn-ea"/>
              <a:cs typeface="Arial" panose="020B0604020202020204" pitchFamily="34" charset="0"/>
            </a:endParaRP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anose="020B0604020202020204" pitchFamily="34" charset="0"/>
              </a:rPr>
              <a:t>PPT</a:t>
            </a:r>
            <a:r>
              <a:rPr lang="zh-CN" altLang="en-US" sz="2800" b="1" dirty="0">
                <a:solidFill>
                  <a:schemeClr val="bg1"/>
                </a:solidFill>
                <a:latin typeface="+mn-lt"/>
                <a:ea typeface="+mn-ea"/>
                <a:cs typeface="Arial" panose="020B0604020202020204" pitchFamily="34" charset="0"/>
              </a:rPr>
              <a:t>模板</a:t>
            </a:r>
          </a:p>
        </p:txBody>
      </p:sp>
    </p:spTree>
  </p:cSld>
  <p:clrMapOvr>
    <a:masterClrMapping/>
  </p:clrMapOvr>
  <p:transition>
    <p:wedg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图形"/>
          <p:cNvSpPr/>
          <p:nvPr userDrawn="1"/>
        </p:nvSpPr>
        <p:spPr>
          <a:xfrm>
            <a:off x="3281680" y="465455"/>
            <a:ext cx="329565" cy="329565"/>
          </a:xfrm>
          <a:prstGeom prst="ellipse">
            <a:avLst/>
          </a:prstGeom>
          <a:solidFill>
            <a:srgbClr val="7AB3FA">
              <a:alpha val="2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思源黑体 CN Normal" panose="020B0400000000000000" charset="-122"/>
            </a:endParaRPr>
          </a:p>
        </p:txBody>
      </p:sp>
      <p:grpSp>
        <p:nvGrpSpPr>
          <p:cNvPr id="7" name="组合 6"/>
          <p:cNvGrpSpPr/>
          <p:nvPr userDrawn="1"/>
        </p:nvGrpSpPr>
        <p:grpSpPr>
          <a:xfrm>
            <a:off x="-633095" y="-714375"/>
            <a:ext cx="1504950" cy="1504950"/>
            <a:chOff x="-911" y="-1028"/>
            <a:chExt cx="2166" cy="2166"/>
          </a:xfrm>
        </p:grpSpPr>
        <p:sp>
          <p:nvSpPr>
            <p:cNvPr id="126" name="图形"/>
            <p:cNvSpPr/>
            <p:nvPr/>
          </p:nvSpPr>
          <p:spPr>
            <a:xfrm>
              <a:off x="-911" y="-1028"/>
              <a:ext cx="2166" cy="2166"/>
            </a:xfrm>
            <a:prstGeom prst="ellipse">
              <a:avLst/>
            </a:prstGeom>
            <a:noFill/>
            <a:ln w="38100">
              <a:gradFill>
                <a:gsLst>
                  <a:gs pos="0">
                    <a:srgbClr val="096AED"/>
                  </a:gs>
                  <a:gs pos="100000">
                    <a:srgbClr val="0695F0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思源黑体 CN Normal" panose="020B0400000000000000" charset="-122"/>
              </a:endParaRPr>
            </a:p>
          </p:txBody>
        </p:sp>
        <p:sp>
          <p:nvSpPr>
            <p:cNvPr id="127" name="图形"/>
            <p:cNvSpPr/>
            <p:nvPr/>
          </p:nvSpPr>
          <p:spPr>
            <a:xfrm flipV="1">
              <a:off x="0" y="0"/>
              <a:ext cx="795" cy="733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963" h="888">
                  <a:moveTo>
                    <a:pt x="0" y="42"/>
                  </a:moveTo>
                  <a:cubicBezTo>
                    <a:pt x="76" y="15"/>
                    <a:pt x="158" y="0"/>
                    <a:pt x="243" y="0"/>
                  </a:cubicBezTo>
                  <a:cubicBezTo>
                    <a:pt x="641" y="0"/>
                    <a:pt x="963" y="322"/>
                    <a:pt x="963" y="720"/>
                  </a:cubicBezTo>
                  <a:cubicBezTo>
                    <a:pt x="963" y="778"/>
                    <a:pt x="956" y="834"/>
                    <a:pt x="943" y="888"/>
                  </a:cubicBezTo>
                  <a:lnTo>
                    <a:pt x="0" y="888"/>
                  </a:lnTo>
                  <a:lnTo>
                    <a:pt x="0" y="42"/>
                  </a:lnTo>
                  <a:close/>
                </a:path>
              </a:pathLst>
            </a:custGeom>
            <a:gradFill>
              <a:gsLst>
                <a:gs pos="2000">
                  <a:srgbClr val="096AED"/>
                </a:gs>
                <a:gs pos="100000">
                  <a:srgbClr val="0695F0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cs typeface="思源黑体 CN Normal" panose="020B0400000000000000" charset="-122"/>
              </a:endParaRPr>
            </a:p>
          </p:txBody>
        </p:sp>
      </p:grpSp>
      <p:sp>
        <p:nvSpPr>
          <p:cNvPr id="117" name="图形"/>
          <p:cNvSpPr txBox="1"/>
          <p:nvPr userDrawn="1"/>
        </p:nvSpPr>
        <p:spPr>
          <a:xfrm>
            <a:off x="596900" y="465455"/>
            <a:ext cx="32462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36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字魂58号-创中黑" panose="00000500000000000000" charset="-122"/>
              </a:defRPr>
            </a:lvl1pPr>
          </a:lstStyle>
          <a:p>
            <a:pPr lvl="0" algn="l"/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键入您的标题</a:t>
            </a:r>
            <a:endParaRPr lang="zh-CN" altLang="en-US" dirty="0">
              <a:sym typeface="+mn-ea"/>
            </a:endParaRPr>
          </a:p>
        </p:txBody>
      </p:sp>
    </p:spTree>
  </p:cSld>
  <p:clrMapOvr>
    <a:masterClrMapping/>
  </p:clrMapOvr>
  <p:transition>
    <p:wedg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图形"/>
          <p:cNvSpPr/>
          <p:nvPr userDrawn="1"/>
        </p:nvSpPr>
        <p:spPr>
          <a:xfrm>
            <a:off x="3281680" y="465455"/>
            <a:ext cx="329565" cy="329565"/>
          </a:xfrm>
          <a:prstGeom prst="ellipse">
            <a:avLst/>
          </a:prstGeom>
          <a:solidFill>
            <a:srgbClr val="7AB3FA">
              <a:alpha val="2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思源黑体 CN Normal" panose="020B0400000000000000" charset="-122"/>
            </a:endParaRPr>
          </a:p>
        </p:txBody>
      </p:sp>
      <p:grpSp>
        <p:nvGrpSpPr>
          <p:cNvPr id="7" name="组合 6"/>
          <p:cNvGrpSpPr/>
          <p:nvPr userDrawn="1"/>
        </p:nvGrpSpPr>
        <p:grpSpPr>
          <a:xfrm>
            <a:off x="-633095" y="-714375"/>
            <a:ext cx="1504950" cy="1504950"/>
            <a:chOff x="-911" y="-1028"/>
            <a:chExt cx="2166" cy="2166"/>
          </a:xfrm>
        </p:grpSpPr>
        <p:sp>
          <p:nvSpPr>
            <p:cNvPr id="126" name="图形"/>
            <p:cNvSpPr/>
            <p:nvPr/>
          </p:nvSpPr>
          <p:spPr>
            <a:xfrm>
              <a:off x="-911" y="-1028"/>
              <a:ext cx="2166" cy="2166"/>
            </a:xfrm>
            <a:prstGeom prst="ellipse">
              <a:avLst/>
            </a:prstGeom>
            <a:noFill/>
            <a:ln w="38100">
              <a:gradFill>
                <a:gsLst>
                  <a:gs pos="0">
                    <a:srgbClr val="096AED"/>
                  </a:gs>
                  <a:gs pos="100000">
                    <a:srgbClr val="0695F0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思源黑体 CN Normal" panose="020B0400000000000000" charset="-122"/>
              </a:endParaRPr>
            </a:p>
          </p:txBody>
        </p:sp>
        <p:sp>
          <p:nvSpPr>
            <p:cNvPr id="127" name="图形"/>
            <p:cNvSpPr/>
            <p:nvPr/>
          </p:nvSpPr>
          <p:spPr>
            <a:xfrm flipV="1">
              <a:off x="0" y="0"/>
              <a:ext cx="795" cy="733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963" h="888">
                  <a:moveTo>
                    <a:pt x="0" y="42"/>
                  </a:moveTo>
                  <a:cubicBezTo>
                    <a:pt x="76" y="15"/>
                    <a:pt x="158" y="0"/>
                    <a:pt x="243" y="0"/>
                  </a:cubicBezTo>
                  <a:cubicBezTo>
                    <a:pt x="641" y="0"/>
                    <a:pt x="963" y="322"/>
                    <a:pt x="963" y="720"/>
                  </a:cubicBezTo>
                  <a:cubicBezTo>
                    <a:pt x="963" y="778"/>
                    <a:pt x="956" y="834"/>
                    <a:pt x="943" y="888"/>
                  </a:cubicBezTo>
                  <a:lnTo>
                    <a:pt x="0" y="888"/>
                  </a:lnTo>
                  <a:lnTo>
                    <a:pt x="0" y="42"/>
                  </a:lnTo>
                  <a:close/>
                </a:path>
              </a:pathLst>
            </a:custGeom>
            <a:gradFill>
              <a:gsLst>
                <a:gs pos="2000">
                  <a:srgbClr val="096AED"/>
                </a:gs>
                <a:gs pos="100000">
                  <a:srgbClr val="0695F0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cs typeface="思源黑体 CN Normal" panose="020B0400000000000000" charset="-122"/>
              </a:endParaRPr>
            </a:p>
          </p:txBody>
        </p:sp>
      </p:grpSp>
      <p:sp>
        <p:nvSpPr>
          <p:cNvPr id="117" name="图形"/>
          <p:cNvSpPr txBox="1"/>
          <p:nvPr userDrawn="1"/>
        </p:nvSpPr>
        <p:spPr>
          <a:xfrm>
            <a:off x="596900" y="465455"/>
            <a:ext cx="3299239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36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字魂58号-创中黑" panose="00000500000000000000" charset="-122"/>
              </a:defRPr>
            </a:lvl1pPr>
          </a:lstStyle>
          <a:p>
            <a:pPr lvl="0" algn="l"/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键入您的标题</a:t>
            </a:r>
            <a:endParaRPr lang="zh-CN" altLang="en-US" dirty="0">
              <a:sym typeface="+mn-ea"/>
            </a:endParaRPr>
          </a:p>
        </p:txBody>
      </p:sp>
    </p:spTree>
  </p:cSld>
  <p:clrMapOvr>
    <a:masterClrMapping/>
  </p:clrMapOvr>
  <p:transition>
    <p:wedg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t>2023/11/28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图形"/>
          <p:cNvSpPr/>
          <p:nvPr userDrawn="1"/>
        </p:nvSpPr>
        <p:spPr>
          <a:xfrm>
            <a:off x="3281680" y="465455"/>
            <a:ext cx="329565" cy="329565"/>
          </a:xfrm>
          <a:prstGeom prst="ellipse">
            <a:avLst/>
          </a:prstGeom>
          <a:solidFill>
            <a:srgbClr val="7AB3FA">
              <a:alpha val="2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思源黑体 CN Normal" panose="020B0400000000000000" charset="-122"/>
            </a:endParaRPr>
          </a:p>
        </p:txBody>
      </p:sp>
      <p:grpSp>
        <p:nvGrpSpPr>
          <p:cNvPr id="7" name="组合 6"/>
          <p:cNvGrpSpPr/>
          <p:nvPr userDrawn="1"/>
        </p:nvGrpSpPr>
        <p:grpSpPr>
          <a:xfrm>
            <a:off x="-633095" y="-714375"/>
            <a:ext cx="1504950" cy="1504950"/>
            <a:chOff x="-911" y="-1028"/>
            <a:chExt cx="2166" cy="2166"/>
          </a:xfrm>
        </p:grpSpPr>
        <p:sp>
          <p:nvSpPr>
            <p:cNvPr id="126" name="图形"/>
            <p:cNvSpPr/>
            <p:nvPr/>
          </p:nvSpPr>
          <p:spPr>
            <a:xfrm>
              <a:off x="-911" y="-1028"/>
              <a:ext cx="2166" cy="2166"/>
            </a:xfrm>
            <a:prstGeom prst="ellipse">
              <a:avLst/>
            </a:prstGeom>
            <a:noFill/>
            <a:ln w="38100">
              <a:gradFill>
                <a:gsLst>
                  <a:gs pos="0">
                    <a:srgbClr val="096AED"/>
                  </a:gs>
                  <a:gs pos="100000">
                    <a:srgbClr val="0695F0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思源黑体 CN Normal" panose="020B0400000000000000" charset="-122"/>
              </a:endParaRPr>
            </a:p>
          </p:txBody>
        </p:sp>
        <p:sp>
          <p:nvSpPr>
            <p:cNvPr id="127" name="图形"/>
            <p:cNvSpPr/>
            <p:nvPr/>
          </p:nvSpPr>
          <p:spPr>
            <a:xfrm flipV="1">
              <a:off x="0" y="0"/>
              <a:ext cx="795" cy="733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963" h="888">
                  <a:moveTo>
                    <a:pt x="0" y="42"/>
                  </a:moveTo>
                  <a:cubicBezTo>
                    <a:pt x="76" y="15"/>
                    <a:pt x="158" y="0"/>
                    <a:pt x="243" y="0"/>
                  </a:cubicBezTo>
                  <a:cubicBezTo>
                    <a:pt x="641" y="0"/>
                    <a:pt x="963" y="322"/>
                    <a:pt x="963" y="720"/>
                  </a:cubicBezTo>
                  <a:cubicBezTo>
                    <a:pt x="963" y="778"/>
                    <a:pt x="956" y="834"/>
                    <a:pt x="943" y="888"/>
                  </a:cubicBezTo>
                  <a:lnTo>
                    <a:pt x="0" y="888"/>
                  </a:lnTo>
                  <a:lnTo>
                    <a:pt x="0" y="42"/>
                  </a:lnTo>
                  <a:close/>
                </a:path>
              </a:pathLst>
            </a:custGeom>
            <a:gradFill>
              <a:gsLst>
                <a:gs pos="2000">
                  <a:srgbClr val="096AED"/>
                </a:gs>
                <a:gs pos="100000">
                  <a:srgbClr val="0695F0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cs typeface="思源黑体 CN Normal" panose="020B0400000000000000" charset="-122"/>
              </a:endParaRPr>
            </a:p>
          </p:txBody>
        </p:sp>
      </p:grpSp>
      <p:sp>
        <p:nvSpPr>
          <p:cNvPr id="117" name="图形"/>
          <p:cNvSpPr txBox="1"/>
          <p:nvPr userDrawn="1"/>
        </p:nvSpPr>
        <p:spPr>
          <a:xfrm>
            <a:off x="596900" y="465455"/>
            <a:ext cx="34582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36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字魂58号-创中黑" panose="00000500000000000000" charset="-122"/>
              </a:defRPr>
            </a:lvl1pPr>
          </a:lstStyle>
          <a:p>
            <a:pPr lvl="0" algn="l"/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键入您的标题</a:t>
            </a:r>
            <a:endParaRPr lang="zh-CN" altLang="en-US" dirty="0">
              <a:sym typeface="+mn-ea"/>
            </a:endParaRPr>
          </a:p>
        </p:txBody>
      </p:sp>
    </p:spTree>
  </p:cSld>
  <p:clrMapOvr>
    <a:masterClrMapping/>
  </p:clrMapOvr>
  <p:transition>
    <p:wedg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</p:spTree>
  </p:cSld>
  <p:clrMapOvr>
    <a:masterClrMapping/>
  </p:clrMapOvr>
  <p:transition>
    <p:wedg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p:transition>
    <p:wedg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p:transition>
    <p:wedg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p:transition>
    <p:wedg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p:transition>
    <p:wedg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p:transition>
    <p:wedg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p:transition>
    <p:wedg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p:transition>
    <p:wedg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p:transition>
    <p:wedg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p:transition>
    <p:wedg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4" name="TextBox 3"/>
          <p:cNvSpPr txBox="1"/>
          <p:nvPr userDrawn="1"/>
        </p:nvSpPr>
        <p:spPr>
          <a:xfrm>
            <a:off x="332905" y="6450469"/>
            <a:ext cx="180020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PPT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模板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http://www.1ppt.com/moban/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>
    <p:wedg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p:transition>
    <p:wedg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transition>
    <p:wedg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单击可编辑主标题样式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transition>
    <p:wedg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单击可编辑主标题样式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单击可编辑主标题样式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transition>
    <p:wedg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单击可编辑主标题样式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单击可编辑主标题样式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单击可编辑主标题样式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transition>
    <p:wedg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单击可编辑主标题样式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单击可编辑主标题样式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单击可编辑主标题样式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单击可编辑主标题样式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单击可编辑主标题样式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11/28/2023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transition>
    <p:wedg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单击可编辑主标题样式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transition>
    <p:wedg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21.xml"/><Relationship Id="rId26" Type="http://schemas.openxmlformats.org/officeDocument/2006/relationships/slideLayout" Target="../slideLayouts/slideLayout29.xml"/><Relationship Id="rId3" Type="http://schemas.openxmlformats.org/officeDocument/2006/relationships/slideLayout" Target="../slideLayouts/slideLayout6.xml"/><Relationship Id="rId21" Type="http://schemas.openxmlformats.org/officeDocument/2006/relationships/slideLayout" Target="../slideLayouts/slideLayout24.xml"/><Relationship Id="rId7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20.xml"/><Relationship Id="rId25" Type="http://schemas.openxmlformats.org/officeDocument/2006/relationships/slideLayout" Target="../slideLayouts/slideLayout28.xml"/><Relationship Id="rId2" Type="http://schemas.openxmlformats.org/officeDocument/2006/relationships/slideLayout" Target="../slideLayouts/slideLayout5.xml"/><Relationship Id="rId16" Type="http://schemas.openxmlformats.org/officeDocument/2006/relationships/slideLayout" Target="../slideLayouts/slideLayout19.xml"/><Relationship Id="rId20" Type="http://schemas.openxmlformats.org/officeDocument/2006/relationships/slideLayout" Target="../slideLayouts/slideLayout23.xml"/><Relationship Id="rId29" Type="http://schemas.openxmlformats.org/officeDocument/2006/relationships/slideLayout" Target="../slideLayouts/slideLayout32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2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8.xml"/><Relationship Id="rId23" Type="http://schemas.openxmlformats.org/officeDocument/2006/relationships/slideLayout" Target="../slideLayouts/slideLayout26.xml"/><Relationship Id="rId28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13.xml"/><Relationship Id="rId19" Type="http://schemas.openxmlformats.org/officeDocument/2006/relationships/slideLayout" Target="../slideLayouts/slideLayout22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7.xml"/><Relationship Id="rId22" Type="http://schemas.openxmlformats.org/officeDocument/2006/relationships/slideLayout" Target="../slideLayouts/slideLayout25.xml"/><Relationship Id="rId27" Type="http://schemas.openxmlformats.org/officeDocument/2006/relationships/slideLayout" Target="../slideLayouts/slideLayout30.xml"/><Relationship Id="rId30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11/28/2023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4" r:id="rId2"/>
    <p:sldLayoutId id="2147483655" r:id="rId3"/>
    <p:sldLayoutId id="2147483656" r:id="rId4"/>
    <p:sldLayoutId id="2147483657" r:id="rId5"/>
    <p:sldLayoutId id="2147483658" r:id="rId6"/>
    <p:sldLayoutId id="2147483659" r:id="rId7"/>
    <p:sldLayoutId id="2147483660" r:id="rId8"/>
    <p:sldLayoutId id="2147483661" r:id="rId9"/>
    <p:sldLayoutId id="2147483662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68" r:id="rId16"/>
    <p:sldLayoutId id="2147483669" r:id="rId17"/>
    <p:sldLayoutId id="2147483670" r:id="rId18"/>
    <p:sldLayoutId id="2147483671" r:id="rId19"/>
    <p:sldLayoutId id="2147483672" r:id="rId20"/>
    <p:sldLayoutId id="2147483673" r:id="rId21"/>
    <p:sldLayoutId id="2147483674" r:id="rId22"/>
    <p:sldLayoutId id="2147483675" r:id="rId23"/>
    <p:sldLayoutId id="2147483676" r:id="rId24"/>
    <p:sldLayoutId id="2147483677" r:id="rId25"/>
    <p:sldLayoutId id="2147483678" r:id="rId26"/>
    <p:sldLayoutId id="2147483679" r:id="rId27"/>
    <p:sldLayoutId id="2147483680" r:id="rId28"/>
    <p:sldLayoutId id="2147483681" r:id="rId29"/>
  </p:sldLayoutIdLst>
  <p:transition>
    <p:wedg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1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1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1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6.xml"/><Relationship Id="rId1" Type="http://schemas.openxmlformats.org/officeDocument/2006/relationships/tags" Target="../tags/tag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1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2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6.xml"/><Relationship Id="rId1" Type="http://schemas.openxmlformats.org/officeDocument/2006/relationships/tags" Target="../tags/tag2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tags" Target="../tags/tag24.xml"/><Relationship Id="rId7" Type="http://schemas.openxmlformats.org/officeDocument/2006/relationships/slideLayout" Target="../slideLayouts/slideLayout16.xml"/><Relationship Id="rId2" Type="http://schemas.openxmlformats.org/officeDocument/2006/relationships/tags" Target="../tags/tag23.xml"/><Relationship Id="rId1" Type="http://schemas.openxmlformats.org/officeDocument/2006/relationships/tags" Target="../tags/tag22.xml"/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2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5.xml"/><Relationship Id="rId7" Type="http://schemas.openxmlformats.org/officeDocument/2006/relationships/image" Target="../media/image5.jpeg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6.xml"/><Relationship Id="rId1" Type="http://schemas.openxmlformats.org/officeDocument/2006/relationships/tags" Target="../tags/tag3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31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32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10" Type="http://schemas.openxmlformats.org/officeDocument/2006/relationships/image" Target="../media/image21.svg"/><Relationship Id="rId4" Type="http://schemas.openxmlformats.org/officeDocument/2006/relationships/image" Target="../media/image15.svg"/><Relationship Id="rId9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6.xml"/><Relationship Id="rId1" Type="http://schemas.openxmlformats.org/officeDocument/2006/relationships/tags" Target="../tags/tag3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3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tags" Target="../tags/tag36.xml"/><Relationship Id="rId1" Type="http://schemas.openxmlformats.org/officeDocument/2006/relationships/tags" Target="../tags/tag35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5.xml"/><Relationship Id="rId1" Type="http://schemas.openxmlformats.org/officeDocument/2006/relationships/tags" Target="../tags/tag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11.xml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4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6.xml"/><Relationship Id="rId1" Type="http://schemas.openxmlformats.org/officeDocument/2006/relationships/tags" Target="../tags/tag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形"/>
          <p:cNvSpPr/>
          <p:nvPr/>
        </p:nvSpPr>
        <p:spPr>
          <a:xfrm>
            <a:off x="-2334260" y="-2563495"/>
            <a:ext cx="5401945" cy="5401945"/>
          </a:xfrm>
          <a:prstGeom prst="ellipse">
            <a:avLst/>
          </a:prstGeom>
          <a:gradFill>
            <a:gsLst>
              <a:gs pos="5000">
                <a:srgbClr val="096AED">
                  <a:alpha val="4000"/>
                </a:srgbClr>
              </a:gs>
              <a:gs pos="100000">
                <a:srgbClr val="0695F0">
                  <a:alpha val="23000"/>
                </a:srgbClr>
              </a:gs>
            </a:gsLst>
            <a:lin ang="2700000" scaled="0"/>
          </a:gra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图形"/>
          <p:cNvSpPr/>
          <p:nvPr/>
        </p:nvSpPr>
        <p:spPr>
          <a:xfrm flipV="1">
            <a:off x="0" y="0"/>
            <a:ext cx="1982470" cy="1828165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963" h="888">
                <a:moveTo>
                  <a:pt x="0" y="42"/>
                </a:moveTo>
                <a:cubicBezTo>
                  <a:pt x="76" y="15"/>
                  <a:pt x="158" y="0"/>
                  <a:pt x="243" y="0"/>
                </a:cubicBezTo>
                <a:cubicBezTo>
                  <a:pt x="641" y="0"/>
                  <a:pt x="963" y="322"/>
                  <a:pt x="963" y="720"/>
                </a:cubicBezTo>
                <a:cubicBezTo>
                  <a:pt x="963" y="778"/>
                  <a:pt x="956" y="834"/>
                  <a:pt x="943" y="888"/>
                </a:cubicBezTo>
                <a:lnTo>
                  <a:pt x="0" y="888"/>
                </a:lnTo>
                <a:lnTo>
                  <a:pt x="0" y="42"/>
                </a:lnTo>
                <a:close/>
              </a:path>
            </a:pathLst>
          </a:custGeom>
          <a:gradFill>
            <a:gsLst>
              <a:gs pos="5000">
                <a:srgbClr val="096AED"/>
              </a:gs>
              <a:gs pos="100000">
                <a:srgbClr val="0695F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9" name="图形"/>
          <p:cNvGrpSpPr/>
          <p:nvPr/>
        </p:nvGrpSpPr>
        <p:grpSpPr>
          <a:xfrm>
            <a:off x="7200900" y="2178050"/>
            <a:ext cx="8634095" cy="8634095"/>
            <a:chOff x="7170" y="5823"/>
            <a:chExt cx="13597" cy="13597"/>
          </a:xfrm>
        </p:grpSpPr>
        <p:sp>
          <p:nvSpPr>
            <p:cNvPr id="8" name="图形"/>
            <p:cNvSpPr/>
            <p:nvPr/>
          </p:nvSpPr>
          <p:spPr>
            <a:xfrm>
              <a:off x="7170" y="5823"/>
              <a:ext cx="13597" cy="13597"/>
            </a:xfrm>
            <a:prstGeom prst="ellipse">
              <a:avLst/>
            </a:prstGeom>
            <a:gradFill>
              <a:gsLst>
                <a:gs pos="0">
                  <a:srgbClr val="096AED">
                    <a:alpha val="16000"/>
                  </a:srgbClr>
                </a:gs>
                <a:gs pos="100000">
                  <a:srgbClr val="0695F0">
                    <a:alpha val="53000"/>
                  </a:srgbClr>
                </a:gs>
              </a:gsLst>
              <a:lin ang="2700000" scaled="0"/>
            </a:gra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" name="图形"/>
            <p:cNvSpPr/>
            <p:nvPr/>
          </p:nvSpPr>
          <p:spPr>
            <a:xfrm flipV="1">
              <a:off x="8762" y="7415"/>
              <a:ext cx="10413" cy="10413"/>
            </a:xfrm>
            <a:prstGeom prst="ellipse">
              <a:avLst/>
            </a:prstGeom>
            <a:gradFill flip="none" rotWithShape="1">
              <a:gsLst>
                <a:gs pos="5000">
                  <a:srgbClr val="096AED"/>
                </a:gs>
                <a:gs pos="100000">
                  <a:srgbClr val="0695F0"/>
                </a:gs>
              </a:gsLst>
              <a:lin ang="2700000" scaled="0"/>
            </a:gradFill>
            <a:ln>
              <a:noFill/>
            </a:ln>
            <a:effectLst>
              <a:outerShdw blurRad="609600" dist="152400" dir="13500000" algn="b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 defTabSz="914400"/>
              <a:endParaRPr lang="zh-CN" altLang="en-US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sp>
        <p:nvSpPr>
          <p:cNvPr id="87" name="图形"/>
          <p:cNvSpPr/>
          <p:nvPr/>
        </p:nvSpPr>
        <p:spPr>
          <a:xfrm>
            <a:off x="461010" y="688340"/>
            <a:ext cx="11269980" cy="5481955"/>
          </a:xfrm>
          <a:prstGeom prst="roundRect">
            <a:avLst>
              <a:gd name="adj" fmla="val 5625"/>
            </a:avLst>
          </a:prstGeom>
          <a:solidFill>
            <a:schemeClr val="bg1"/>
          </a:solidFill>
          <a:ln w="19050">
            <a:solidFill>
              <a:schemeClr val="bg1"/>
            </a:solidFill>
          </a:ln>
          <a:effectLst>
            <a:outerShdw blurRad="965200" dist="38100" dir="10800000" algn="r" rotWithShape="0">
              <a:srgbClr val="819CFF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图形"/>
          <p:cNvSpPr txBox="1"/>
          <p:nvPr/>
        </p:nvSpPr>
        <p:spPr>
          <a:xfrm>
            <a:off x="1166726" y="3906143"/>
            <a:ext cx="5373370" cy="460375"/>
          </a:xfrm>
          <a:prstGeom prst="rect">
            <a:avLst/>
          </a:prstGeom>
          <a:noFill/>
          <a:effectLst/>
        </p:spPr>
        <p:txBody>
          <a:bodyPr wrap="square" lIns="0" r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>
              <a:lnSpc>
                <a:spcPct val="150000"/>
              </a:lnSpc>
            </a:pPr>
            <a:r>
              <a:rPr lang="zh-CN" altLang="zh-CN" sz="1600" dirty="0">
                <a:cs typeface="+mn-ea"/>
                <a:sym typeface="+mn-lt"/>
              </a:rPr>
              <a:t>键入演示文稿的副标题</a:t>
            </a:r>
          </a:p>
        </p:txBody>
      </p:sp>
      <p:sp>
        <p:nvSpPr>
          <p:cNvPr id="11" name="图形"/>
          <p:cNvSpPr txBox="1"/>
          <p:nvPr/>
        </p:nvSpPr>
        <p:spPr>
          <a:xfrm>
            <a:off x="1016635" y="2828925"/>
            <a:ext cx="5744383" cy="10763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zh-CN" sz="6400" b="1" dirty="0">
                <a:ln>
                  <a:noFill/>
                </a:ln>
                <a:solidFill>
                  <a:srgbClr val="096AED"/>
                </a:solidFill>
                <a:effectLst/>
                <a:cs typeface="+mn-ea"/>
                <a:sym typeface="+mn-lt"/>
              </a:rPr>
              <a:t>商务PPT模板</a:t>
            </a:r>
            <a:endParaRPr lang="zh-CN" altLang="en-US" sz="6400" b="1" dirty="0">
              <a:ln>
                <a:noFill/>
              </a:ln>
              <a:solidFill>
                <a:srgbClr val="096AED"/>
              </a:solidFill>
              <a:effectLst/>
              <a:cs typeface="+mn-ea"/>
              <a:sym typeface="+mn-lt"/>
            </a:endParaRPr>
          </a:p>
        </p:txBody>
      </p:sp>
      <p:sp>
        <p:nvSpPr>
          <p:cNvPr id="13" name="图形"/>
          <p:cNvSpPr/>
          <p:nvPr/>
        </p:nvSpPr>
        <p:spPr>
          <a:xfrm>
            <a:off x="1016635" y="2008505"/>
            <a:ext cx="693420" cy="693420"/>
          </a:xfrm>
          <a:prstGeom prst="ellipse">
            <a:avLst/>
          </a:prstGeom>
          <a:solidFill>
            <a:srgbClr val="096AED">
              <a:alpha val="2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4" name="图形"/>
          <p:cNvSpPr txBox="1"/>
          <p:nvPr/>
        </p:nvSpPr>
        <p:spPr>
          <a:xfrm>
            <a:off x="1016635" y="2008505"/>
            <a:ext cx="4107180" cy="922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BEDEA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algn="l"/>
            <a:r>
              <a:rPr lang="zh-CN" altLang="zh-CN" sz="540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cs typeface="+mn-ea"/>
                <a:sym typeface="+mn-lt"/>
              </a:rPr>
              <a:t>蓝色简洁</a:t>
            </a:r>
            <a:endParaRPr lang="zh-CN" altLang="en-US" sz="540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cs typeface="+mn-ea"/>
              <a:sym typeface="+mn-lt"/>
            </a:endParaRPr>
          </a:p>
        </p:txBody>
      </p:sp>
      <p:sp>
        <p:nvSpPr>
          <p:cNvPr id="15" name="图形"/>
          <p:cNvSpPr/>
          <p:nvPr/>
        </p:nvSpPr>
        <p:spPr>
          <a:xfrm>
            <a:off x="1166495" y="4906010"/>
            <a:ext cx="1803400" cy="504825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时间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： </a:t>
            </a:r>
            <a:r>
              <a:rPr lang="zh-CN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20XX年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6" name="图形"/>
          <p:cNvSpPr/>
          <p:nvPr/>
        </p:nvSpPr>
        <p:spPr>
          <a:xfrm>
            <a:off x="3188335" y="4904740"/>
            <a:ext cx="2104101" cy="504825"/>
          </a:xfrm>
          <a:prstGeom prst="rect">
            <a:avLst/>
          </a:prstGeom>
          <a:gradFill>
            <a:gsLst>
              <a:gs pos="2000">
                <a:srgbClr val="0695F0"/>
              </a:gs>
              <a:gs pos="84000">
                <a:srgbClr val="096AED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zh-CN" sz="1600" dirty="0">
                <a:solidFill>
                  <a:schemeClr val="bg1"/>
                </a:solidFill>
                <a:cs typeface="+mn-ea"/>
                <a:sym typeface="+mn-lt"/>
              </a:rPr>
              <a:t>演讲者</a:t>
            </a:r>
            <a:r>
              <a:rPr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： </a:t>
            </a:r>
            <a:r>
              <a:rPr lang="en-US" altLang="zh-CN" sz="1600" dirty="0">
                <a:solidFill>
                  <a:schemeClr val="bg1"/>
                </a:solidFill>
                <a:cs typeface="+mn-ea"/>
                <a:sym typeface="+mn-lt"/>
              </a:rPr>
              <a:t>PPTMUB</a:t>
            </a:r>
          </a:p>
        </p:txBody>
      </p:sp>
      <p:pic>
        <p:nvPicPr>
          <p:cNvPr id="18" name="图形"/>
          <p:cNvPicPr>
            <a:picLocks noChangeAspect="1"/>
          </p:cNvPicPr>
          <p:nvPr/>
        </p:nvPicPr>
        <p:blipFill>
          <a:blip r:embed="rId3" cstate="screen"/>
          <a:srcRect/>
          <a:stretch>
            <a:fillRect/>
          </a:stretch>
        </p:blipFill>
        <p:spPr>
          <a:xfrm>
            <a:off x="8205470" y="688340"/>
            <a:ext cx="3525520" cy="325691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552" h="5129">
                <a:moveTo>
                  <a:pt x="0" y="0"/>
                </a:moveTo>
                <a:lnTo>
                  <a:pt x="5066" y="0"/>
                </a:lnTo>
                <a:cubicBezTo>
                  <a:pt x="5335" y="0"/>
                  <a:pt x="5552" y="217"/>
                  <a:pt x="5552" y="486"/>
                </a:cubicBezTo>
                <a:lnTo>
                  <a:pt x="5552" y="5129"/>
                </a:lnTo>
                <a:lnTo>
                  <a:pt x="0" y="5129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17" name="图形" descr="C:/Users/Administrator/AppData/Local/Temp/picturecompress_20220709155216/output_1.pngoutput_1"/>
          <p:cNvPicPr>
            <a:picLocks noChangeAspect="1"/>
          </p:cNvPicPr>
          <p:nvPr/>
        </p:nvPicPr>
        <p:blipFill>
          <a:blip r:embed="rId4" cstate="screen"/>
          <a:srcRect/>
          <a:stretch>
            <a:fillRect/>
          </a:stretch>
        </p:blipFill>
        <p:spPr>
          <a:xfrm>
            <a:off x="6146165" y="1289685"/>
            <a:ext cx="5584825" cy="427799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Tm="2000">
    <p:wedg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ldLvl="0" animBg="1"/>
      <p:bldP spid="10" grpId="1" animBg="1"/>
      <p:bldP spid="11" grpId="0"/>
      <p:bldP spid="11" grpId="1"/>
      <p:bldP spid="15" grpId="0" bldLvl="0" animBg="1"/>
      <p:bldP spid="15" grpId="1" animBg="1"/>
      <p:bldP spid="16" grpId="0" bldLvl="0" animBg="1"/>
      <p:bldP spid="16" grpId="1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图形"/>
          <p:cNvGrpSpPr/>
          <p:nvPr/>
        </p:nvGrpSpPr>
        <p:grpSpPr>
          <a:xfrm>
            <a:off x="872490" y="2241550"/>
            <a:ext cx="10574655" cy="3283585"/>
            <a:chOff x="1374" y="3530"/>
            <a:chExt cx="16653" cy="5171"/>
          </a:xfrm>
        </p:grpSpPr>
        <p:sp>
          <p:nvSpPr>
            <p:cNvPr id="41" name="图形"/>
            <p:cNvSpPr/>
            <p:nvPr/>
          </p:nvSpPr>
          <p:spPr>
            <a:xfrm>
              <a:off x="1485" y="3550"/>
              <a:ext cx="800" cy="496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2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  <p:sp>
          <p:nvSpPr>
            <p:cNvPr id="42" name="图形"/>
            <p:cNvSpPr/>
            <p:nvPr/>
          </p:nvSpPr>
          <p:spPr>
            <a:xfrm>
              <a:off x="2695" y="3550"/>
              <a:ext cx="800" cy="496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2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  <p:sp>
          <p:nvSpPr>
            <p:cNvPr id="43" name="图形"/>
            <p:cNvSpPr/>
            <p:nvPr/>
          </p:nvSpPr>
          <p:spPr>
            <a:xfrm>
              <a:off x="3904" y="3550"/>
              <a:ext cx="800" cy="496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2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  <p:sp>
          <p:nvSpPr>
            <p:cNvPr id="44" name="图形"/>
            <p:cNvSpPr/>
            <p:nvPr/>
          </p:nvSpPr>
          <p:spPr>
            <a:xfrm>
              <a:off x="5114" y="3550"/>
              <a:ext cx="800" cy="496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tx2">
                <a:lumMod val="10000"/>
                <a:lumOff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  <p:sp>
          <p:nvSpPr>
            <p:cNvPr id="45" name="图形"/>
            <p:cNvSpPr/>
            <p:nvPr/>
          </p:nvSpPr>
          <p:spPr>
            <a:xfrm>
              <a:off x="6323" y="3550"/>
              <a:ext cx="800" cy="496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2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  <p:sp>
          <p:nvSpPr>
            <p:cNvPr id="46" name="图形"/>
            <p:cNvSpPr/>
            <p:nvPr/>
          </p:nvSpPr>
          <p:spPr>
            <a:xfrm>
              <a:off x="7533" y="3550"/>
              <a:ext cx="800" cy="496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2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  <p:cxnSp>
          <p:nvCxnSpPr>
            <p:cNvPr id="48" name="图形"/>
            <p:cNvCxnSpPr/>
            <p:nvPr/>
          </p:nvCxnSpPr>
          <p:spPr>
            <a:xfrm>
              <a:off x="1474" y="8608"/>
              <a:ext cx="6848" cy="3"/>
            </a:xfrm>
            <a:prstGeom prst="line">
              <a:avLst/>
            </a:prstGeom>
            <a:ln w="12700">
              <a:solidFill>
                <a:schemeClr val="tx1">
                  <a:lumMod val="25000"/>
                  <a:lumOff val="75000"/>
                </a:schemeClr>
              </a:solidFill>
              <a:prstDash val="sysDot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图形"/>
            <p:cNvSpPr/>
            <p:nvPr/>
          </p:nvSpPr>
          <p:spPr>
            <a:xfrm>
              <a:off x="1485" y="6826"/>
              <a:ext cx="800" cy="1684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  <p:sp>
          <p:nvSpPr>
            <p:cNvPr id="63" name="图形"/>
            <p:cNvSpPr txBox="1"/>
            <p:nvPr/>
          </p:nvSpPr>
          <p:spPr>
            <a:xfrm>
              <a:off x="1374" y="7118"/>
              <a:ext cx="1055" cy="355"/>
            </a:xfrm>
            <a:prstGeom prst="rect">
              <a:avLst/>
            </a:prstGeom>
          </p:spPr>
          <p:txBody>
            <a:bodyPr wrap="square" lIns="0" tIns="0" rIns="0" bIns="0" anchor="b">
              <a:spAutoFit/>
            </a:bodyPr>
            <a:lstStyle>
              <a:lvl1pPr marL="0" indent="0" algn="ctr">
                <a:buNone/>
                <a:defRPr sz="2800" b="1" baseline="0">
                  <a:solidFill>
                    <a:schemeClr val="tx2">
                      <a:lumMod val="60000"/>
                      <a:lumOff val="40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字魂58号-创中黑" panose="00000500000000000000" charset="-122"/>
                <a:buNone/>
                <a:defRPr/>
              </a:pPr>
              <a:r>
                <a:rPr kumimoji="0" lang="zh-CN" sz="1465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+mn-ea"/>
                  <a:sym typeface="+mn-lt"/>
                </a:rPr>
                <a:t>20%</a:t>
              </a:r>
            </a:p>
          </p:txBody>
        </p:sp>
        <p:sp>
          <p:nvSpPr>
            <p:cNvPr id="65" name="图形"/>
            <p:cNvSpPr/>
            <p:nvPr/>
          </p:nvSpPr>
          <p:spPr>
            <a:xfrm>
              <a:off x="2695" y="5470"/>
              <a:ext cx="800" cy="304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  <p:sp>
          <p:nvSpPr>
            <p:cNvPr id="66" name="图形"/>
            <p:cNvSpPr txBox="1"/>
            <p:nvPr/>
          </p:nvSpPr>
          <p:spPr>
            <a:xfrm>
              <a:off x="2566" y="5762"/>
              <a:ext cx="1055" cy="355"/>
            </a:xfrm>
            <a:prstGeom prst="rect">
              <a:avLst/>
            </a:prstGeom>
          </p:spPr>
          <p:txBody>
            <a:bodyPr wrap="square" lIns="0" tIns="0" rIns="0" bIns="0" anchor="b">
              <a:spAutoFit/>
            </a:bodyPr>
            <a:lstStyle>
              <a:lvl1pPr marL="0" indent="0" algn="ctr">
                <a:buNone/>
                <a:defRPr sz="2800" b="1" baseline="0">
                  <a:solidFill>
                    <a:schemeClr val="tx2">
                      <a:lumMod val="60000"/>
                      <a:lumOff val="40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字魂58号-创中黑" panose="00000500000000000000" charset="-122"/>
                <a:buNone/>
                <a:defRPr/>
              </a:pPr>
              <a:r>
                <a:rPr kumimoji="0" lang="zh-CN" sz="1465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+mn-ea"/>
                  <a:sym typeface="+mn-lt"/>
                </a:rPr>
                <a:t>60%</a:t>
              </a:r>
            </a:p>
          </p:txBody>
        </p:sp>
        <p:sp>
          <p:nvSpPr>
            <p:cNvPr id="68" name="图形"/>
            <p:cNvSpPr/>
            <p:nvPr/>
          </p:nvSpPr>
          <p:spPr>
            <a:xfrm>
              <a:off x="3904" y="4830"/>
              <a:ext cx="800" cy="368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  <p:sp>
          <p:nvSpPr>
            <p:cNvPr id="69" name="图形"/>
            <p:cNvSpPr txBox="1"/>
            <p:nvPr/>
          </p:nvSpPr>
          <p:spPr>
            <a:xfrm>
              <a:off x="3798" y="5150"/>
              <a:ext cx="1055" cy="355"/>
            </a:xfrm>
            <a:prstGeom prst="rect">
              <a:avLst/>
            </a:prstGeom>
          </p:spPr>
          <p:txBody>
            <a:bodyPr wrap="square" lIns="0" tIns="0" rIns="0" bIns="0" anchor="b">
              <a:spAutoFit/>
            </a:bodyPr>
            <a:lstStyle>
              <a:lvl1pPr marL="0" indent="0" algn="ctr">
                <a:buNone/>
                <a:defRPr sz="2800" b="1" baseline="0">
                  <a:solidFill>
                    <a:schemeClr val="tx2">
                      <a:lumMod val="60000"/>
                      <a:lumOff val="40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字魂58号-创中黑" panose="00000500000000000000" charset="-122"/>
                <a:buNone/>
                <a:defRPr/>
              </a:pPr>
              <a:r>
                <a:rPr kumimoji="0" lang="zh-CN" sz="1465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+mn-ea"/>
                  <a:sym typeface="+mn-lt"/>
                </a:rPr>
                <a:t>70%</a:t>
              </a:r>
            </a:p>
          </p:txBody>
        </p:sp>
        <p:sp>
          <p:nvSpPr>
            <p:cNvPr id="71" name="图形"/>
            <p:cNvSpPr/>
            <p:nvPr/>
          </p:nvSpPr>
          <p:spPr>
            <a:xfrm>
              <a:off x="5099" y="3550"/>
              <a:ext cx="800" cy="496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  <p:sp>
          <p:nvSpPr>
            <p:cNvPr id="72" name="图形"/>
            <p:cNvSpPr txBox="1"/>
            <p:nvPr/>
          </p:nvSpPr>
          <p:spPr>
            <a:xfrm>
              <a:off x="4972" y="4442"/>
              <a:ext cx="1055" cy="355"/>
            </a:xfrm>
            <a:prstGeom prst="rect">
              <a:avLst/>
            </a:prstGeom>
          </p:spPr>
          <p:txBody>
            <a:bodyPr wrap="square" lIns="0" tIns="0" rIns="0" bIns="0" anchor="b">
              <a:spAutoFit/>
            </a:bodyPr>
            <a:lstStyle>
              <a:lvl1pPr marL="0" indent="0" algn="ctr">
                <a:buNone/>
                <a:defRPr sz="2800" b="1" baseline="0">
                  <a:solidFill>
                    <a:schemeClr val="tx2">
                      <a:lumMod val="60000"/>
                      <a:lumOff val="40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字魂58号-创中黑" panose="00000500000000000000" charset="-122"/>
                <a:buNone/>
                <a:defRPr/>
              </a:pPr>
              <a:r>
                <a:rPr kumimoji="0" lang="zh-CN" sz="1465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+mn-ea"/>
                  <a:sym typeface="+mn-lt"/>
                </a:rPr>
                <a:t>100%</a:t>
              </a:r>
            </a:p>
          </p:txBody>
        </p:sp>
        <p:sp>
          <p:nvSpPr>
            <p:cNvPr id="74" name="图形"/>
            <p:cNvSpPr/>
            <p:nvPr/>
          </p:nvSpPr>
          <p:spPr>
            <a:xfrm>
              <a:off x="6323" y="6167"/>
              <a:ext cx="800" cy="2343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  <p:sp>
          <p:nvSpPr>
            <p:cNvPr id="75" name="图形"/>
            <p:cNvSpPr txBox="1"/>
            <p:nvPr/>
          </p:nvSpPr>
          <p:spPr>
            <a:xfrm>
              <a:off x="6190" y="6430"/>
              <a:ext cx="1055" cy="355"/>
            </a:xfrm>
            <a:prstGeom prst="rect">
              <a:avLst/>
            </a:prstGeom>
          </p:spPr>
          <p:txBody>
            <a:bodyPr wrap="square" lIns="0" tIns="0" rIns="0" bIns="0" anchor="b">
              <a:spAutoFit/>
            </a:bodyPr>
            <a:lstStyle>
              <a:lvl1pPr marL="0" indent="0" algn="ctr">
                <a:buNone/>
                <a:defRPr sz="2800" b="1" baseline="0">
                  <a:solidFill>
                    <a:schemeClr val="tx2">
                      <a:lumMod val="60000"/>
                      <a:lumOff val="40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字魂58号-创中黑" panose="00000500000000000000" charset="-122"/>
                <a:buNone/>
                <a:defRPr/>
              </a:pPr>
              <a:r>
                <a:rPr kumimoji="0" lang="zh-CN" sz="1465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+mn-ea"/>
                  <a:sym typeface="+mn-lt"/>
                </a:rPr>
                <a:t>30%</a:t>
              </a:r>
            </a:p>
          </p:txBody>
        </p:sp>
        <p:sp>
          <p:nvSpPr>
            <p:cNvPr id="77" name="图形"/>
            <p:cNvSpPr/>
            <p:nvPr/>
          </p:nvSpPr>
          <p:spPr>
            <a:xfrm>
              <a:off x="7533" y="5470"/>
              <a:ext cx="800" cy="3040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  <p:sp>
          <p:nvSpPr>
            <p:cNvPr id="78" name="图形"/>
            <p:cNvSpPr txBox="1"/>
            <p:nvPr/>
          </p:nvSpPr>
          <p:spPr>
            <a:xfrm>
              <a:off x="7433" y="5812"/>
              <a:ext cx="1055" cy="355"/>
            </a:xfrm>
            <a:prstGeom prst="rect">
              <a:avLst/>
            </a:prstGeom>
          </p:spPr>
          <p:txBody>
            <a:bodyPr wrap="square" lIns="0" tIns="0" rIns="0" bIns="0" anchor="b">
              <a:spAutoFit/>
            </a:bodyPr>
            <a:lstStyle>
              <a:lvl1pPr marL="0" indent="0" algn="ctr">
                <a:buNone/>
                <a:defRPr sz="2800" b="1" baseline="0">
                  <a:solidFill>
                    <a:schemeClr val="tx2">
                      <a:lumMod val="60000"/>
                      <a:lumOff val="40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字魂58号-创中黑" panose="00000500000000000000" charset="-122"/>
                <a:buNone/>
                <a:defRPr/>
              </a:pPr>
              <a:r>
                <a:rPr kumimoji="0" lang="zh-CN" sz="1465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+mn-ea"/>
                  <a:sym typeface="+mn-lt"/>
                </a:rPr>
                <a:t>65%</a:t>
              </a:r>
            </a:p>
          </p:txBody>
        </p:sp>
        <p:sp>
          <p:nvSpPr>
            <p:cNvPr id="95" name="图形"/>
            <p:cNvSpPr>
              <a:spLocks noChangeAspect="1"/>
            </p:cNvSpPr>
            <p:nvPr/>
          </p:nvSpPr>
          <p:spPr>
            <a:xfrm>
              <a:off x="9186" y="3786"/>
              <a:ext cx="985" cy="957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  <p:sp>
          <p:nvSpPr>
            <p:cNvPr id="96" name="图形"/>
            <p:cNvSpPr/>
            <p:nvPr/>
          </p:nvSpPr>
          <p:spPr bwMode="auto">
            <a:xfrm>
              <a:off x="9395" y="3980"/>
              <a:ext cx="568" cy="568"/>
            </a:xfrm>
            <a:custGeom>
              <a:avLst/>
              <a:gdLst/>
              <a:ahLst/>
              <a:cxnLst>
                <a:cxn ang="0">
                  <a:pos x="56" y="51"/>
                </a:cxn>
                <a:cxn ang="0">
                  <a:pos x="51" y="55"/>
                </a:cxn>
                <a:cxn ang="0">
                  <a:pos x="43" y="57"/>
                </a:cxn>
                <a:cxn ang="0">
                  <a:pos x="33" y="54"/>
                </a:cxn>
                <a:cxn ang="0">
                  <a:pos x="26" y="51"/>
                </a:cxn>
                <a:cxn ang="0">
                  <a:pos x="7" y="32"/>
                </a:cxn>
                <a:cxn ang="0">
                  <a:pos x="3" y="25"/>
                </a:cxn>
                <a:cxn ang="0">
                  <a:pos x="0" y="14"/>
                </a:cxn>
                <a:cxn ang="0">
                  <a:pos x="3" y="7"/>
                </a:cxn>
                <a:cxn ang="0">
                  <a:pos x="7" y="2"/>
                </a:cxn>
                <a:cxn ang="0">
                  <a:pos x="12" y="0"/>
                </a:cxn>
                <a:cxn ang="0">
                  <a:pos x="13" y="1"/>
                </a:cxn>
                <a:cxn ang="0">
                  <a:pos x="15" y="4"/>
                </a:cxn>
                <a:cxn ang="0">
                  <a:pos x="19" y="10"/>
                </a:cxn>
                <a:cxn ang="0">
                  <a:pos x="21" y="14"/>
                </a:cxn>
                <a:cxn ang="0">
                  <a:pos x="14" y="22"/>
                </a:cxn>
                <a:cxn ang="0">
                  <a:pos x="15" y="26"/>
                </a:cxn>
                <a:cxn ang="0">
                  <a:pos x="32" y="42"/>
                </a:cxn>
                <a:cxn ang="0">
                  <a:pos x="35" y="44"/>
                </a:cxn>
                <a:cxn ang="0">
                  <a:pos x="43" y="36"/>
                </a:cxn>
                <a:cxn ang="0">
                  <a:pos x="47" y="38"/>
                </a:cxn>
                <a:cxn ang="0">
                  <a:pos x="54" y="42"/>
                </a:cxn>
                <a:cxn ang="0">
                  <a:pos x="57" y="44"/>
                </a:cxn>
                <a:cxn ang="0">
                  <a:pos x="57" y="45"/>
                </a:cxn>
                <a:cxn ang="0">
                  <a:pos x="56" y="51"/>
                </a:cxn>
              </a:cxnLst>
              <a:rect l="0" t="0" r="r" b="b"/>
              <a:pathLst>
                <a:path w="57" h="57">
                  <a:moveTo>
                    <a:pt x="56" y="51"/>
                  </a:moveTo>
                  <a:cubicBezTo>
                    <a:pt x="55" y="53"/>
                    <a:pt x="53" y="54"/>
                    <a:pt x="51" y="55"/>
                  </a:cubicBezTo>
                  <a:cubicBezTo>
                    <a:pt x="49" y="56"/>
                    <a:pt x="46" y="57"/>
                    <a:pt x="43" y="57"/>
                  </a:cubicBezTo>
                  <a:cubicBezTo>
                    <a:pt x="40" y="57"/>
                    <a:pt x="36" y="55"/>
                    <a:pt x="33" y="54"/>
                  </a:cubicBezTo>
                  <a:cubicBezTo>
                    <a:pt x="30" y="53"/>
                    <a:pt x="28" y="52"/>
                    <a:pt x="26" y="51"/>
                  </a:cubicBezTo>
                  <a:cubicBezTo>
                    <a:pt x="19" y="47"/>
                    <a:pt x="11" y="38"/>
                    <a:pt x="7" y="32"/>
                  </a:cubicBezTo>
                  <a:cubicBezTo>
                    <a:pt x="5" y="29"/>
                    <a:pt x="4" y="27"/>
                    <a:pt x="3" y="25"/>
                  </a:cubicBezTo>
                  <a:cubicBezTo>
                    <a:pt x="2" y="21"/>
                    <a:pt x="0" y="18"/>
                    <a:pt x="0" y="14"/>
                  </a:cubicBezTo>
                  <a:cubicBezTo>
                    <a:pt x="0" y="11"/>
                    <a:pt x="1" y="9"/>
                    <a:pt x="3" y="7"/>
                  </a:cubicBezTo>
                  <a:cubicBezTo>
                    <a:pt x="4" y="5"/>
                    <a:pt x="5" y="3"/>
                    <a:pt x="7" y="2"/>
                  </a:cubicBezTo>
                  <a:cubicBezTo>
                    <a:pt x="8" y="1"/>
                    <a:pt x="11" y="0"/>
                    <a:pt x="12" y="0"/>
                  </a:cubicBezTo>
                  <a:cubicBezTo>
                    <a:pt x="13" y="0"/>
                    <a:pt x="13" y="0"/>
                    <a:pt x="13" y="1"/>
                  </a:cubicBezTo>
                  <a:cubicBezTo>
                    <a:pt x="14" y="1"/>
                    <a:pt x="15" y="3"/>
                    <a:pt x="15" y="4"/>
                  </a:cubicBezTo>
                  <a:cubicBezTo>
                    <a:pt x="17" y="6"/>
                    <a:pt x="18" y="8"/>
                    <a:pt x="19" y="10"/>
                  </a:cubicBezTo>
                  <a:cubicBezTo>
                    <a:pt x="20" y="12"/>
                    <a:pt x="21" y="13"/>
                    <a:pt x="21" y="14"/>
                  </a:cubicBezTo>
                  <a:cubicBezTo>
                    <a:pt x="21" y="17"/>
                    <a:pt x="14" y="20"/>
                    <a:pt x="14" y="22"/>
                  </a:cubicBezTo>
                  <a:cubicBezTo>
                    <a:pt x="14" y="23"/>
                    <a:pt x="15" y="25"/>
                    <a:pt x="15" y="26"/>
                  </a:cubicBezTo>
                  <a:cubicBezTo>
                    <a:pt x="19" y="33"/>
                    <a:pt x="24" y="38"/>
                    <a:pt x="32" y="42"/>
                  </a:cubicBezTo>
                  <a:cubicBezTo>
                    <a:pt x="33" y="43"/>
                    <a:pt x="34" y="44"/>
                    <a:pt x="35" y="44"/>
                  </a:cubicBezTo>
                  <a:cubicBezTo>
                    <a:pt x="37" y="44"/>
                    <a:pt x="41" y="36"/>
                    <a:pt x="43" y="36"/>
                  </a:cubicBezTo>
                  <a:cubicBezTo>
                    <a:pt x="45" y="36"/>
                    <a:pt x="46" y="38"/>
                    <a:pt x="47" y="38"/>
                  </a:cubicBezTo>
                  <a:cubicBezTo>
                    <a:pt x="49" y="40"/>
                    <a:pt x="52" y="41"/>
                    <a:pt x="54" y="42"/>
                  </a:cubicBezTo>
                  <a:cubicBezTo>
                    <a:pt x="55" y="43"/>
                    <a:pt x="57" y="43"/>
                    <a:pt x="57" y="44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7"/>
                    <a:pt x="56" y="49"/>
                    <a:pt x="56" y="51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 dirty="0">
                <a:cs typeface="+mn-ea"/>
                <a:sym typeface="+mn-lt"/>
              </a:endParaRPr>
            </a:p>
          </p:txBody>
        </p:sp>
        <p:sp>
          <p:nvSpPr>
            <p:cNvPr id="98" name="图形"/>
            <p:cNvSpPr>
              <a:spLocks noChangeAspect="1"/>
            </p:cNvSpPr>
            <p:nvPr/>
          </p:nvSpPr>
          <p:spPr>
            <a:xfrm>
              <a:off x="9186" y="7240"/>
              <a:ext cx="985" cy="957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  <p:sp>
          <p:nvSpPr>
            <p:cNvPr id="99" name="图形"/>
            <p:cNvSpPr>
              <a:spLocks noEditPoints="1"/>
            </p:cNvSpPr>
            <p:nvPr/>
          </p:nvSpPr>
          <p:spPr bwMode="auto">
            <a:xfrm>
              <a:off x="9485" y="7427"/>
              <a:ext cx="388" cy="582"/>
            </a:xfrm>
            <a:custGeom>
              <a:avLst/>
              <a:gdLst/>
              <a:ahLst/>
              <a:cxnLst>
                <a:cxn ang="0">
                  <a:pos x="38" y="26"/>
                </a:cxn>
                <a:cxn ang="0">
                  <a:pos x="24" y="55"/>
                </a:cxn>
                <a:cxn ang="0">
                  <a:pos x="20" y="58"/>
                </a:cxn>
                <a:cxn ang="0">
                  <a:pos x="16" y="55"/>
                </a:cxn>
                <a:cxn ang="0">
                  <a:pos x="2" y="26"/>
                </a:cxn>
                <a:cxn ang="0">
                  <a:pos x="0" y="19"/>
                </a:cxn>
                <a:cxn ang="0">
                  <a:pos x="20" y="0"/>
                </a:cxn>
                <a:cxn ang="0">
                  <a:pos x="39" y="19"/>
                </a:cxn>
                <a:cxn ang="0">
                  <a:pos x="38" y="26"/>
                </a:cxn>
                <a:cxn ang="0">
                  <a:pos x="20" y="9"/>
                </a:cxn>
                <a:cxn ang="0">
                  <a:pos x="10" y="19"/>
                </a:cxn>
                <a:cxn ang="0">
                  <a:pos x="20" y="29"/>
                </a:cxn>
                <a:cxn ang="0">
                  <a:pos x="30" y="19"/>
                </a:cxn>
                <a:cxn ang="0">
                  <a:pos x="20" y="9"/>
                </a:cxn>
              </a:cxnLst>
              <a:rect l="0" t="0" r="r" b="b"/>
              <a:pathLst>
                <a:path w="39" h="58">
                  <a:moveTo>
                    <a:pt x="38" y="26"/>
                  </a:moveTo>
                  <a:cubicBezTo>
                    <a:pt x="24" y="55"/>
                    <a:pt x="24" y="55"/>
                    <a:pt x="24" y="55"/>
                  </a:cubicBezTo>
                  <a:cubicBezTo>
                    <a:pt x="23" y="57"/>
                    <a:pt x="22" y="58"/>
                    <a:pt x="20" y="58"/>
                  </a:cubicBezTo>
                  <a:cubicBezTo>
                    <a:pt x="18" y="58"/>
                    <a:pt x="16" y="57"/>
                    <a:pt x="16" y="55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1" y="24"/>
                    <a:pt x="0" y="21"/>
                    <a:pt x="0" y="19"/>
                  </a:cubicBezTo>
                  <a:cubicBezTo>
                    <a:pt x="0" y="8"/>
                    <a:pt x="9" y="0"/>
                    <a:pt x="20" y="0"/>
                  </a:cubicBezTo>
                  <a:cubicBezTo>
                    <a:pt x="31" y="0"/>
                    <a:pt x="39" y="8"/>
                    <a:pt x="39" y="19"/>
                  </a:cubicBezTo>
                  <a:cubicBezTo>
                    <a:pt x="39" y="21"/>
                    <a:pt x="39" y="24"/>
                    <a:pt x="38" y="26"/>
                  </a:cubicBezTo>
                  <a:close/>
                  <a:moveTo>
                    <a:pt x="20" y="9"/>
                  </a:moveTo>
                  <a:cubicBezTo>
                    <a:pt x="15" y="9"/>
                    <a:pt x="10" y="14"/>
                    <a:pt x="10" y="19"/>
                  </a:cubicBezTo>
                  <a:cubicBezTo>
                    <a:pt x="10" y="24"/>
                    <a:pt x="15" y="29"/>
                    <a:pt x="20" y="29"/>
                  </a:cubicBezTo>
                  <a:cubicBezTo>
                    <a:pt x="25" y="29"/>
                    <a:pt x="30" y="24"/>
                    <a:pt x="30" y="19"/>
                  </a:cubicBezTo>
                  <a:cubicBezTo>
                    <a:pt x="30" y="14"/>
                    <a:pt x="25" y="9"/>
                    <a:pt x="20" y="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 dirty="0">
                <a:cs typeface="+mn-ea"/>
                <a:sym typeface="+mn-lt"/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13661" y="3786"/>
              <a:ext cx="984" cy="956"/>
              <a:chOff x="13793" y="4072"/>
              <a:chExt cx="984" cy="956"/>
            </a:xfrm>
          </p:grpSpPr>
          <p:sp>
            <p:nvSpPr>
              <p:cNvPr id="101" name="图形"/>
              <p:cNvSpPr>
                <a:spLocks noChangeAspect="1"/>
              </p:cNvSpPr>
              <p:nvPr/>
            </p:nvSpPr>
            <p:spPr>
              <a:xfrm>
                <a:off x="13793" y="4072"/>
                <a:ext cx="985" cy="957"/>
              </a:xfrm>
              <a:prstGeom prst="ellipse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135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cs typeface="+mn-ea"/>
                  <a:sym typeface="+mn-lt"/>
                </a:endParaRPr>
              </a:p>
            </p:txBody>
          </p:sp>
          <p:sp>
            <p:nvSpPr>
              <p:cNvPr id="102" name="图形"/>
              <p:cNvSpPr>
                <a:spLocks noEditPoints="1"/>
              </p:cNvSpPr>
              <p:nvPr/>
            </p:nvSpPr>
            <p:spPr bwMode="auto">
              <a:xfrm>
                <a:off x="14079" y="4326"/>
                <a:ext cx="412" cy="448"/>
              </a:xfrm>
              <a:custGeom>
                <a:avLst/>
                <a:gdLst/>
                <a:ahLst/>
                <a:cxnLst>
                  <a:cxn ang="0">
                    <a:pos x="55" y="64"/>
                  </a:cxn>
                  <a:cxn ang="0">
                    <a:pos x="0" y="59"/>
                  </a:cxn>
                  <a:cxn ang="0">
                    <a:pos x="4" y="9"/>
                  </a:cxn>
                  <a:cxn ang="0">
                    <a:pos x="9" y="5"/>
                  </a:cxn>
                  <a:cxn ang="0">
                    <a:pos x="17" y="0"/>
                  </a:cxn>
                  <a:cxn ang="0">
                    <a:pos x="23" y="9"/>
                  </a:cxn>
                  <a:cxn ang="0">
                    <a:pos x="36" y="5"/>
                  </a:cxn>
                  <a:cxn ang="0">
                    <a:pos x="44" y="0"/>
                  </a:cxn>
                  <a:cxn ang="0">
                    <a:pos x="50" y="9"/>
                  </a:cxn>
                  <a:cxn ang="0">
                    <a:pos x="59" y="13"/>
                  </a:cxn>
                  <a:cxn ang="0">
                    <a:pos x="15" y="33"/>
                  </a:cxn>
                  <a:cxn ang="0">
                    <a:pos x="4" y="23"/>
                  </a:cxn>
                  <a:cxn ang="0">
                    <a:pos x="15" y="33"/>
                  </a:cxn>
                  <a:cxn ang="0">
                    <a:pos x="15" y="35"/>
                  </a:cxn>
                  <a:cxn ang="0">
                    <a:pos x="4" y="47"/>
                  </a:cxn>
                  <a:cxn ang="0">
                    <a:pos x="15" y="59"/>
                  </a:cxn>
                  <a:cxn ang="0">
                    <a:pos x="4" y="49"/>
                  </a:cxn>
                  <a:cxn ang="0">
                    <a:pos x="15" y="59"/>
                  </a:cxn>
                  <a:cxn ang="0">
                    <a:pos x="17" y="4"/>
                  </a:cxn>
                  <a:cxn ang="0">
                    <a:pos x="13" y="5"/>
                  </a:cxn>
                  <a:cxn ang="0">
                    <a:pos x="15" y="17"/>
                  </a:cxn>
                  <a:cxn ang="0">
                    <a:pos x="18" y="16"/>
                  </a:cxn>
                  <a:cxn ang="0">
                    <a:pos x="28" y="33"/>
                  </a:cxn>
                  <a:cxn ang="0">
                    <a:pos x="17" y="23"/>
                  </a:cxn>
                  <a:cxn ang="0">
                    <a:pos x="28" y="33"/>
                  </a:cxn>
                  <a:cxn ang="0">
                    <a:pos x="28" y="35"/>
                  </a:cxn>
                  <a:cxn ang="0">
                    <a:pos x="17" y="47"/>
                  </a:cxn>
                  <a:cxn ang="0">
                    <a:pos x="28" y="59"/>
                  </a:cxn>
                  <a:cxn ang="0">
                    <a:pos x="17" y="49"/>
                  </a:cxn>
                  <a:cxn ang="0">
                    <a:pos x="28" y="59"/>
                  </a:cxn>
                  <a:cxn ang="0">
                    <a:pos x="42" y="23"/>
                  </a:cxn>
                  <a:cxn ang="0">
                    <a:pos x="31" y="33"/>
                  </a:cxn>
                  <a:cxn ang="0">
                    <a:pos x="42" y="47"/>
                  </a:cxn>
                  <a:cxn ang="0">
                    <a:pos x="31" y="35"/>
                  </a:cxn>
                  <a:cxn ang="0">
                    <a:pos x="42" y="47"/>
                  </a:cxn>
                  <a:cxn ang="0">
                    <a:pos x="42" y="49"/>
                  </a:cxn>
                  <a:cxn ang="0">
                    <a:pos x="31" y="59"/>
                  </a:cxn>
                  <a:cxn ang="0">
                    <a:pos x="45" y="5"/>
                  </a:cxn>
                  <a:cxn ang="0">
                    <a:pos x="42" y="4"/>
                  </a:cxn>
                  <a:cxn ang="0">
                    <a:pos x="41" y="16"/>
                  </a:cxn>
                  <a:cxn ang="0">
                    <a:pos x="44" y="17"/>
                  </a:cxn>
                  <a:cxn ang="0">
                    <a:pos x="45" y="5"/>
                  </a:cxn>
                  <a:cxn ang="0">
                    <a:pos x="55" y="23"/>
                  </a:cxn>
                  <a:cxn ang="0">
                    <a:pos x="44" y="33"/>
                  </a:cxn>
                  <a:cxn ang="0">
                    <a:pos x="55" y="47"/>
                  </a:cxn>
                  <a:cxn ang="0">
                    <a:pos x="44" y="35"/>
                  </a:cxn>
                  <a:cxn ang="0">
                    <a:pos x="55" y="47"/>
                  </a:cxn>
                  <a:cxn ang="0">
                    <a:pos x="55" y="49"/>
                  </a:cxn>
                  <a:cxn ang="0">
                    <a:pos x="44" y="59"/>
                  </a:cxn>
                </a:cxnLst>
                <a:rect l="0" t="0" r="r" b="b"/>
                <a:pathLst>
                  <a:path w="59" h="64">
                    <a:moveTo>
                      <a:pt x="59" y="59"/>
                    </a:moveTo>
                    <a:cubicBezTo>
                      <a:pt x="59" y="62"/>
                      <a:pt x="57" y="64"/>
                      <a:pt x="55" y="64"/>
                    </a:cubicBezTo>
                    <a:cubicBezTo>
                      <a:pt x="4" y="64"/>
                      <a:pt x="4" y="64"/>
                      <a:pt x="4" y="64"/>
                    </a:cubicBezTo>
                    <a:cubicBezTo>
                      <a:pt x="2" y="64"/>
                      <a:pt x="0" y="62"/>
                      <a:pt x="0" y="59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1"/>
                      <a:pt x="2" y="9"/>
                      <a:pt x="4" y="9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2"/>
                      <a:pt x="11" y="0"/>
                      <a:pt x="15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20" y="0"/>
                      <a:pt x="23" y="2"/>
                      <a:pt x="23" y="5"/>
                    </a:cubicBezTo>
                    <a:cubicBezTo>
                      <a:pt x="23" y="9"/>
                      <a:pt x="23" y="9"/>
                      <a:pt x="23" y="9"/>
                    </a:cubicBezTo>
                    <a:cubicBezTo>
                      <a:pt x="36" y="9"/>
                      <a:pt x="36" y="9"/>
                      <a:pt x="36" y="9"/>
                    </a:cubicBezTo>
                    <a:cubicBezTo>
                      <a:pt x="36" y="5"/>
                      <a:pt x="36" y="5"/>
                      <a:pt x="36" y="5"/>
                    </a:cubicBezTo>
                    <a:cubicBezTo>
                      <a:pt x="36" y="2"/>
                      <a:pt x="39" y="0"/>
                      <a:pt x="42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7" y="0"/>
                      <a:pt x="50" y="2"/>
                      <a:pt x="50" y="5"/>
                    </a:cubicBezTo>
                    <a:cubicBezTo>
                      <a:pt x="50" y="9"/>
                      <a:pt x="50" y="9"/>
                      <a:pt x="50" y="9"/>
                    </a:cubicBezTo>
                    <a:cubicBezTo>
                      <a:pt x="55" y="9"/>
                      <a:pt x="55" y="9"/>
                      <a:pt x="55" y="9"/>
                    </a:cubicBezTo>
                    <a:cubicBezTo>
                      <a:pt x="57" y="9"/>
                      <a:pt x="59" y="11"/>
                      <a:pt x="59" y="13"/>
                    </a:cubicBezTo>
                    <a:lnTo>
                      <a:pt x="59" y="59"/>
                    </a:lnTo>
                    <a:close/>
                    <a:moveTo>
                      <a:pt x="15" y="33"/>
                    </a:moveTo>
                    <a:cubicBezTo>
                      <a:pt x="15" y="23"/>
                      <a:pt x="15" y="23"/>
                      <a:pt x="15" y="23"/>
                    </a:cubicBezTo>
                    <a:cubicBezTo>
                      <a:pt x="4" y="23"/>
                      <a:pt x="4" y="23"/>
                      <a:pt x="4" y="23"/>
                    </a:cubicBezTo>
                    <a:cubicBezTo>
                      <a:pt x="4" y="33"/>
                      <a:pt x="4" y="33"/>
                      <a:pt x="4" y="33"/>
                    </a:cubicBezTo>
                    <a:lnTo>
                      <a:pt x="15" y="33"/>
                    </a:lnTo>
                    <a:close/>
                    <a:moveTo>
                      <a:pt x="15" y="47"/>
                    </a:moveTo>
                    <a:cubicBezTo>
                      <a:pt x="15" y="35"/>
                      <a:pt x="15" y="35"/>
                      <a:pt x="15" y="35"/>
                    </a:cubicBezTo>
                    <a:cubicBezTo>
                      <a:pt x="4" y="35"/>
                      <a:pt x="4" y="35"/>
                      <a:pt x="4" y="35"/>
                    </a:cubicBezTo>
                    <a:cubicBezTo>
                      <a:pt x="4" y="47"/>
                      <a:pt x="4" y="47"/>
                      <a:pt x="4" y="47"/>
                    </a:cubicBezTo>
                    <a:lnTo>
                      <a:pt x="15" y="47"/>
                    </a:lnTo>
                    <a:close/>
                    <a:moveTo>
                      <a:pt x="15" y="59"/>
                    </a:moveTo>
                    <a:cubicBezTo>
                      <a:pt x="15" y="49"/>
                      <a:pt x="15" y="49"/>
                      <a:pt x="15" y="49"/>
                    </a:cubicBezTo>
                    <a:cubicBezTo>
                      <a:pt x="4" y="49"/>
                      <a:pt x="4" y="49"/>
                      <a:pt x="4" y="49"/>
                    </a:cubicBezTo>
                    <a:cubicBezTo>
                      <a:pt x="4" y="59"/>
                      <a:pt x="4" y="59"/>
                      <a:pt x="4" y="59"/>
                    </a:cubicBezTo>
                    <a:lnTo>
                      <a:pt x="15" y="59"/>
                    </a:lnTo>
                    <a:close/>
                    <a:moveTo>
                      <a:pt x="18" y="5"/>
                    </a:moveTo>
                    <a:cubicBezTo>
                      <a:pt x="18" y="5"/>
                      <a:pt x="18" y="4"/>
                      <a:pt x="17" y="4"/>
                    </a:cubicBezTo>
                    <a:cubicBezTo>
                      <a:pt x="15" y="4"/>
                      <a:pt x="15" y="4"/>
                      <a:pt x="15" y="4"/>
                    </a:cubicBezTo>
                    <a:cubicBezTo>
                      <a:pt x="14" y="4"/>
                      <a:pt x="13" y="5"/>
                      <a:pt x="13" y="5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3" y="16"/>
                      <a:pt x="14" y="17"/>
                      <a:pt x="15" y="17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8" y="17"/>
                      <a:pt x="18" y="16"/>
                      <a:pt x="18" y="16"/>
                    </a:cubicBezTo>
                    <a:lnTo>
                      <a:pt x="18" y="5"/>
                    </a:lnTo>
                    <a:close/>
                    <a:moveTo>
                      <a:pt x="28" y="33"/>
                    </a:moveTo>
                    <a:cubicBezTo>
                      <a:pt x="28" y="23"/>
                      <a:pt x="28" y="23"/>
                      <a:pt x="28" y="23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33"/>
                      <a:pt x="17" y="33"/>
                      <a:pt x="17" y="33"/>
                    </a:cubicBezTo>
                    <a:lnTo>
                      <a:pt x="28" y="33"/>
                    </a:lnTo>
                    <a:close/>
                    <a:moveTo>
                      <a:pt x="28" y="47"/>
                    </a:moveTo>
                    <a:cubicBezTo>
                      <a:pt x="28" y="35"/>
                      <a:pt x="28" y="35"/>
                      <a:pt x="28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7" y="47"/>
                      <a:pt x="17" y="47"/>
                      <a:pt x="17" y="47"/>
                    </a:cubicBezTo>
                    <a:lnTo>
                      <a:pt x="28" y="47"/>
                    </a:lnTo>
                    <a:close/>
                    <a:moveTo>
                      <a:pt x="28" y="59"/>
                    </a:moveTo>
                    <a:cubicBezTo>
                      <a:pt x="28" y="49"/>
                      <a:pt x="28" y="49"/>
                      <a:pt x="28" y="49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59"/>
                      <a:pt x="17" y="59"/>
                      <a:pt x="17" y="59"/>
                    </a:cubicBezTo>
                    <a:lnTo>
                      <a:pt x="28" y="59"/>
                    </a:lnTo>
                    <a:close/>
                    <a:moveTo>
                      <a:pt x="42" y="33"/>
                    </a:moveTo>
                    <a:cubicBezTo>
                      <a:pt x="42" y="23"/>
                      <a:pt x="42" y="23"/>
                      <a:pt x="42" y="23"/>
                    </a:cubicBezTo>
                    <a:cubicBezTo>
                      <a:pt x="31" y="23"/>
                      <a:pt x="31" y="23"/>
                      <a:pt x="31" y="23"/>
                    </a:cubicBezTo>
                    <a:cubicBezTo>
                      <a:pt x="31" y="33"/>
                      <a:pt x="31" y="33"/>
                      <a:pt x="31" y="33"/>
                    </a:cubicBezTo>
                    <a:lnTo>
                      <a:pt x="42" y="33"/>
                    </a:lnTo>
                    <a:close/>
                    <a:moveTo>
                      <a:pt x="42" y="47"/>
                    </a:moveTo>
                    <a:cubicBezTo>
                      <a:pt x="42" y="35"/>
                      <a:pt x="42" y="35"/>
                      <a:pt x="42" y="35"/>
                    </a:cubicBezTo>
                    <a:cubicBezTo>
                      <a:pt x="31" y="35"/>
                      <a:pt x="31" y="35"/>
                      <a:pt x="31" y="35"/>
                    </a:cubicBezTo>
                    <a:cubicBezTo>
                      <a:pt x="31" y="47"/>
                      <a:pt x="31" y="47"/>
                      <a:pt x="31" y="47"/>
                    </a:cubicBezTo>
                    <a:lnTo>
                      <a:pt x="42" y="47"/>
                    </a:lnTo>
                    <a:close/>
                    <a:moveTo>
                      <a:pt x="42" y="59"/>
                    </a:moveTo>
                    <a:cubicBezTo>
                      <a:pt x="42" y="49"/>
                      <a:pt x="42" y="49"/>
                      <a:pt x="42" y="49"/>
                    </a:cubicBezTo>
                    <a:cubicBezTo>
                      <a:pt x="31" y="49"/>
                      <a:pt x="31" y="49"/>
                      <a:pt x="31" y="49"/>
                    </a:cubicBezTo>
                    <a:cubicBezTo>
                      <a:pt x="31" y="59"/>
                      <a:pt x="31" y="59"/>
                      <a:pt x="31" y="59"/>
                    </a:cubicBezTo>
                    <a:lnTo>
                      <a:pt x="42" y="59"/>
                    </a:lnTo>
                    <a:close/>
                    <a:moveTo>
                      <a:pt x="45" y="5"/>
                    </a:moveTo>
                    <a:cubicBezTo>
                      <a:pt x="45" y="5"/>
                      <a:pt x="45" y="4"/>
                      <a:pt x="44" y="4"/>
                    </a:cubicBezTo>
                    <a:cubicBezTo>
                      <a:pt x="42" y="4"/>
                      <a:pt x="42" y="4"/>
                      <a:pt x="42" y="4"/>
                    </a:cubicBezTo>
                    <a:cubicBezTo>
                      <a:pt x="41" y="4"/>
                      <a:pt x="41" y="5"/>
                      <a:pt x="41" y="5"/>
                    </a:cubicBezTo>
                    <a:cubicBezTo>
                      <a:pt x="41" y="16"/>
                      <a:pt x="41" y="16"/>
                      <a:pt x="41" y="16"/>
                    </a:cubicBezTo>
                    <a:cubicBezTo>
                      <a:pt x="41" y="16"/>
                      <a:pt x="41" y="17"/>
                      <a:pt x="42" y="17"/>
                    </a:cubicBezTo>
                    <a:cubicBezTo>
                      <a:pt x="44" y="17"/>
                      <a:pt x="44" y="17"/>
                      <a:pt x="44" y="17"/>
                    </a:cubicBezTo>
                    <a:cubicBezTo>
                      <a:pt x="45" y="17"/>
                      <a:pt x="45" y="16"/>
                      <a:pt x="45" y="16"/>
                    </a:cubicBezTo>
                    <a:lnTo>
                      <a:pt x="45" y="5"/>
                    </a:lnTo>
                    <a:close/>
                    <a:moveTo>
                      <a:pt x="55" y="33"/>
                    </a:moveTo>
                    <a:cubicBezTo>
                      <a:pt x="55" y="23"/>
                      <a:pt x="55" y="23"/>
                      <a:pt x="55" y="23"/>
                    </a:cubicBezTo>
                    <a:cubicBezTo>
                      <a:pt x="44" y="23"/>
                      <a:pt x="44" y="23"/>
                      <a:pt x="44" y="23"/>
                    </a:cubicBezTo>
                    <a:cubicBezTo>
                      <a:pt x="44" y="33"/>
                      <a:pt x="44" y="33"/>
                      <a:pt x="44" y="33"/>
                    </a:cubicBezTo>
                    <a:lnTo>
                      <a:pt x="55" y="33"/>
                    </a:lnTo>
                    <a:close/>
                    <a:moveTo>
                      <a:pt x="55" y="47"/>
                    </a:moveTo>
                    <a:cubicBezTo>
                      <a:pt x="55" y="35"/>
                      <a:pt x="55" y="35"/>
                      <a:pt x="55" y="35"/>
                    </a:cubicBezTo>
                    <a:cubicBezTo>
                      <a:pt x="44" y="35"/>
                      <a:pt x="44" y="35"/>
                      <a:pt x="44" y="35"/>
                    </a:cubicBezTo>
                    <a:cubicBezTo>
                      <a:pt x="44" y="47"/>
                      <a:pt x="44" y="47"/>
                      <a:pt x="44" y="47"/>
                    </a:cubicBezTo>
                    <a:lnTo>
                      <a:pt x="55" y="47"/>
                    </a:lnTo>
                    <a:close/>
                    <a:moveTo>
                      <a:pt x="55" y="59"/>
                    </a:moveTo>
                    <a:cubicBezTo>
                      <a:pt x="55" y="49"/>
                      <a:pt x="55" y="49"/>
                      <a:pt x="55" y="49"/>
                    </a:cubicBezTo>
                    <a:cubicBezTo>
                      <a:pt x="44" y="49"/>
                      <a:pt x="44" y="49"/>
                      <a:pt x="44" y="49"/>
                    </a:cubicBezTo>
                    <a:cubicBezTo>
                      <a:pt x="44" y="59"/>
                      <a:pt x="44" y="59"/>
                      <a:pt x="44" y="59"/>
                    </a:cubicBezTo>
                    <a:lnTo>
                      <a:pt x="55" y="5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400" dirty="0">
                  <a:cs typeface="+mn-ea"/>
                  <a:sym typeface="+mn-lt"/>
                </a:endParaRPr>
              </a:p>
            </p:txBody>
          </p:sp>
        </p:grpSp>
        <p:sp>
          <p:nvSpPr>
            <p:cNvPr id="104" name="图形"/>
            <p:cNvSpPr>
              <a:spLocks noChangeAspect="1"/>
            </p:cNvSpPr>
            <p:nvPr/>
          </p:nvSpPr>
          <p:spPr>
            <a:xfrm>
              <a:off x="13671" y="5513"/>
              <a:ext cx="985" cy="957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  <p:sp>
          <p:nvSpPr>
            <p:cNvPr id="105" name="图形"/>
            <p:cNvSpPr>
              <a:spLocks noEditPoints="1"/>
            </p:cNvSpPr>
            <p:nvPr/>
          </p:nvSpPr>
          <p:spPr bwMode="auto">
            <a:xfrm>
              <a:off x="13953" y="5682"/>
              <a:ext cx="420" cy="618"/>
            </a:xfrm>
            <a:custGeom>
              <a:avLst/>
              <a:gdLst/>
              <a:ahLst/>
              <a:cxnLst>
                <a:cxn ang="0">
                  <a:pos x="37" y="29"/>
                </a:cxn>
                <a:cxn ang="0">
                  <a:pos x="31" y="41"/>
                </a:cxn>
                <a:cxn ang="0">
                  <a:pos x="33" y="44"/>
                </a:cxn>
                <a:cxn ang="0">
                  <a:pos x="32" y="47"/>
                </a:cxn>
                <a:cxn ang="0">
                  <a:pos x="33" y="49"/>
                </a:cxn>
                <a:cxn ang="0">
                  <a:pos x="31" y="53"/>
                </a:cxn>
                <a:cxn ang="0">
                  <a:pos x="31" y="54"/>
                </a:cxn>
                <a:cxn ang="0">
                  <a:pos x="27" y="58"/>
                </a:cxn>
                <a:cxn ang="0">
                  <a:pos x="21" y="62"/>
                </a:cxn>
                <a:cxn ang="0">
                  <a:pos x="15" y="58"/>
                </a:cxn>
                <a:cxn ang="0">
                  <a:pos x="11" y="54"/>
                </a:cxn>
                <a:cxn ang="0">
                  <a:pos x="11" y="53"/>
                </a:cxn>
                <a:cxn ang="0">
                  <a:pos x="9" y="49"/>
                </a:cxn>
                <a:cxn ang="0">
                  <a:pos x="10" y="47"/>
                </a:cxn>
                <a:cxn ang="0">
                  <a:pos x="9" y="44"/>
                </a:cxn>
                <a:cxn ang="0">
                  <a:pos x="11" y="41"/>
                </a:cxn>
                <a:cxn ang="0">
                  <a:pos x="5" y="29"/>
                </a:cxn>
                <a:cxn ang="0">
                  <a:pos x="0" y="18"/>
                </a:cxn>
                <a:cxn ang="0">
                  <a:pos x="21" y="0"/>
                </a:cxn>
                <a:cxn ang="0">
                  <a:pos x="42" y="18"/>
                </a:cxn>
                <a:cxn ang="0">
                  <a:pos x="37" y="29"/>
                </a:cxn>
                <a:cxn ang="0">
                  <a:pos x="21" y="6"/>
                </a:cxn>
                <a:cxn ang="0">
                  <a:pos x="6" y="18"/>
                </a:cxn>
                <a:cxn ang="0">
                  <a:pos x="8" y="26"/>
                </a:cxn>
                <a:cxn ang="0">
                  <a:pos x="11" y="28"/>
                </a:cxn>
                <a:cxn ang="0">
                  <a:pos x="16" y="40"/>
                </a:cxn>
                <a:cxn ang="0">
                  <a:pos x="26" y="40"/>
                </a:cxn>
                <a:cxn ang="0">
                  <a:pos x="31" y="28"/>
                </a:cxn>
                <a:cxn ang="0">
                  <a:pos x="34" y="26"/>
                </a:cxn>
                <a:cxn ang="0">
                  <a:pos x="36" y="18"/>
                </a:cxn>
                <a:cxn ang="0">
                  <a:pos x="21" y="6"/>
                </a:cxn>
                <a:cxn ang="0">
                  <a:pos x="29" y="20"/>
                </a:cxn>
                <a:cxn ang="0">
                  <a:pos x="27" y="18"/>
                </a:cxn>
                <a:cxn ang="0">
                  <a:pos x="21" y="15"/>
                </a:cxn>
                <a:cxn ang="0">
                  <a:pos x="20" y="13"/>
                </a:cxn>
                <a:cxn ang="0">
                  <a:pos x="21" y="12"/>
                </a:cxn>
                <a:cxn ang="0">
                  <a:pos x="30" y="18"/>
                </a:cxn>
                <a:cxn ang="0">
                  <a:pos x="29" y="20"/>
                </a:cxn>
              </a:cxnLst>
              <a:rect l="0" t="0" r="r" b="b"/>
              <a:pathLst>
                <a:path w="42" h="62">
                  <a:moveTo>
                    <a:pt x="37" y="29"/>
                  </a:moveTo>
                  <a:cubicBezTo>
                    <a:pt x="35" y="32"/>
                    <a:pt x="31" y="37"/>
                    <a:pt x="31" y="41"/>
                  </a:cubicBezTo>
                  <a:cubicBezTo>
                    <a:pt x="32" y="42"/>
                    <a:pt x="33" y="43"/>
                    <a:pt x="33" y="44"/>
                  </a:cubicBezTo>
                  <a:cubicBezTo>
                    <a:pt x="33" y="45"/>
                    <a:pt x="32" y="46"/>
                    <a:pt x="32" y="47"/>
                  </a:cubicBezTo>
                  <a:cubicBezTo>
                    <a:pt x="32" y="47"/>
                    <a:pt x="33" y="48"/>
                    <a:pt x="33" y="49"/>
                  </a:cubicBezTo>
                  <a:cubicBezTo>
                    <a:pt x="33" y="51"/>
                    <a:pt x="32" y="52"/>
                    <a:pt x="31" y="53"/>
                  </a:cubicBezTo>
                  <a:cubicBezTo>
                    <a:pt x="31" y="53"/>
                    <a:pt x="31" y="54"/>
                    <a:pt x="31" y="54"/>
                  </a:cubicBezTo>
                  <a:cubicBezTo>
                    <a:pt x="31" y="57"/>
                    <a:pt x="29" y="58"/>
                    <a:pt x="27" y="58"/>
                  </a:cubicBezTo>
                  <a:cubicBezTo>
                    <a:pt x="26" y="61"/>
                    <a:pt x="24" y="62"/>
                    <a:pt x="21" y="62"/>
                  </a:cubicBezTo>
                  <a:cubicBezTo>
                    <a:pt x="19" y="62"/>
                    <a:pt x="16" y="61"/>
                    <a:pt x="15" y="58"/>
                  </a:cubicBezTo>
                  <a:cubicBezTo>
                    <a:pt x="13" y="58"/>
                    <a:pt x="11" y="57"/>
                    <a:pt x="11" y="54"/>
                  </a:cubicBezTo>
                  <a:cubicBezTo>
                    <a:pt x="11" y="54"/>
                    <a:pt x="11" y="53"/>
                    <a:pt x="11" y="53"/>
                  </a:cubicBezTo>
                  <a:cubicBezTo>
                    <a:pt x="10" y="52"/>
                    <a:pt x="9" y="51"/>
                    <a:pt x="9" y="49"/>
                  </a:cubicBezTo>
                  <a:cubicBezTo>
                    <a:pt x="9" y="48"/>
                    <a:pt x="10" y="47"/>
                    <a:pt x="10" y="47"/>
                  </a:cubicBezTo>
                  <a:cubicBezTo>
                    <a:pt x="10" y="46"/>
                    <a:pt x="9" y="45"/>
                    <a:pt x="9" y="44"/>
                  </a:cubicBezTo>
                  <a:cubicBezTo>
                    <a:pt x="9" y="43"/>
                    <a:pt x="10" y="42"/>
                    <a:pt x="11" y="41"/>
                  </a:cubicBezTo>
                  <a:cubicBezTo>
                    <a:pt x="11" y="37"/>
                    <a:pt x="7" y="32"/>
                    <a:pt x="5" y="29"/>
                  </a:cubicBezTo>
                  <a:cubicBezTo>
                    <a:pt x="2" y="26"/>
                    <a:pt x="0" y="23"/>
                    <a:pt x="0" y="18"/>
                  </a:cubicBezTo>
                  <a:cubicBezTo>
                    <a:pt x="0" y="8"/>
                    <a:pt x="11" y="0"/>
                    <a:pt x="21" y="0"/>
                  </a:cubicBezTo>
                  <a:cubicBezTo>
                    <a:pt x="31" y="0"/>
                    <a:pt x="42" y="8"/>
                    <a:pt x="42" y="18"/>
                  </a:cubicBezTo>
                  <a:cubicBezTo>
                    <a:pt x="42" y="23"/>
                    <a:pt x="40" y="26"/>
                    <a:pt x="37" y="29"/>
                  </a:cubicBezTo>
                  <a:close/>
                  <a:moveTo>
                    <a:pt x="21" y="6"/>
                  </a:moveTo>
                  <a:cubicBezTo>
                    <a:pt x="14" y="6"/>
                    <a:pt x="6" y="10"/>
                    <a:pt x="6" y="18"/>
                  </a:cubicBezTo>
                  <a:cubicBezTo>
                    <a:pt x="6" y="21"/>
                    <a:pt x="7" y="24"/>
                    <a:pt x="8" y="26"/>
                  </a:cubicBezTo>
                  <a:cubicBezTo>
                    <a:pt x="9" y="27"/>
                    <a:pt x="10" y="27"/>
                    <a:pt x="11" y="28"/>
                  </a:cubicBezTo>
                  <a:cubicBezTo>
                    <a:pt x="14" y="32"/>
                    <a:pt x="16" y="36"/>
                    <a:pt x="16" y="40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6" y="36"/>
                    <a:pt x="28" y="32"/>
                    <a:pt x="31" y="28"/>
                  </a:cubicBezTo>
                  <a:cubicBezTo>
                    <a:pt x="32" y="27"/>
                    <a:pt x="33" y="27"/>
                    <a:pt x="34" y="26"/>
                  </a:cubicBezTo>
                  <a:cubicBezTo>
                    <a:pt x="35" y="24"/>
                    <a:pt x="36" y="21"/>
                    <a:pt x="36" y="18"/>
                  </a:cubicBezTo>
                  <a:cubicBezTo>
                    <a:pt x="36" y="10"/>
                    <a:pt x="28" y="6"/>
                    <a:pt x="21" y="6"/>
                  </a:cubicBezTo>
                  <a:close/>
                  <a:moveTo>
                    <a:pt x="29" y="20"/>
                  </a:moveTo>
                  <a:cubicBezTo>
                    <a:pt x="28" y="20"/>
                    <a:pt x="27" y="19"/>
                    <a:pt x="27" y="18"/>
                  </a:cubicBezTo>
                  <a:cubicBezTo>
                    <a:pt x="27" y="16"/>
                    <a:pt x="23" y="15"/>
                    <a:pt x="21" y="15"/>
                  </a:cubicBezTo>
                  <a:cubicBezTo>
                    <a:pt x="20" y="15"/>
                    <a:pt x="20" y="14"/>
                    <a:pt x="20" y="13"/>
                  </a:cubicBezTo>
                  <a:cubicBezTo>
                    <a:pt x="20" y="13"/>
                    <a:pt x="20" y="12"/>
                    <a:pt x="21" y="12"/>
                  </a:cubicBezTo>
                  <a:cubicBezTo>
                    <a:pt x="25" y="12"/>
                    <a:pt x="30" y="14"/>
                    <a:pt x="30" y="18"/>
                  </a:cubicBezTo>
                  <a:cubicBezTo>
                    <a:pt x="30" y="19"/>
                    <a:pt x="29" y="20"/>
                    <a:pt x="29" y="2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 dirty="0">
                <a:cs typeface="+mn-ea"/>
                <a:sym typeface="+mn-lt"/>
              </a:endParaRPr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9186" y="5513"/>
              <a:ext cx="984" cy="956"/>
              <a:chOff x="9318" y="5799"/>
              <a:chExt cx="984" cy="956"/>
            </a:xfrm>
          </p:grpSpPr>
          <p:sp>
            <p:nvSpPr>
              <p:cNvPr id="107" name="图形"/>
              <p:cNvSpPr>
                <a:spLocks noChangeAspect="1"/>
              </p:cNvSpPr>
              <p:nvPr/>
            </p:nvSpPr>
            <p:spPr>
              <a:xfrm>
                <a:off x="9318" y="5799"/>
                <a:ext cx="985" cy="957"/>
              </a:xfrm>
              <a:prstGeom prst="ellipse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135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cs typeface="+mn-ea"/>
                  <a:sym typeface="+mn-lt"/>
                </a:endParaRPr>
              </a:p>
            </p:txBody>
          </p:sp>
          <p:sp>
            <p:nvSpPr>
              <p:cNvPr id="108" name="图形"/>
              <p:cNvSpPr>
                <a:spLocks noEditPoints="1"/>
              </p:cNvSpPr>
              <p:nvPr/>
            </p:nvSpPr>
            <p:spPr bwMode="auto">
              <a:xfrm>
                <a:off x="9517" y="5981"/>
                <a:ext cx="587" cy="587"/>
              </a:xfrm>
              <a:custGeom>
                <a:avLst/>
                <a:gdLst/>
                <a:ahLst/>
                <a:cxnLst>
                  <a:cxn ang="0">
                    <a:pos x="0" y="192"/>
                  </a:cxn>
                  <a:cxn ang="0">
                    <a:pos x="255" y="135"/>
                  </a:cxn>
                  <a:cxn ang="0">
                    <a:pos x="277" y="122"/>
                  </a:cxn>
                  <a:cxn ang="0">
                    <a:pos x="303" y="116"/>
                  </a:cxn>
                  <a:cxn ang="0">
                    <a:pos x="296" y="105"/>
                  </a:cxn>
                  <a:cxn ang="0">
                    <a:pos x="278" y="89"/>
                  </a:cxn>
                  <a:cxn ang="0">
                    <a:pos x="265" y="90"/>
                  </a:cxn>
                  <a:cxn ang="0">
                    <a:pos x="256" y="82"/>
                  </a:cxn>
                  <a:cxn ang="0">
                    <a:pos x="231" y="73"/>
                  </a:cxn>
                  <a:cxn ang="0">
                    <a:pos x="234" y="98"/>
                  </a:cxn>
                  <a:cxn ang="0">
                    <a:pos x="224" y="118"/>
                  </a:cxn>
                  <a:cxn ang="0">
                    <a:pos x="205" y="103"/>
                  </a:cxn>
                  <a:cxn ang="0">
                    <a:pos x="175" y="89"/>
                  </a:cxn>
                  <a:cxn ang="0">
                    <a:pos x="183" y="68"/>
                  </a:cxn>
                  <a:cxn ang="0">
                    <a:pos x="212" y="58"/>
                  </a:cxn>
                  <a:cxn ang="0">
                    <a:pos x="207" y="47"/>
                  </a:cxn>
                  <a:cxn ang="0">
                    <a:pos x="188" y="50"/>
                  </a:cxn>
                  <a:cxn ang="0">
                    <a:pos x="168" y="37"/>
                  </a:cxn>
                  <a:cxn ang="0">
                    <a:pos x="171" y="52"/>
                  </a:cxn>
                  <a:cxn ang="0">
                    <a:pos x="157" y="52"/>
                  </a:cxn>
                  <a:cxn ang="0">
                    <a:pos x="141" y="40"/>
                  </a:cxn>
                  <a:cxn ang="0">
                    <a:pos x="126" y="47"/>
                  </a:cxn>
                  <a:cxn ang="0">
                    <a:pos x="143" y="51"/>
                  </a:cxn>
                  <a:cxn ang="0">
                    <a:pos x="131" y="58"/>
                  </a:cxn>
                  <a:cxn ang="0">
                    <a:pos x="56" y="107"/>
                  </a:cxn>
                  <a:cxn ang="0">
                    <a:pos x="65" y="118"/>
                  </a:cxn>
                  <a:cxn ang="0">
                    <a:pos x="79" y="135"/>
                  </a:cxn>
                  <a:cxn ang="0">
                    <a:pos x="74" y="158"/>
                  </a:cxn>
                  <a:cxn ang="0">
                    <a:pos x="88" y="185"/>
                  </a:cxn>
                  <a:cxn ang="0">
                    <a:pos x="108" y="214"/>
                  </a:cxn>
                  <a:cxn ang="0">
                    <a:pos x="118" y="227"/>
                  </a:cxn>
                  <a:cxn ang="0">
                    <a:pos x="105" y="197"/>
                  </a:cxn>
                  <a:cxn ang="0">
                    <a:pos x="125" y="225"/>
                  </a:cxn>
                  <a:cxn ang="0">
                    <a:pos x="150" y="255"/>
                  </a:cxn>
                  <a:cxn ang="0">
                    <a:pos x="184" y="269"/>
                  </a:cxn>
                  <a:cxn ang="0">
                    <a:pos x="213" y="290"/>
                  </a:cxn>
                  <a:cxn ang="0">
                    <a:pos x="224" y="288"/>
                  </a:cxn>
                  <a:cxn ang="0">
                    <a:pos x="212" y="268"/>
                  </a:cxn>
                  <a:cxn ang="0">
                    <a:pos x="197" y="262"/>
                  </a:cxn>
                  <a:cxn ang="0">
                    <a:pos x="194" y="239"/>
                  </a:cxn>
                  <a:cxn ang="0">
                    <a:pos x="171" y="250"/>
                  </a:cxn>
                  <a:cxn ang="0">
                    <a:pos x="168" y="210"/>
                  </a:cxn>
                  <a:cxn ang="0">
                    <a:pos x="184" y="206"/>
                  </a:cxn>
                  <a:cxn ang="0">
                    <a:pos x="196" y="202"/>
                  </a:cxn>
                  <a:cxn ang="0">
                    <a:pos x="214" y="211"/>
                  </a:cxn>
                  <a:cxn ang="0">
                    <a:pos x="221" y="205"/>
                  </a:cxn>
                  <a:cxn ang="0">
                    <a:pos x="234" y="179"/>
                  </a:cxn>
                  <a:cxn ang="0">
                    <a:pos x="233" y="171"/>
                  </a:cxn>
                  <a:cxn ang="0">
                    <a:pos x="252" y="157"/>
                  </a:cxn>
                  <a:cxn ang="0">
                    <a:pos x="266" y="143"/>
                  </a:cxn>
                  <a:cxn ang="0">
                    <a:pos x="273" y="131"/>
                  </a:cxn>
                  <a:cxn ang="0">
                    <a:pos x="255" y="135"/>
                  </a:cxn>
                  <a:cxn ang="0">
                    <a:pos x="295" y="298"/>
                  </a:cxn>
                  <a:cxn ang="0">
                    <a:pos x="272" y="288"/>
                  </a:cxn>
                  <a:cxn ang="0">
                    <a:pos x="251" y="288"/>
                  </a:cxn>
                  <a:cxn ang="0">
                    <a:pos x="236" y="286"/>
                  </a:cxn>
                  <a:cxn ang="0">
                    <a:pos x="230" y="307"/>
                  </a:cxn>
                  <a:cxn ang="0">
                    <a:pos x="223" y="335"/>
                  </a:cxn>
                  <a:cxn ang="0">
                    <a:pos x="308" y="302"/>
                  </a:cxn>
                </a:cxnLst>
                <a:rect l="0" t="0" r="r" b="b"/>
                <a:pathLst>
                  <a:path w="384" h="384">
                    <a:moveTo>
                      <a:pt x="384" y="192"/>
                    </a:moveTo>
                    <a:cubicBezTo>
                      <a:pt x="384" y="298"/>
                      <a:pt x="298" y="384"/>
                      <a:pt x="192" y="384"/>
                    </a:cubicBezTo>
                    <a:cubicBezTo>
                      <a:pt x="86" y="384"/>
                      <a:pt x="0" y="298"/>
                      <a:pt x="0" y="192"/>
                    </a:cubicBezTo>
                    <a:cubicBezTo>
                      <a:pt x="0" y="86"/>
                      <a:pt x="86" y="0"/>
                      <a:pt x="192" y="0"/>
                    </a:cubicBezTo>
                    <a:cubicBezTo>
                      <a:pt x="298" y="0"/>
                      <a:pt x="384" y="86"/>
                      <a:pt x="384" y="192"/>
                    </a:cubicBezTo>
                    <a:close/>
                    <a:moveTo>
                      <a:pt x="255" y="135"/>
                    </a:moveTo>
                    <a:cubicBezTo>
                      <a:pt x="256" y="135"/>
                      <a:pt x="257" y="130"/>
                      <a:pt x="258" y="129"/>
                    </a:cubicBezTo>
                    <a:cubicBezTo>
                      <a:pt x="260" y="127"/>
                      <a:pt x="262" y="126"/>
                      <a:pt x="264" y="125"/>
                    </a:cubicBezTo>
                    <a:cubicBezTo>
                      <a:pt x="268" y="124"/>
                      <a:pt x="272" y="123"/>
                      <a:pt x="277" y="122"/>
                    </a:cubicBezTo>
                    <a:cubicBezTo>
                      <a:pt x="281" y="121"/>
                      <a:pt x="286" y="121"/>
                      <a:pt x="289" y="125"/>
                    </a:cubicBezTo>
                    <a:cubicBezTo>
                      <a:pt x="289" y="124"/>
                      <a:pt x="295" y="119"/>
                      <a:pt x="295" y="119"/>
                    </a:cubicBezTo>
                    <a:cubicBezTo>
                      <a:pt x="298" y="118"/>
                      <a:pt x="301" y="118"/>
                      <a:pt x="303" y="116"/>
                    </a:cubicBezTo>
                    <a:cubicBezTo>
                      <a:pt x="303" y="115"/>
                      <a:pt x="303" y="110"/>
                      <a:pt x="303" y="110"/>
                    </a:cubicBezTo>
                    <a:cubicBezTo>
                      <a:pt x="299" y="111"/>
                      <a:pt x="298" y="107"/>
                      <a:pt x="297" y="103"/>
                    </a:cubicBezTo>
                    <a:cubicBezTo>
                      <a:pt x="297" y="104"/>
                      <a:pt x="297" y="104"/>
                      <a:pt x="296" y="105"/>
                    </a:cubicBezTo>
                    <a:cubicBezTo>
                      <a:pt x="296" y="102"/>
                      <a:pt x="291" y="104"/>
                      <a:pt x="290" y="104"/>
                    </a:cubicBezTo>
                    <a:cubicBezTo>
                      <a:pt x="284" y="102"/>
                      <a:pt x="285" y="98"/>
                      <a:pt x="283" y="94"/>
                    </a:cubicBezTo>
                    <a:cubicBezTo>
                      <a:pt x="282" y="92"/>
                      <a:pt x="279" y="91"/>
                      <a:pt x="278" y="89"/>
                    </a:cubicBezTo>
                    <a:cubicBezTo>
                      <a:pt x="277" y="87"/>
                      <a:pt x="277" y="84"/>
                      <a:pt x="274" y="84"/>
                    </a:cubicBezTo>
                    <a:cubicBezTo>
                      <a:pt x="273" y="84"/>
                      <a:pt x="270" y="89"/>
                      <a:pt x="270" y="89"/>
                    </a:cubicBezTo>
                    <a:cubicBezTo>
                      <a:pt x="267" y="88"/>
                      <a:pt x="266" y="89"/>
                      <a:pt x="265" y="90"/>
                    </a:cubicBezTo>
                    <a:cubicBezTo>
                      <a:pt x="263" y="91"/>
                      <a:pt x="262" y="91"/>
                      <a:pt x="260" y="92"/>
                    </a:cubicBezTo>
                    <a:cubicBezTo>
                      <a:pt x="265" y="90"/>
                      <a:pt x="258" y="88"/>
                      <a:pt x="256" y="88"/>
                    </a:cubicBezTo>
                    <a:cubicBezTo>
                      <a:pt x="260" y="87"/>
                      <a:pt x="258" y="83"/>
                      <a:pt x="256" y="82"/>
                    </a:cubicBezTo>
                    <a:cubicBezTo>
                      <a:pt x="256" y="82"/>
                      <a:pt x="257" y="82"/>
                      <a:pt x="257" y="82"/>
                    </a:cubicBezTo>
                    <a:cubicBezTo>
                      <a:pt x="257" y="79"/>
                      <a:pt x="250" y="77"/>
                      <a:pt x="247" y="76"/>
                    </a:cubicBezTo>
                    <a:cubicBezTo>
                      <a:pt x="245" y="74"/>
                      <a:pt x="233" y="72"/>
                      <a:pt x="231" y="73"/>
                    </a:cubicBezTo>
                    <a:cubicBezTo>
                      <a:pt x="228" y="75"/>
                      <a:pt x="231" y="80"/>
                      <a:pt x="231" y="83"/>
                    </a:cubicBezTo>
                    <a:cubicBezTo>
                      <a:pt x="232" y="86"/>
                      <a:pt x="228" y="86"/>
                      <a:pt x="228" y="89"/>
                    </a:cubicBezTo>
                    <a:cubicBezTo>
                      <a:pt x="228" y="93"/>
                      <a:pt x="236" y="92"/>
                      <a:pt x="234" y="98"/>
                    </a:cubicBezTo>
                    <a:cubicBezTo>
                      <a:pt x="233" y="102"/>
                      <a:pt x="228" y="102"/>
                      <a:pt x="226" y="105"/>
                    </a:cubicBezTo>
                    <a:cubicBezTo>
                      <a:pt x="224" y="108"/>
                      <a:pt x="227" y="112"/>
                      <a:pt x="229" y="114"/>
                    </a:cubicBezTo>
                    <a:cubicBezTo>
                      <a:pt x="231" y="115"/>
                      <a:pt x="225" y="118"/>
                      <a:pt x="224" y="118"/>
                    </a:cubicBezTo>
                    <a:cubicBezTo>
                      <a:pt x="220" y="120"/>
                      <a:pt x="217" y="114"/>
                      <a:pt x="216" y="110"/>
                    </a:cubicBezTo>
                    <a:cubicBezTo>
                      <a:pt x="215" y="108"/>
                      <a:pt x="215" y="104"/>
                      <a:pt x="212" y="103"/>
                    </a:cubicBezTo>
                    <a:cubicBezTo>
                      <a:pt x="210" y="102"/>
                      <a:pt x="206" y="102"/>
                      <a:pt x="205" y="103"/>
                    </a:cubicBezTo>
                    <a:cubicBezTo>
                      <a:pt x="203" y="99"/>
                      <a:pt x="198" y="98"/>
                      <a:pt x="194" y="97"/>
                    </a:cubicBezTo>
                    <a:cubicBezTo>
                      <a:pt x="189" y="95"/>
                      <a:pt x="185" y="95"/>
                      <a:pt x="180" y="96"/>
                    </a:cubicBezTo>
                    <a:cubicBezTo>
                      <a:pt x="181" y="95"/>
                      <a:pt x="179" y="88"/>
                      <a:pt x="175" y="89"/>
                    </a:cubicBezTo>
                    <a:cubicBezTo>
                      <a:pt x="176" y="86"/>
                      <a:pt x="176" y="84"/>
                      <a:pt x="176" y="81"/>
                    </a:cubicBezTo>
                    <a:cubicBezTo>
                      <a:pt x="177" y="79"/>
                      <a:pt x="178" y="77"/>
                      <a:pt x="179" y="75"/>
                    </a:cubicBezTo>
                    <a:cubicBezTo>
                      <a:pt x="180" y="74"/>
                      <a:pt x="185" y="69"/>
                      <a:pt x="183" y="68"/>
                    </a:cubicBezTo>
                    <a:cubicBezTo>
                      <a:pt x="188" y="69"/>
                      <a:pt x="193" y="69"/>
                      <a:pt x="196" y="66"/>
                    </a:cubicBezTo>
                    <a:cubicBezTo>
                      <a:pt x="198" y="63"/>
                      <a:pt x="199" y="60"/>
                      <a:pt x="202" y="57"/>
                    </a:cubicBezTo>
                    <a:cubicBezTo>
                      <a:pt x="205" y="53"/>
                      <a:pt x="209" y="58"/>
                      <a:pt x="212" y="58"/>
                    </a:cubicBezTo>
                    <a:cubicBezTo>
                      <a:pt x="217" y="59"/>
                      <a:pt x="217" y="53"/>
                      <a:pt x="214" y="51"/>
                    </a:cubicBezTo>
                    <a:cubicBezTo>
                      <a:pt x="218" y="51"/>
                      <a:pt x="215" y="45"/>
                      <a:pt x="213" y="44"/>
                    </a:cubicBezTo>
                    <a:cubicBezTo>
                      <a:pt x="211" y="43"/>
                      <a:pt x="202" y="46"/>
                      <a:pt x="207" y="47"/>
                    </a:cubicBezTo>
                    <a:cubicBezTo>
                      <a:pt x="206" y="47"/>
                      <a:pt x="200" y="59"/>
                      <a:pt x="196" y="53"/>
                    </a:cubicBezTo>
                    <a:cubicBezTo>
                      <a:pt x="195" y="52"/>
                      <a:pt x="195" y="47"/>
                      <a:pt x="193" y="46"/>
                    </a:cubicBezTo>
                    <a:cubicBezTo>
                      <a:pt x="190" y="46"/>
                      <a:pt x="189" y="49"/>
                      <a:pt x="188" y="50"/>
                    </a:cubicBezTo>
                    <a:cubicBezTo>
                      <a:pt x="190" y="47"/>
                      <a:pt x="181" y="45"/>
                      <a:pt x="180" y="44"/>
                    </a:cubicBezTo>
                    <a:cubicBezTo>
                      <a:pt x="183" y="42"/>
                      <a:pt x="180" y="39"/>
                      <a:pt x="178" y="38"/>
                    </a:cubicBezTo>
                    <a:cubicBezTo>
                      <a:pt x="176" y="36"/>
                      <a:pt x="169" y="35"/>
                      <a:pt x="168" y="37"/>
                    </a:cubicBezTo>
                    <a:cubicBezTo>
                      <a:pt x="163" y="43"/>
                      <a:pt x="173" y="44"/>
                      <a:pt x="175" y="45"/>
                    </a:cubicBezTo>
                    <a:cubicBezTo>
                      <a:pt x="176" y="46"/>
                      <a:pt x="179" y="48"/>
                      <a:pt x="177" y="49"/>
                    </a:cubicBezTo>
                    <a:cubicBezTo>
                      <a:pt x="176" y="50"/>
                      <a:pt x="171" y="51"/>
                      <a:pt x="171" y="52"/>
                    </a:cubicBezTo>
                    <a:cubicBezTo>
                      <a:pt x="169" y="54"/>
                      <a:pt x="172" y="57"/>
                      <a:pt x="170" y="59"/>
                    </a:cubicBezTo>
                    <a:cubicBezTo>
                      <a:pt x="168" y="57"/>
                      <a:pt x="168" y="53"/>
                      <a:pt x="166" y="50"/>
                    </a:cubicBezTo>
                    <a:cubicBezTo>
                      <a:pt x="168" y="53"/>
                      <a:pt x="157" y="52"/>
                      <a:pt x="157" y="52"/>
                    </a:cubicBezTo>
                    <a:cubicBezTo>
                      <a:pt x="154" y="52"/>
                      <a:pt x="148" y="54"/>
                      <a:pt x="145" y="50"/>
                    </a:cubicBezTo>
                    <a:cubicBezTo>
                      <a:pt x="144" y="49"/>
                      <a:pt x="144" y="44"/>
                      <a:pt x="146" y="45"/>
                    </a:cubicBezTo>
                    <a:cubicBezTo>
                      <a:pt x="144" y="43"/>
                      <a:pt x="142" y="41"/>
                      <a:pt x="141" y="40"/>
                    </a:cubicBezTo>
                    <a:cubicBezTo>
                      <a:pt x="132" y="43"/>
                      <a:pt x="125" y="47"/>
                      <a:pt x="117" y="51"/>
                    </a:cubicBezTo>
                    <a:cubicBezTo>
                      <a:pt x="118" y="51"/>
                      <a:pt x="119" y="51"/>
                      <a:pt x="120" y="50"/>
                    </a:cubicBezTo>
                    <a:cubicBezTo>
                      <a:pt x="122" y="50"/>
                      <a:pt x="124" y="48"/>
                      <a:pt x="126" y="47"/>
                    </a:cubicBezTo>
                    <a:cubicBezTo>
                      <a:pt x="128" y="46"/>
                      <a:pt x="134" y="43"/>
                      <a:pt x="136" y="46"/>
                    </a:cubicBezTo>
                    <a:cubicBezTo>
                      <a:pt x="137" y="45"/>
                      <a:pt x="137" y="45"/>
                      <a:pt x="138" y="44"/>
                    </a:cubicBezTo>
                    <a:cubicBezTo>
                      <a:pt x="139" y="46"/>
                      <a:pt x="141" y="48"/>
                      <a:pt x="143" y="51"/>
                    </a:cubicBezTo>
                    <a:cubicBezTo>
                      <a:pt x="141" y="50"/>
                      <a:pt x="137" y="50"/>
                      <a:pt x="135" y="50"/>
                    </a:cubicBezTo>
                    <a:cubicBezTo>
                      <a:pt x="133" y="51"/>
                      <a:pt x="130" y="51"/>
                      <a:pt x="130" y="53"/>
                    </a:cubicBezTo>
                    <a:cubicBezTo>
                      <a:pt x="130" y="55"/>
                      <a:pt x="131" y="57"/>
                      <a:pt x="131" y="58"/>
                    </a:cubicBezTo>
                    <a:cubicBezTo>
                      <a:pt x="128" y="56"/>
                      <a:pt x="125" y="52"/>
                      <a:pt x="121" y="51"/>
                    </a:cubicBezTo>
                    <a:cubicBezTo>
                      <a:pt x="119" y="51"/>
                      <a:pt x="117" y="51"/>
                      <a:pt x="115" y="52"/>
                    </a:cubicBezTo>
                    <a:cubicBezTo>
                      <a:pt x="91" y="65"/>
                      <a:pt x="71" y="84"/>
                      <a:pt x="56" y="107"/>
                    </a:cubicBezTo>
                    <a:cubicBezTo>
                      <a:pt x="57" y="108"/>
                      <a:pt x="58" y="109"/>
                      <a:pt x="59" y="109"/>
                    </a:cubicBezTo>
                    <a:cubicBezTo>
                      <a:pt x="62" y="110"/>
                      <a:pt x="59" y="117"/>
                      <a:pt x="64" y="113"/>
                    </a:cubicBezTo>
                    <a:cubicBezTo>
                      <a:pt x="66" y="115"/>
                      <a:pt x="66" y="116"/>
                      <a:pt x="65" y="118"/>
                    </a:cubicBezTo>
                    <a:cubicBezTo>
                      <a:pt x="65" y="118"/>
                      <a:pt x="75" y="124"/>
                      <a:pt x="76" y="125"/>
                    </a:cubicBezTo>
                    <a:cubicBezTo>
                      <a:pt x="78" y="126"/>
                      <a:pt x="80" y="128"/>
                      <a:pt x="81" y="130"/>
                    </a:cubicBezTo>
                    <a:cubicBezTo>
                      <a:pt x="82" y="132"/>
                      <a:pt x="80" y="134"/>
                      <a:pt x="79" y="135"/>
                    </a:cubicBezTo>
                    <a:cubicBezTo>
                      <a:pt x="78" y="134"/>
                      <a:pt x="75" y="130"/>
                      <a:pt x="74" y="131"/>
                    </a:cubicBezTo>
                    <a:cubicBezTo>
                      <a:pt x="73" y="133"/>
                      <a:pt x="74" y="139"/>
                      <a:pt x="77" y="139"/>
                    </a:cubicBezTo>
                    <a:cubicBezTo>
                      <a:pt x="73" y="139"/>
                      <a:pt x="75" y="155"/>
                      <a:pt x="74" y="158"/>
                    </a:cubicBezTo>
                    <a:cubicBezTo>
                      <a:pt x="74" y="158"/>
                      <a:pt x="74" y="158"/>
                      <a:pt x="74" y="158"/>
                    </a:cubicBezTo>
                    <a:cubicBezTo>
                      <a:pt x="73" y="161"/>
                      <a:pt x="76" y="173"/>
                      <a:pt x="81" y="172"/>
                    </a:cubicBezTo>
                    <a:cubicBezTo>
                      <a:pt x="78" y="172"/>
                      <a:pt x="87" y="184"/>
                      <a:pt x="88" y="185"/>
                    </a:cubicBezTo>
                    <a:cubicBezTo>
                      <a:pt x="91" y="187"/>
                      <a:pt x="95" y="188"/>
                      <a:pt x="97" y="192"/>
                    </a:cubicBezTo>
                    <a:cubicBezTo>
                      <a:pt x="100" y="195"/>
                      <a:pt x="100" y="201"/>
                      <a:pt x="103" y="203"/>
                    </a:cubicBezTo>
                    <a:cubicBezTo>
                      <a:pt x="102" y="206"/>
                      <a:pt x="108" y="210"/>
                      <a:pt x="108" y="214"/>
                    </a:cubicBezTo>
                    <a:cubicBezTo>
                      <a:pt x="108" y="214"/>
                      <a:pt x="107" y="214"/>
                      <a:pt x="107" y="215"/>
                    </a:cubicBezTo>
                    <a:cubicBezTo>
                      <a:pt x="108" y="218"/>
                      <a:pt x="113" y="218"/>
                      <a:pt x="115" y="221"/>
                    </a:cubicBezTo>
                    <a:cubicBezTo>
                      <a:pt x="116" y="223"/>
                      <a:pt x="115" y="228"/>
                      <a:pt x="118" y="227"/>
                    </a:cubicBezTo>
                    <a:cubicBezTo>
                      <a:pt x="118" y="222"/>
                      <a:pt x="115" y="216"/>
                      <a:pt x="112" y="212"/>
                    </a:cubicBezTo>
                    <a:cubicBezTo>
                      <a:pt x="110" y="209"/>
                      <a:pt x="109" y="207"/>
                      <a:pt x="108" y="204"/>
                    </a:cubicBezTo>
                    <a:cubicBezTo>
                      <a:pt x="106" y="202"/>
                      <a:pt x="106" y="199"/>
                      <a:pt x="105" y="197"/>
                    </a:cubicBezTo>
                    <a:cubicBezTo>
                      <a:pt x="106" y="197"/>
                      <a:pt x="112" y="199"/>
                      <a:pt x="111" y="200"/>
                    </a:cubicBezTo>
                    <a:cubicBezTo>
                      <a:pt x="109" y="205"/>
                      <a:pt x="119" y="214"/>
                      <a:pt x="122" y="217"/>
                    </a:cubicBezTo>
                    <a:cubicBezTo>
                      <a:pt x="123" y="218"/>
                      <a:pt x="128" y="225"/>
                      <a:pt x="125" y="225"/>
                    </a:cubicBezTo>
                    <a:cubicBezTo>
                      <a:pt x="129" y="225"/>
                      <a:pt x="133" y="230"/>
                      <a:pt x="135" y="233"/>
                    </a:cubicBezTo>
                    <a:cubicBezTo>
                      <a:pt x="137" y="236"/>
                      <a:pt x="136" y="241"/>
                      <a:pt x="138" y="245"/>
                    </a:cubicBezTo>
                    <a:cubicBezTo>
                      <a:pt x="139" y="250"/>
                      <a:pt x="146" y="252"/>
                      <a:pt x="150" y="255"/>
                    </a:cubicBezTo>
                    <a:cubicBezTo>
                      <a:pt x="154" y="256"/>
                      <a:pt x="157" y="259"/>
                      <a:pt x="160" y="260"/>
                    </a:cubicBezTo>
                    <a:cubicBezTo>
                      <a:pt x="166" y="262"/>
                      <a:pt x="167" y="260"/>
                      <a:pt x="171" y="260"/>
                    </a:cubicBezTo>
                    <a:cubicBezTo>
                      <a:pt x="178" y="259"/>
                      <a:pt x="179" y="266"/>
                      <a:pt x="184" y="269"/>
                    </a:cubicBezTo>
                    <a:cubicBezTo>
                      <a:pt x="187" y="270"/>
                      <a:pt x="194" y="273"/>
                      <a:pt x="198" y="271"/>
                    </a:cubicBezTo>
                    <a:cubicBezTo>
                      <a:pt x="196" y="272"/>
                      <a:pt x="203" y="282"/>
                      <a:pt x="204" y="283"/>
                    </a:cubicBezTo>
                    <a:cubicBezTo>
                      <a:pt x="206" y="286"/>
                      <a:pt x="210" y="287"/>
                      <a:pt x="213" y="290"/>
                    </a:cubicBezTo>
                    <a:cubicBezTo>
                      <a:pt x="213" y="290"/>
                      <a:pt x="214" y="289"/>
                      <a:pt x="214" y="288"/>
                    </a:cubicBezTo>
                    <a:cubicBezTo>
                      <a:pt x="213" y="291"/>
                      <a:pt x="218" y="296"/>
                      <a:pt x="221" y="296"/>
                    </a:cubicBezTo>
                    <a:cubicBezTo>
                      <a:pt x="223" y="295"/>
                      <a:pt x="224" y="290"/>
                      <a:pt x="224" y="288"/>
                    </a:cubicBezTo>
                    <a:cubicBezTo>
                      <a:pt x="219" y="290"/>
                      <a:pt x="215" y="288"/>
                      <a:pt x="212" y="283"/>
                    </a:cubicBezTo>
                    <a:cubicBezTo>
                      <a:pt x="211" y="282"/>
                      <a:pt x="207" y="275"/>
                      <a:pt x="211" y="275"/>
                    </a:cubicBezTo>
                    <a:cubicBezTo>
                      <a:pt x="216" y="275"/>
                      <a:pt x="212" y="271"/>
                      <a:pt x="212" y="268"/>
                    </a:cubicBezTo>
                    <a:cubicBezTo>
                      <a:pt x="211" y="264"/>
                      <a:pt x="208" y="262"/>
                      <a:pt x="206" y="259"/>
                    </a:cubicBezTo>
                    <a:cubicBezTo>
                      <a:pt x="205" y="262"/>
                      <a:pt x="200" y="261"/>
                      <a:pt x="198" y="259"/>
                    </a:cubicBezTo>
                    <a:cubicBezTo>
                      <a:pt x="198" y="259"/>
                      <a:pt x="197" y="261"/>
                      <a:pt x="197" y="262"/>
                    </a:cubicBezTo>
                    <a:cubicBezTo>
                      <a:pt x="196" y="262"/>
                      <a:pt x="195" y="262"/>
                      <a:pt x="194" y="261"/>
                    </a:cubicBezTo>
                    <a:cubicBezTo>
                      <a:pt x="194" y="258"/>
                      <a:pt x="194" y="255"/>
                      <a:pt x="195" y="251"/>
                    </a:cubicBezTo>
                    <a:cubicBezTo>
                      <a:pt x="196" y="247"/>
                      <a:pt x="205" y="238"/>
                      <a:pt x="194" y="239"/>
                    </a:cubicBezTo>
                    <a:cubicBezTo>
                      <a:pt x="190" y="239"/>
                      <a:pt x="188" y="240"/>
                      <a:pt x="187" y="244"/>
                    </a:cubicBezTo>
                    <a:cubicBezTo>
                      <a:pt x="186" y="247"/>
                      <a:pt x="186" y="249"/>
                      <a:pt x="183" y="251"/>
                    </a:cubicBezTo>
                    <a:cubicBezTo>
                      <a:pt x="181" y="252"/>
                      <a:pt x="173" y="251"/>
                      <a:pt x="171" y="250"/>
                    </a:cubicBezTo>
                    <a:cubicBezTo>
                      <a:pt x="166" y="247"/>
                      <a:pt x="163" y="239"/>
                      <a:pt x="163" y="234"/>
                    </a:cubicBezTo>
                    <a:cubicBezTo>
                      <a:pt x="163" y="227"/>
                      <a:pt x="166" y="221"/>
                      <a:pt x="163" y="215"/>
                    </a:cubicBezTo>
                    <a:cubicBezTo>
                      <a:pt x="164" y="213"/>
                      <a:pt x="166" y="211"/>
                      <a:pt x="168" y="210"/>
                    </a:cubicBezTo>
                    <a:cubicBezTo>
                      <a:pt x="169" y="209"/>
                      <a:pt x="171" y="210"/>
                      <a:pt x="172" y="207"/>
                    </a:cubicBezTo>
                    <a:cubicBezTo>
                      <a:pt x="171" y="207"/>
                      <a:pt x="170" y="206"/>
                      <a:pt x="170" y="206"/>
                    </a:cubicBezTo>
                    <a:cubicBezTo>
                      <a:pt x="173" y="208"/>
                      <a:pt x="180" y="203"/>
                      <a:pt x="184" y="206"/>
                    </a:cubicBezTo>
                    <a:cubicBezTo>
                      <a:pt x="186" y="207"/>
                      <a:pt x="188" y="208"/>
                      <a:pt x="189" y="205"/>
                    </a:cubicBezTo>
                    <a:cubicBezTo>
                      <a:pt x="189" y="205"/>
                      <a:pt x="187" y="202"/>
                      <a:pt x="188" y="200"/>
                    </a:cubicBezTo>
                    <a:cubicBezTo>
                      <a:pt x="189" y="204"/>
                      <a:pt x="192" y="205"/>
                      <a:pt x="196" y="202"/>
                    </a:cubicBezTo>
                    <a:cubicBezTo>
                      <a:pt x="197" y="203"/>
                      <a:pt x="201" y="203"/>
                      <a:pt x="204" y="204"/>
                    </a:cubicBezTo>
                    <a:cubicBezTo>
                      <a:pt x="207" y="206"/>
                      <a:pt x="207" y="209"/>
                      <a:pt x="211" y="205"/>
                    </a:cubicBezTo>
                    <a:cubicBezTo>
                      <a:pt x="213" y="208"/>
                      <a:pt x="213" y="208"/>
                      <a:pt x="214" y="211"/>
                    </a:cubicBezTo>
                    <a:cubicBezTo>
                      <a:pt x="214" y="214"/>
                      <a:pt x="216" y="221"/>
                      <a:pt x="218" y="222"/>
                    </a:cubicBezTo>
                    <a:cubicBezTo>
                      <a:pt x="224" y="225"/>
                      <a:pt x="222" y="217"/>
                      <a:pt x="222" y="214"/>
                    </a:cubicBezTo>
                    <a:cubicBezTo>
                      <a:pt x="222" y="213"/>
                      <a:pt x="222" y="205"/>
                      <a:pt x="221" y="205"/>
                    </a:cubicBezTo>
                    <a:cubicBezTo>
                      <a:pt x="213" y="203"/>
                      <a:pt x="216" y="197"/>
                      <a:pt x="221" y="193"/>
                    </a:cubicBezTo>
                    <a:cubicBezTo>
                      <a:pt x="222" y="192"/>
                      <a:pt x="227" y="190"/>
                      <a:pt x="230" y="188"/>
                    </a:cubicBezTo>
                    <a:cubicBezTo>
                      <a:pt x="232" y="186"/>
                      <a:pt x="235" y="183"/>
                      <a:pt x="234" y="179"/>
                    </a:cubicBezTo>
                    <a:cubicBezTo>
                      <a:pt x="235" y="179"/>
                      <a:pt x="236" y="178"/>
                      <a:pt x="236" y="177"/>
                    </a:cubicBezTo>
                    <a:cubicBezTo>
                      <a:pt x="236" y="177"/>
                      <a:pt x="233" y="174"/>
                      <a:pt x="232" y="175"/>
                    </a:cubicBezTo>
                    <a:cubicBezTo>
                      <a:pt x="234" y="174"/>
                      <a:pt x="234" y="172"/>
                      <a:pt x="233" y="171"/>
                    </a:cubicBezTo>
                    <a:cubicBezTo>
                      <a:pt x="235" y="169"/>
                      <a:pt x="234" y="166"/>
                      <a:pt x="236" y="165"/>
                    </a:cubicBezTo>
                    <a:cubicBezTo>
                      <a:pt x="239" y="169"/>
                      <a:pt x="245" y="165"/>
                      <a:pt x="242" y="162"/>
                    </a:cubicBezTo>
                    <a:cubicBezTo>
                      <a:pt x="244" y="158"/>
                      <a:pt x="250" y="160"/>
                      <a:pt x="252" y="157"/>
                    </a:cubicBezTo>
                    <a:cubicBezTo>
                      <a:pt x="255" y="158"/>
                      <a:pt x="253" y="153"/>
                      <a:pt x="255" y="150"/>
                    </a:cubicBezTo>
                    <a:cubicBezTo>
                      <a:pt x="256" y="148"/>
                      <a:pt x="259" y="148"/>
                      <a:pt x="262" y="147"/>
                    </a:cubicBezTo>
                    <a:cubicBezTo>
                      <a:pt x="262" y="147"/>
                      <a:pt x="268" y="143"/>
                      <a:pt x="266" y="143"/>
                    </a:cubicBezTo>
                    <a:cubicBezTo>
                      <a:pt x="270" y="144"/>
                      <a:pt x="279" y="139"/>
                      <a:pt x="272" y="135"/>
                    </a:cubicBezTo>
                    <a:cubicBezTo>
                      <a:pt x="273" y="133"/>
                      <a:pt x="270" y="132"/>
                      <a:pt x="268" y="132"/>
                    </a:cubicBezTo>
                    <a:cubicBezTo>
                      <a:pt x="269" y="131"/>
                      <a:pt x="272" y="132"/>
                      <a:pt x="273" y="131"/>
                    </a:cubicBezTo>
                    <a:cubicBezTo>
                      <a:pt x="276" y="129"/>
                      <a:pt x="274" y="128"/>
                      <a:pt x="271" y="127"/>
                    </a:cubicBezTo>
                    <a:cubicBezTo>
                      <a:pt x="268" y="126"/>
                      <a:pt x="263" y="128"/>
                      <a:pt x="261" y="130"/>
                    </a:cubicBezTo>
                    <a:cubicBezTo>
                      <a:pt x="259" y="132"/>
                      <a:pt x="257" y="134"/>
                      <a:pt x="255" y="135"/>
                    </a:cubicBezTo>
                    <a:close/>
                    <a:moveTo>
                      <a:pt x="308" y="302"/>
                    </a:moveTo>
                    <a:cubicBezTo>
                      <a:pt x="306" y="301"/>
                      <a:pt x="303" y="301"/>
                      <a:pt x="301" y="300"/>
                    </a:cubicBezTo>
                    <a:cubicBezTo>
                      <a:pt x="299" y="300"/>
                      <a:pt x="298" y="299"/>
                      <a:pt x="295" y="298"/>
                    </a:cubicBezTo>
                    <a:cubicBezTo>
                      <a:pt x="296" y="293"/>
                      <a:pt x="290" y="292"/>
                      <a:pt x="287" y="289"/>
                    </a:cubicBezTo>
                    <a:cubicBezTo>
                      <a:pt x="284" y="287"/>
                      <a:pt x="282" y="284"/>
                      <a:pt x="277" y="285"/>
                    </a:cubicBezTo>
                    <a:cubicBezTo>
                      <a:pt x="276" y="285"/>
                      <a:pt x="271" y="287"/>
                      <a:pt x="272" y="288"/>
                    </a:cubicBezTo>
                    <a:cubicBezTo>
                      <a:pt x="269" y="285"/>
                      <a:pt x="268" y="284"/>
                      <a:pt x="263" y="282"/>
                    </a:cubicBezTo>
                    <a:cubicBezTo>
                      <a:pt x="259" y="281"/>
                      <a:pt x="257" y="276"/>
                      <a:pt x="253" y="281"/>
                    </a:cubicBezTo>
                    <a:cubicBezTo>
                      <a:pt x="251" y="283"/>
                      <a:pt x="252" y="286"/>
                      <a:pt x="251" y="288"/>
                    </a:cubicBezTo>
                    <a:cubicBezTo>
                      <a:pt x="247" y="285"/>
                      <a:pt x="254" y="282"/>
                      <a:pt x="251" y="279"/>
                    </a:cubicBezTo>
                    <a:cubicBezTo>
                      <a:pt x="248" y="275"/>
                      <a:pt x="243" y="281"/>
                      <a:pt x="240" y="282"/>
                    </a:cubicBezTo>
                    <a:cubicBezTo>
                      <a:pt x="239" y="284"/>
                      <a:pt x="237" y="284"/>
                      <a:pt x="236" y="286"/>
                    </a:cubicBezTo>
                    <a:cubicBezTo>
                      <a:pt x="235" y="287"/>
                      <a:pt x="234" y="290"/>
                      <a:pt x="233" y="291"/>
                    </a:cubicBezTo>
                    <a:cubicBezTo>
                      <a:pt x="233" y="289"/>
                      <a:pt x="228" y="290"/>
                      <a:pt x="228" y="288"/>
                    </a:cubicBezTo>
                    <a:cubicBezTo>
                      <a:pt x="229" y="294"/>
                      <a:pt x="229" y="301"/>
                      <a:pt x="230" y="307"/>
                    </a:cubicBezTo>
                    <a:cubicBezTo>
                      <a:pt x="231" y="310"/>
                      <a:pt x="230" y="316"/>
                      <a:pt x="227" y="319"/>
                    </a:cubicBezTo>
                    <a:cubicBezTo>
                      <a:pt x="224" y="321"/>
                      <a:pt x="221" y="324"/>
                      <a:pt x="220" y="329"/>
                    </a:cubicBezTo>
                    <a:cubicBezTo>
                      <a:pt x="220" y="332"/>
                      <a:pt x="220" y="334"/>
                      <a:pt x="223" y="335"/>
                    </a:cubicBezTo>
                    <a:cubicBezTo>
                      <a:pt x="223" y="339"/>
                      <a:pt x="219" y="342"/>
                      <a:pt x="219" y="346"/>
                    </a:cubicBezTo>
                    <a:cubicBezTo>
                      <a:pt x="219" y="346"/>
                      <a:pt x="220" y="348"/>
                      <a:pt x="220" y="350"/>
                    </a:cubicBezTo>
                    <a:cubicBezTo>
                      <a:pt x="254" y="344"/>
                      <a:pt x="285" y="327"/>
                      <a:pt x="308" y="302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400" dirty="0">
                  <a:cs typeface="+mn-ea"/>
                  <a:sym typeface="+mn-lt"/>
                </a:endParaRPr>
              </a:p>
            </p:txBody>
          </p:sp>
        </p:grpSp>
        <p:sp>
          <p:nvSpPr>
            <p:cNvPr id="113" name="图形"/>
            <p:cNvSpPr>
              <a:spLocks noChangeAspect="1"/>
            </p:cNvSpPr>
            <p:nvPr/>
          </p:nvSpPr>
          <p:spPr>
            <a:xfrm>
              <a:off x="13713" y="7240"/>
              <a:ext cx="985" cy="957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  <p:sp>
          <p:nvSpPr>
            <p:cNvPr id="114" name="图形"/>
            <p:cNvSpPr>
              <a:spLocks noEditPoints="1"/>
            </p:cNvSpPr>
            <p:nvPr/>
          </p:nvSpPr>
          <p:spPr bwMode="auto">
            <a:xfrm>
              <a:off x="13963" y="7487"/>
              <a:ext cx="483" cy="463"/>
            </a:xfrm>
            <a:custGeom>
              <a:avLst/>
              <a:gdLst/>
              <a:ahLst/>
              <a:cxnLst>
                <a:cxn ang="0">
                  <a:pos x="63" y="49"/>
                </a:cxn>
                <a:cxn ang="0">
                  <a:pos x="58" y="44"/>
                </a:cxn>
                <a:cxn ang="0">
                  <a:pos x="54" y="48"/>
                </a:cxn>
                <a:cxn ang="0">
                  <a:pos x="63" y="57"/>
                </a:cxn>
                <a:cxn ang="0">
                  <a:pos x="64" y="60"/>
                </a:cxn>
                <a:cxn ang="0">
                  <a:pos x="59" y="64"/>
                </a:cxn>
                <a:cxn ang="0">
                  <a:pos x="56" y="63"/>
                </a:cxn>
                <a:cxn ang="0">
                  <a:pos x="29" y="36"/>
                </a:cxn>
                <a:cxn ang="0">
                  <a:pos x="15" y="42"/>
                </a:cxn>
                <a:cxn ang="0">
                  <a:pos x="0" y="27"/>
                </a:cxn>
                <a:cxn ang="0">
                  <a:pos x="26" y="0"/>
                </a:cxn>
                <a:cxn ang="0">
                  <a:pos x="41" y="15"/>
                </a:cxn>
                <a:cxn ang="0">
                  <a:pos x="36" y="30"/>
                </a:cxn>
                <a:cxn ang="0">
                  <a:pos x="50" y="44"/>
                </a:cxn>
                <a:cxn ang="0">
                  <a:pos x="54" y="40"/>
                </a:cxn>
                <a:cxn ang="0">
                  <a:pos x="49" y="35"/>
                </a:cxn>
                <a:cxn ang="0">
                  <a:pos x="54" y="31"/>
                </a:cxn>
                <a:cxn ang="0">
                  <a:pos x="55" y="31"/>
                </a:cxn>
                <a:cxn ang="0">
                  <a:pos x="67" y="44"/>
                </a:cxn>
                <a:cxn ang="0">
                  <a:pos x="63" y="49"/>
                </a:cxn>
                <a:cxn ang="0">
                  <a:pos x="25" y="8"/>
                </a:cxn>
                <a:cxn ang="0">
                  <a:pos x="18" y="16"/>
                </a:cxn>
                <a:cxn ang="0">
                  <a:pos x="19" y="19"/>
                </a:cxn>
                <a:cxn ang="0">
                  <a:pos x="15" y="18"/>
                </a:cxn>
                <a:cxn ang="0">
                  <a:pos x="7" y="26"/>
                </a:cxn>
                <a:cxn ang="0">
                  <a:pos x="15" y="34"/>
                </a:cxn>
                <a:cxn ang="0">
                  <a:pos x="23" y="26"/>
                </a:cxn>
                <a:cxn ang="0">
                  <a:pos x="22" y="23"/>
                </a:cxn>
                <a:cxn ang="0">
                  <a:pos x="25" y="24"/>
                </a:cxn>
                <a:cxn ang="0">
                  <a:pos x="33" y="16"/>
                </a:cxn>
                <a:cxn ang="0">
                  <a:pos x="25" y="8"/>
                </a:cxn>
              </a:cxnLst>
              <a:rect l="0" t="0" r="r" b="b"/>
              <a:pathLst>
                <a:path w="67" h="64">
                  <a:moveTo>
                    <a:pt x="63" y="49"/>
                  </a:moveTo>
                  <a:cubicBezTo>
                    <a:pt x="62" y="49"/>
                    <a:pt x="58" y="45"/>
                    <a:pt x="58" y="44"/>
                  </a:cubicBezTo>
                  <a:cubicBezTo>
                    <a:pt x="54" y="48"/>
                    <a:pt x="54" y="48"/>
                    <a:pt x="54" y="48"/>
                  </a:cubicBezTo>
                  <a:cubicBezTo>
                    <a:pt x="63" y="57"/>
                    <a:pt x="63" y="57"/>
                    <a:pt x="63" y="57"/>
                  </a:cubicBezTo>
                  <a:cubicBezTo>
                    <a:pt x="63" y="58"/>
                    <a:pt x="64" y="59"/>
                    <a:pt x="64" y="60"/>
                  </a:cubicBezTo>
                  <a:cubicBezTo>
                    <a:pt x="64" y="62"/>
                    <a:pt x="61" y="64"/>
                    <a:pt x="59" y="64"/>
                  </a:cubicBezTo>
                  <a:cubicBezTo>
                    <a:pt x="58" y="64"/>
                    <a:pt x="57" y="64"/>
                    <a:pt x="56" y="63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25" y="39"/>
                    <a:pt x="20" y="42"/>
                    <a:pt x="15" y="42"/>
                  </a:cubicBezTo>
                  <a:cubicBezTo>
                    <a:pt x="6" y="42"/>
                    <a:pt x="0" y="36"/>
                    <a:pt x="0" y="27"/>
                  </a:cubicBezTo>
                  <a:cubicBezTo>
                    <a:pt x="0" y="14"/>
                    <a:pt x="13" y="0"/>
                    <a:pt x="26" y="0"/>
                  </a:cubicBezTo>
                  <a:cubicBezTo>
                    <a:pt x="35" y="0"/>
                    <a:pt x="41" y="6"/>
                    <a:pt x="41" y="15"/>
                  </a:cubicBezTo>
                  <a:cubicBezTo>
                    <a:pt x="41" y="21"/>
                    <a:pt x="39" y="26"/>
                    <a:pt x="36" y="30"/>
                  </a:cubicBezTo>
                  <a:cubicBezTo>
                    <a:pt x="50" y="44"/>
                    <a:pt x="50" y="44"/>
                    <a:pt x="50" y="44"/>
                  </a:cubicBezTo>
                  <a:cubicBezTo>
                    <a:pt x="54" y="40"/>
                    <a:pt x="54" y="40"/>
                    <a:pt x="54" y="40"/>
                  </a:cubicBezTo>
                  <a:cubicBezTo>
                    <a:pt x="53" y="39"/>
                    <a:pt x="49" y="36"/>
                    <a:pt x="49" y="35"/>
                  </a:cubicBezTo>
                  <a:cubicBezTo>
                    <a:pt x="49" y="34"/>
                    <a:pt x="53" y="31"/>
                    <a:pt x="54" y="31"/>
                  </a:cubicBezTo>
                  <a:cubicBezTo>
                    <a:pt x="54" y="31"/>
                    <a:pt x="54" y="31"/>
                    <a:pt x="55" y="31"/>
                  </a:cubicBezTo>
                  <a:cubicBezTo>
                    <a:pt x="56" y="32"/>
                    <a:pt x="67" y="43"/>
                    <a:pt x="67" y="44"/>
                  </a:cubicBezTo>
                  <a:cubicBezTo>
                    <a:pt x="67" y="45"/>
                    <a:pt x="64" y="49"/>
                    <a:pt x="63" y="49"/>
                  </a:cubicBezTo>
                  <a:close/>
                  <a:moveTo>
                    <a:pt x="25" y="8"/>
                  </a:moveTo>
                  <a:cubicBezTo>
                    <a:pt x="21" y="8"/>
                    <a:pt x="18" y="12"/>
                    <a:pt x="18" y="16"/>
                  </a:cubicBezTo>
                  <a:cubicBezTo>
                    <a:pt x="18" y="17"/>
                    <a:pt x="18" y="18"/>
                    <a:pt x="19" y="19"/>
                  </a:cubicBezTo>
                  <a:cubicBezTo>
                    <a:pt x="17" y="19"/>
                    <a:pt x="16" y="18"/>
                    <a:pt x="15" y="18"/>
                  </a:cubicBezTo>
                  <a:cubicBezTo>
                    <a:pt x="11" y="18"/>
                    <a:pt x="7" y="22"/>
                    <a:pt x="7" y="26"/>
                  </a:cubicBezTo>
                  <a:cubicBezTo>
                    <a:pt x="7" y="30"/>
                    <a:pt x="11" y="34"/>
                    <a:pt x="15" y="34"/>
                  </a:cubicBezTo>
                  <a:cubicBezTo>
                    <a:pt x="19" y="34"/>
                    <a:pt x="23" y="30"/>
                    <a:pt x="23" y="26"/>
                  </a:cubicBezTo>
                  <a:cubicBezTo>
                    <a:pt x="23" y="25"/>
                    <a:pt x="23" y="24"/>
                    <a:pt x="22" y="23"/>
                  </a:cubicBezTo>
                  <a:cubicBezTo>
                    <a:pt x="23" y="23"/>
                    <a:pt x="24" y="24"/>
                    <a:pt x="25" y="24"/>
                  </a:cubicBezTo>
                  <a:cubicBezTo>
                    <a:pt x="30" y="24"/>
                    <a:pt x="33" y="20"/>
                    <a:pt x="33" y="16"/>
                  </a:cubicBezTo>
                  <a:cubicBezTo>
                    <a:pt x="33" y="12"/>
                    <a:pt x="30" y="8"/>
                    <a:pt x="25" y="8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7" name="图形"/>
            <p:cNvSpPr/>
            <p:nvPr/>
          </p:nvSpPr>
          <p:spPr>
            <a:xfrm>
              <a:off x="10297" y="3530"/>
              <a:ext cx="3030" cy="72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>
                <a:lnSpc>
                  <a:spcPct val="120000"/>
                </a:lnSpc>
              </a:pPr>
              <a:r>
                <a:rPr lang="zh-CN" altLang="zh-CN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添加标题文本</a:t>
              </a:r>
              <a:endParaRPr lang="zh-CN" sz="20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" name="图形"/>
            <p:cNvSpPr txBox="1"/>
            <p:nvPr/>
          </p:nvSpPr>
          <p:spPr>
            <a:xfrm flipH="1">
              <a:off x="10297" y="4148"/>
              <a:ext cx="3239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indent="0" algn="l" fontAlgn="auto">
                <a:lnSpc>
                  <a:spcPct val="150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5851BC"/>
                </a:buClr>
                <a:buNone/>
              </a:pPr>
              <a:r>
                <a:rPr lang="zh-CN" altLang="zh-CN" sz="1200" kern="0" dirty="0">
                  <a:uFillTx/>
                  <a:cs typeface="+mn-ea"/>
                  <a:sym typeface="+mn-lt"/>
                </a:rPr>
                <a:t>点击此处添加内容，内容与标题相匹配。</a:t>
              </a:r>
              <a:endPara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" name="图形"/>
            <p:cNvSpPr/>
            <p:nvPr/>
          </p:nvSpPr>
          <p:spPr>
            <a:xfrm>
              <a:off x="14788" y="3530"/>
              <a:ext cx="3030" cy="72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>
                <a:lnSpc>
                  <a:spcPct val="120000"/>
                </a:lnSpc>
              </a:pPr>
              <a:r>
                <a:rPr lang="zh-CN" altLang="zh-CN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添加标题文本</a:t>
              </a:r>
              <a:endParaRPr lang="zh-CN" sz="20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" name="图形"/>
            <p:cNvSpPr txBox="1"/>
            <p:nvPr/>
          </p:nvSpPr>
          <p:spPr>
            <a:xfrm flipH="1">
              <a:off x="14788" y="4148"/>
              <a:ext cx="3239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indent="0" algn="l" fontAlgn="auto">
                <a:lnSpc>
                  <a:spcPct val="150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5851BC"/>
                </a:buClr>
                <a:buNone/>
              </a:pPr>
              <a:r>
                <a:rPr lang="zh-CN" altLang="zh-CN" sz="1200" kern="0" dirty="0">
                  <a:uFillTx/>
                  <a:cs typeface="+mn-ea"/>
                  <a:sym typeface="+mn-lt"/>
                </a:rPr>
                <a:t>点击此处添加内容，内容与标题相匹配。</a:t>
              </a:r>
              <a:endPara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5" name="图形"/>
            <p:cNvSpPr/>
            <p:nvPr/>
          </p:nvSpPr>
          <p:spPr>
            <a:xfrm>
              <a:off x="10297" y="5386"/>
              <a:ext cx="3030" cy="72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>
                <a:lnSpc>
                  <a:spcPct val="120000"/>
                </a:lnSpc>
              </a:pPr>
              <a:r>
                <a:rPr lang="zh-CN" altLang="zh-CN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添加标题文本</a:t>
              </a:r>
              <a:endParaRPr lang="zh-CN" sz="20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6" name="图形"/>
            <p:cNvSpPr txBox="1"/>
            <p:nvPr/>
          </p:nvSpPr>
          <p:spPr>
            <a:xfrm flipH="1">
              <a:off x="10297" y="5974"/>
              <a:ext cx="3239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indent="0" algn="l" fontAlgn="auto">
                <a:lnSpc>
                  <a:spcPct val="150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5851BC"/>
                </a:buClr>
                <a:buNone/>
              </a:pPr>
              <a:r>
                <a:rPr lang="zh-CN" altLang="zh-CN" sz="1200" kern="0" dirty="0">
                  <a:uFillTx/>
                  <a:cs typeface="+mn-ea"/>
                  <a:sym typeface="+mn-lt"/>
                </a:rPr>
                <a:t>点击此处添加内容，内容与标题相匹配。</a:t>
              </a:r>
              <a:endPara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8" name="图形"/>
            <p:cNvSpPr/>
            <p:nvPr/>
          </p:nvSpPr>
          <p:spPr>
            <a:xfrm>
              <a:off x="14788" y="5386"/>
              <a:ext cx="3030" cy="72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>
                <a:lnSpc>
                  <a:spcPct val="120000"/>
                </a:lnSpc>
              </a:pPr>
              <a:r>
                <a:rPr lang="zh-CN" altLang="zh-CN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添加标题文本</a:t>
              </a:r>
              <a:endParaRPr lang="zh-CN" sz="20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9" name="图形"/>
            <p:cNvSpPr txBox="1"/>
            <p:nvPr/>
          </p:nvSpPr>
          <p:spPr>
            <a:xfrm flipH="1">
              <a:off x="14788" y="5974"/>
              <a:ext cx="3239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indent="0" algn="l" fontAlgn="auto">
                <a:lnSpc>
                  <a:spcPct val="150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5851BC"/>
                </a:buClr>
                <a:buNone/>
              </a:pPr>
              <a:r>
                <a:rPr lang="zh-CN" altLang="zh-CN" sz="1200" kern="0" dirty="0">
                  <a:uFillTx/>
                  <a:cs typeface="+mn-ea"/>
                  <a:sym typeface="+mn-lt"/>
                </a:rPr>
                <a:t>点击此处添加内容，内容与标题相匹配。</a:t>
              </a:r>
              <a:endPara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0" name="图形"/>
            <p:cNvSpPr/>
            <p:nvPr/>
          </p:nvSpPr>
          <p:spPr>
            <a:xfrm>
              <a:off x="10297" y="7097"/>
              <a:ext cx="3030" cy="72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>
                <a:lnSpc>
                  <a:spcPct val="120000"/>
                </a:lnSpc>
              </a:pPr>
              <a:r>
                <a:rPr lang="zh-CN" altLang="zh-CN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添加标题文本</a:t>
              </a:r>
              <a:endParaRPr lang="zh-CN" sz="20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1" name="图形"/>
            <p:cNvSpPr txBox="1"/>
            <p:nvPr/>
          </p:nvSpPr>
          <p:spPr>
            <a:xfrm flipH="1">
              <a:off x="10297" y="7685"/>
              <a:ext cx="3239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indent="0" algn="l" fontAlgn="auto">
                <a:lnSpc>
                  <a:spcPct val="150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5851BC"/>
                </a:buClr>
                <a:buNone/>
              </a:pPr>
              <a:r>
                <a:rPr lang="zh-CN" altLang="zh-CN" sz="1200" kern="0" dirty="0">
                  <a:uFillTx/>
                  <a:cs typeface="+mn-ea"/>
                  <a:sym typeface="+mn-lt"/>
                </a:rPr>
                <a:t>点击此处添加内容，内容与标题相匹配。</a:t>
              </a:r>
              <a:endPara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2" name="图形"/>
            <p:cNvSpPr/>
            <p:nvPr/>
          </p:nvSpPr>
          <p:spPr>
            <a:xfrm>
              <a:off x="14788" y="7097"/>
              <a:ext cx="3030" cy="72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>
                <a:lnSpc>
                  <a:spcPct val="120000"/>
                </a:lnSpc>
              </a:pPr>
              <a:r>
                <a:rPr lang="zh-CN" altLang="zh-CN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添加标题文本</a:t>
              </a:r>
              <a:endParaRPr lang="zh-CN" sz="20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6" name="图形"/>
            <p:cNvSpPr txBox="1"/>
            <p:nvPr/>
          </p:nvSpPr>
          <p:spPr>
            <a:xfrm flipH="1">
              <a:off x="14788" y="7685"/>
              <a:ext cx="3239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indent="0" algn="l" fontAlgn="auto">
                <a:lnSpc>
                  <a:spcPct val="150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5851BC"/>
                </a:buClr>
                <a:buNone/>
              </a:pPr>
              <a:r>
                <a:rPr lang="zh-CN" altLang="zh-CN" sz="1200" kern="0" dirty="0">
                  <a:uFillTx/>
                  <a:cs typeface="+mn-ea"/>
                  <a:sym typeface="+mn-lt"/>
                </a:rPr>
                <a:t>点击此处添加内容，内容与标题相匹配。</a:t>
              </a:r>
              <a:endPara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</p:spTree>
    <p:custDataLst>
      <p:tags r:id="rId1"/>
    </p:custDataLst>
  </p:cSld>
  <p:clrMapOvr>
    <a:masterClrMapping/>
  </p:clrMapOvr>
  <p:transition advTm="2000">
    <p:wedg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图形"/>
          <p:cNvGrpSpPr/>
          <p:nvPr/>
        </p:nvGrpSpPr>
        <p:grpSpPr>
          <a:xfrm>
            <a:off x="941705" y="1315085"/>
            <a:ext cx="10641965" cy="4826000"/>
            <a:chOff x="883" y="2671"/>
            <a:chExt cx="16759" cy="7600"/>
          </a:xfrm>
        </p:grpSpPr>
        <p:sp>
          <p:nvSpPr>
            <p:cNvPr id="24" name="图形"/>
            <p:cNvSpPr/>
            <p:nvPr/>
          </p:nvSpPr>
          <p:spPr>
            <a:xfrm>
              <a:off x="7206" y="5049"/>
              <a:ext cx="2158" cy="2158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</a:gra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7" name="图形"/>
            <p:cNvSpPr/>
            <p:nvPr/>
          </p:nvSpPr>
          <p:spPr>
            <a:xfrm>
              <a:off x="14976" y="5049"/>
              <a:ext cx="2158" cy="2158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</a:gra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8" name="图形"/>
            <p:cNvSpPr/>
            <p:nvPr/>
          </p:nvSpPr>
          <p:spPr>
            <a:xfrm>
              <a:off x="11091" y="5049"/>
              <a:ext cx="2158" cy="2158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</a:gra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9" name="图形"/>
            <p:cNvSpPr txBox="1"/>
            <p:nvPr/>
          </p:nvSpPr>
          <p:spPr>
            <a:xfrm flipH="1">
              <a:off x="6782" y="3326"/>
              <a:ext cx="3006" cy="1016"/>
            </a:xfrm>
            <a:prstGeom prst="rect">
              <a:avLst/>
            </a:prstGeom>
            <a:noFill/>
            <a:ln w="9525">
              <a:noFill/>
              <a:miter/>
            </a:ln>
            <a:effectLst>
              <a:outerShdw sx="999" sy="999" algn="ctr" rotWithShape="0">
                <a:srgbClr val="000000"/>
              </a:outerShdw>
            </a:effectLst>
          </p:spPr>
          <p:txBody>
            <a:bodyPr wrap="square" anchor="t">
              <a:spAutoFit/>
            </a:bodyPr>
            <a:lstStyle/>
            <a:p>
              <a:pPr indent="0" algn="ctr" fontAlgn="auto">
                <a:lnSpc>
                  <a:spcPct val="150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5851BC"/>
                </a:buClr>
                <a:buNone/>
              </a:pPr>
              <a:r>
                <a:rPr lang="zh-CN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点击此处添加内容，内容与标题相匹配。</a:t>
              </a:r>
              <a:endParaRPr lang="zh-CN" altLang="en-US" sz="1200" b="1" spc="250" dirty="0">
                <a:solidFill>
                  <a:schemeClr val="tx1">
                    <a:lumMod val="50000"/>
                    <a:lumOff val="50000"/>
                  </a:schemeClr>
                </a:solidFill>
                <a:uFillTx/>
                <a:cs typeface="+mn-ea"/>
                <a:sym typeface="+mn-lt"/>
              </a:endParaRPr>
            </a:p>
          </p:txBody>
        </p:sp>
        <p:sp>
          <p:nvSpPr>
            <p:cNvPr id="30" name="图形"/>
            <p:cNvSpPr txBox="1"/>
            <p:nvPr/>
          </p:nvSpPr>
          <p:spPr>
            <a:xfrm flipH="1">
              <a:off x="10667" y="3326"/>
              <a:ext cx="3006" cy="1016"/>
            </a:xfrm>
            <a:prstGeom prst="rect">
              <a:avLst/>
            </a:prstGeom>
            <a:noFill/>
            <a:ln w="9525">
              <a:noFill/>
              <a:miter/>
            </a:ln>
            <a:effectLst>
              <a:outerShdw sx="999" sy="999" algn="ctr" rotWithShape="0">
                <a:srgbClr val="000000"/>
              </a:outerShdw>
            </a:effectLst>
          </p:spPr>
          <p:txBody>
            <a:bodyPr wrap="square" anchor="t">
              <a:spAutoFit/>
            </a:bodyPr>
            <a:lstStyle/>
            <a:p>
              <a:pPr indent="0" algn="ctr" fontAlgn="auto">
                <a:lnSpc>
                  <a:spcPct val="150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5851BC"/>
                </a:buClr>
                <a:buNone/>
              </a:pPr>
              <a:r>
                <a:rPr lang="zh-CN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点击此处添加内容，内容与标题相匹配。</a:t>
              </a:r>
              <a:endParaRPr lang="zh-CN" altLang="en-US" sz="1200" b="1" spc="250" dirty="0">
                <a:solidFill>
                  <a:schemeClr val="tx1">
                    <a:lumMod val="50000"/>
                    <a:lumOff val="50000"/>
                  </a:schemeClr>
                </a:solidFill>
                <a:uFillTx/>
                <a:cs typeface="+mn-ea"/>
                <a:sym typeface="+mn-lt"/>
              </a:endParaRPr>
            </a:p>
          </p:txBody>
        </p:sp>
        <p:sp>
          <p:nvSpPr>
            <p:cNvPr id="31" name="图形"/>
            <p:cNvSpPr txBox="1"/>
            <p:nvPr/>
          </p:nvSpPr>
          <p:spPr>
            <a:xfrm flipH="1">
              <a:off x="14553" y="3326"/>
              <a:ext cx="3006" cy="1016"/>
            </a:xfrm>
            <a:prstGeom prst="rect">
              <a:avLst/>
            </a:prstGeom>
            <a:noFill/>
            <a:ln w="9525">
              <a:noFill/>
              <a:miter/>
            </a:ln>
            <a:effectLst>
              <a:outerShdw sx="999" sy="999" algn="ctr" rotWithShape="0">
                <a:srgbClr val="000000"/>
              </a:outerShdw>
            </a:effectLst>
          </p:spPr>
          <p:txBody>
            <a:bodyPr wrap="square" anchor="t">
              <a:spAutoFit/>
            </a:bodyPr>
            <a:lstStyle/>
            <a:p>
              <a:pPr indent="0" algn="ctr" fontAlgn="auto">
                <a:lnSpc>
                  <a:spcPct val="150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5851BC"/>
                </a:buClr>
                <a:buNone/>
              </a:pPr>
              <a:r>
                <a:rPr lang="zh-CN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点击此处添加内容，内容与标题相匹配。</a:t>
              </a:r>
              <a:endParaRPr lang="zh-CN" altLang="en-US" sz="1200" b="1" spc="250" dirty="0">
                <a:solidFill>
                  <a:schemeClr val="tx1">
                    <a:lumMod val="50000"/>
                    <a:lumOff val="50000"/>
                  </a:schemeClr>
                </a:solidFill>
                <a:uFillTx/>
                <a:cs typeface="+mn-ea"/>
                <a:sym typeface="+mn-lt"/>
              </a:endParaRPr>
            </a:p>
          </p:txBody>
        </p:sp>
        <p:sp>
          <p:nvSpPr>
            <p:cNvPr id="32" name="图形"/>
            <p:cNvSpPr txBox="1"/>
            <p:nvPr/>
          </p:nvSpPr>
          <p:spPr>
            <a:xfrm flipH="1">
              <a:off x="6698" y="7556"/>
              <a:ext cx="10944" cy="1161"/>
            </a:xfrm>
            <a:prstGeom prst="rect">
              <a:avLst/>
            </a:prstGeom>
            <a:noFill/>
            <a:ln w="9525">
              <a:noFill/>
              <a:miter/>
            </a:ln>
            <a:effectLst>
              <a:outerShdw sx="999" sy="999" algn="ctr" rotWithShape="0">
                <a:srgbClr val="000000"/>
              </a:outerShdw>
            </a:effectLst>
          </p:spPr>
          <p:txBody>
            <a:bodyPr wrap="square" anchor="t">
              <a:spAutoFit/>
            </a:bodyPr>
            <a:lstStyle/>
            <a:p>
              <a:pPr indent="0" algn="l" fontAlgn="auto">
                <a:lnSpc>
                  <a:spcPct val="150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5851BC"/>
                </a:buClr>
                <a:buNone/>
              </a:pPr>
              <a:r>
                <a:rPr lang="zh-CN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点击此处添加内容，内容与标题匹配。点击</a:t>
              </a:r>
              <a:r>
                <a:rPr lang="zh-CN" altLang="zh-CN" sz="14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此处</a:t>
              </a:r>
              <a:r>
                <a:rPr lang="zh-CN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添加内容，内容与标题匹配。点击</a:t>
              </a:r>
              <a:r>
                <a:rPr lang="zh-CN" altLang="zh-CN" sz="14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此处</a:t>
              </a:r>
              <a:r>
                <a:rPr lang="zh-CN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添加内容，内容与标题匹配。</a:t>
              </a:r>
              <a:endPara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3" name="图形"/>
            <p:cNvSpPr>
              <a:spLocks noChangeAspect="1"/>
            </p:cNvSpPr>
            <p:nvPr/>
          </p:nvSpPr>
          <p:spPr bwMode="auto">
            <a:xfrm>
              <a:off x="7716" y="5491"/>
              <a:ext cx="1138" cy="1138"/>
            </a:xfrm>
            <a:custGeom>
              <a:avLst/>
              <a:gdLst>
                <a:gd name="connsiteX0" fmla="*/ 373273 h 605239"/>
                <a:gd name="connsiteY0" fmla="*/ 373273 h 605239"/>
                <a:gd name="connsiteX1" fmla="*/ 373273 h 605239"/>
                <a:gd name="connsiteY1" fmla="*/ 373273 h 605239"/>
                <a:gd name="connsiteX2" fmla="*/ 373273 h 605239"/>
                <a:gd name="connsiteY2" fmla="*/ 373273 h 605239"/>
                <a:gd name="connsiteX3" fmla="*/ 373273 h 605239"/>
                <a:gd name="connsiteY3" fmla="*/ 373273 h 605239"/>
                <a:gd name="connsiteX4" fmla="*/ 373273 h 605239"/>
                <a:gd name="connsiteY4" fmla="*/ 373273 h 605239"/>
                <a:gd name="connsiteX5" fmla="*/ 373273 h 605239"/>
                <a:gd name="connsiteY5" fmla="*/ 373273 h 605239"/>
                <a:gd name="connsiteX6" fmla="*/ 373273 h 605239"/>
                <a:gd name="connsiteY6" fmla="*/ 373273 h 605239"/>
                <a:gd name="connsiteX7" fmla="*/ 373273 h 605239"/>
                <a:gd name="connsiteY7" fmla="*/ 373273 h 605239"/>
                <a:gd name="connsiteX8" fmla="*/ 373273 h 605239"/>
                <a:gd name="connsiteY8" fmla="*/ 373273 h 605239"/>
                <a:gd name="connsiteX9" fmla="*/ 373273 h 605239"/>
                <a:gd name="connsiteY9" fmla="*/ 373273 h 605239"/>
                <a:gd name="connsiteX10" fmla="*/ 373273 h 605239"/>
                <a:gd name="connsiteY10" fmla="*/ 373273 h 605239"/>
                <a:gd name="connsiteX11" fmla="*/ 373273 h 605239"/>
                <a:gd name="connsiteY11" fmla="*/ 373273 h 605239"/>
                <a:gd name="connsiteX12" fmla="*/ 373273 h 605239"/>
                <a:gd name="connsiteY12" fmla="*/ 373273 h 605239"/>
                <a:gd name="connsiteX13" fmla="*/ 373273 h 605239"/>
                <a:gd name="connsiteY13" fmla="*/ 373273 h 605239"/>
                <a:gd name="connsiteX14" fmla="*/ 373273 h 605239"/>
                <a:gd name="connsiteY14" fmla="*/ 373273 h 605239"/>
                <a:gd name="connsiteX15" fmla="*/ 373273 h 605239"/>
                <a:gd name="connsiteY15" fmla="*/ 373273 h 605239"/>
                <a:gd name="connsiteX16" fmla="*/ 373273 h 605239"/>
                <a:gd name="connsiteY16" fmla="*/ 373273 h 605239"/>
                <a:gd name="connsiteX17" fmla="*/ 373273 h 605239"/>
                <a:gd name="connsiteY17" fmla="*/ 373273 h 605239"/>
                <a:gd name="connsiteX18" fmla="*/ 373273 h 605239"/>
                <a:gd name="connsiteY18" fmla="*/ 373273 h 605239"/>
                <a:gd name="connsiteX19" fmla="*/ 373273 h 605239"/>
                <a:gd name="connsiteY19" fmla="*/ 373273 h 605239"/>
                <a:gd name="connsiteX20" fmla="*/ 373273 h 605239"/>
                <a:gd name="connsiteY20" fmla="*/ 373273 h 605239"/>
                <a:gd name="connsiteX21" fmla="*/ 373273 h 605239"/>
                <a:gd name="connsiteY21" fmla="*/ 373273 h 605239"/>
                <a:gd name="connsiteX22" fmla="*/ 373273 h 605239"/>
                <a:gd name="connsiteY22" fmla="*/ 373273 h 605239"/>
                <a:gd name="connsiteX23" fmla="*/ 373273 h 605239"/>
                <a:gd name="connsiteY23" fmla="*/ 373273 h 605239"/>
                <a:gd name="connsiteX24" fmla="*/ 373273 h 605239"/>
                <a:gd name="connsiteY24" fmla="*/ 373273 h 605239"/>
                <a:gd name="connsiteX25" fmla="*/ 373273 h 605239"/>
                <a:gd name="connsiteY25" fmla="*/ 373273 h 605239"/>
                <a:gd name="connsiteX26" fmla="*/ 373273 h 605239"/>
                <a:gd name="connsiteY26" fmla="*/ 373273 h 605239"/>
                <a:gd name="connsiteX27" fmla="*/ 373273 h 605239"/>
                <a:gd name="connsiteY27" fmla="*/ 373273 h 605239"/>
                <a:gd name="connsiteX28" fmla="*/ 373273 h 605239"/>
                <a:gd name="connsiteY28" fmla="*/ 373273 h 605239"/>
                <a:gd name="connsiteX29" fmla="*/ 373273 h 605239"/>
                <a:gd name="connsiteY29" fmla="*/ 373273 h 605239"/>
                <a:gd name="connsiteX30" fmla="*/ 373273 h 605239"/>
                <a:gd name="connsiteY30" fmla="*/ 373273 h 605239"/>
                <a:gd name="connsiteX31" fmla="*/ 373273 h 605239"/>
                <a:gd name="connsiteY31" fmla="*/ 373273 h 605239"/>
                <a:gd name="connsiteX32" fmla="*/ 373273 h 605239"/>
                <a:gd name="connsiteY32" fmla="*/ 373273 h 605239"/>
                <a:gd name="connsiteX33" fmla="*/ 373273 h 605239"/>
                <a:gd name="connsiteY33" fmla="*/ 373273 h 605239"/>
                <a:gd name="connsiteX34" fmla="*/ 373273 h 605239"/>
                <a:gd name="connsiteY34" fmla="*/ 373273 h 605239"/>
                <a:gd name="connsiteX35" fmla="*/ 373273 h 605239"/>
                <a:gd name="connsiteY35" fmla="*/ 373273 h 605239"/>
                <a:gd name="connsiteX36" fmla="*/ 373273 h 605239"/>
                <a:gd name="connsiteY36" fmla="*/ 373273 h 605239"/>
                <a:gd name="connsiteX37" fmla="*/ 373273 h 605239"/>
                <a:gd name="connsiteY37" fmla="*/ 373273 h 605239"/>
                <a:gd name="connsiteX38" fmla="*/ 373273 h 605239"/>
                <a:gd name="connsiteY38" fmla="*/ 373273 h 605239"/>
                <a:gd name="connsiteX39" fmla="*/ 373273 h 605239"/>
                <a:gd name="connsiteY39" fmla="*/ 373273 h 605239"/>
                <a:gd name="connsiteX40" fmla="*/ 373273 h 605239"/>
                <a:gd name="connsiteY40" fmla="*/ 373273 h 605239"/>
                <a:gd name="connsiteX41" fmla="*/ 373273 h 605239"/>
                <a:gd name="connsiteY41" fmla="*/ 373273 h 605239"/>
                <a:gd name="connsiteX42" fmla="*/ 373273 h 605239"/>
                <a:gd name="connsiteY42" fmla="*/ 373273 h 605239"/>
                <a:gd name="connsiteX43" fmla="*/ 373273 h 605239"/>
                <a:gd name="connsiteY43" fmla="*/ 373273 h 605239"/>
                <a:gd name="connsiteX44" fmla="*/ 373273 h 605239"/>
                <a:gd name="connsiteY44" fmla="*/ 373273 h 605239"/>
                <a:gd name="connsiteX45" fmla="*/ 373273 h 605239"/>
                <a:gd name="connsiteY45" fmla="*/ 373273 h 605239"/>
                <a:gd name="connsiteX46" fmla="*/ 373273 h 605239"/>
                <a:gd name="connsiteY46" fmla="*/ 373273 h 605239"/>
                <a:gd name="connsiteX47" fmla="*/ 373273 h 605239"/>
                <a:gd name="connsiteY47" fmla="*/ 373273 h 605239"/>
                <a:gd name="connsiteX48" fmla="*/ 373273 h 605239"/>
                <a:gd name="connsiteY48" fmla="*/ 373273 h 605239"/>
                <a:gd name="connsiteX49" fmla="*/ 373273 h 605239"/>
                <a:gd name="connsiteY49" fmla="*/ 373273 h 605239"/>
                <a:gd name="connsiteX50" fmla="*/ 373273 h 605239"/>
                <a:gd name="connsiteY50" fmla="*/ 373273 h 605239"/>
                <a:gd name="connsiteX51" fmla="*/ 373273 h 605239"/>
                <a:gd name="connsiteY51" fmla="*/ 373273 h 605239"/>
                <a:gd name="connsiteX52" fmla="*/ 373273 h 605239"/>
                <a:gd name="connsiteY52" fmla="*/ 373273 h 605239"/>
                <a:gd name="connsiteX53" fmla="*/ 373273 h 605239"/>
                <a:gd name="connsiteY53" fmla="*/ 373273 h 605239"/>
                <a:gd name="connsiteX54" fmla="*/ 373273 h 605239"/>
                <a:gd name="connsiteY54" fmla="*/ 373273 h 605239"/>
                <a:gd name="connsiteX55" fmla="*/ 373273 h 605239"/>
                <a:gd name="connsiteY55" fmla="*/ 373273 h 605239"/>
                <a:gd name="connsiteX56" fmla="*/ 373273 h 605239"/>
                <a:gd name="connsiteY56" fmla="*/ 373273 h 605239"/>
                <a:gd name="connsiteX57" fmla="*/ 373273 h 605239"/>
                <a:gd name="connsiteY57" fmla="*/ 373273 h 605239"/>
                <a:gd name="connsiteX58" fmla="*/ 373273 h 605239"/>
                <a:gd name="connsiteY58" fmla="*/ 373273 h 605239"/>
                <a:gd name="connsiteX59" fmla="*/ 373273 h 605239"/>
                <a:gd name="connsiteY59" fmla="*/ 373273 h 605239"/>
                <a:gd name="connsiteX60" fmla="*/ 373273 h 605239"/>
                <a:gd name="connsiteY60" fmla="*/ 373273 h 605239"/>
                <a:gd name="connsiteX61" fmla="*/ 373273 h 605239"/>
                <a:gd name="connsiteY61" fmla="*/ 373273 h 605239"/>
                <a:gd name="connsiteX62" fmla="*/ 373273 h 605239"/>
                <a:gd name="connsiteY62" fmla="*/ 373273 h 605239"/>
                <a:gd name="connsiteX63" fmla="*/ 373273 h 605239"/>
                <a:gd name="connsiteY63" fmla="*/ 373273 h 605239"/>
                <a:gd name="connsiteX64" fmla="*/ 373273 h 605239"/>
                <a:gd name="connsiteY64" fmla="*/ 373273 h 605239"/>
                <a:gd name="connsiteX65" fmla="*/ 373273 h 605239"/>
                <a:gd name="connsiteY65" fmla="*/ 373273 h 605239"/>
                <a:gd name="connsiteX66" fmla="*/ 373273 h 605239"/>
                <a:gd name="connsiteY66" fmla="*/ 373273 h 605239"/>
                <a:gd name="connsiteX67" fmla="*/ 373273 h 605239"/>
                <a:gd name="connsiteY67" fmla="*/ 373273 h 605239"/>
                <a:gd name="connsiteX68" fmla="*/ 373273 h 605239"/>
                <a:gd name="connsiteY68" fmla="*/ 373273 h 605239"/>
                <a:gd name="connsiteX69" fmla="*/ 373273 h 605239"/>
                <a:gd name="connsiteY69" fmla="*/ 373273 h 605239"/>
                <a:gd name="connsiteX70" fmla="*/ 373273 h 605239"/>
                <a:gd name="connsiteY70" fmla="*/ 373273 h 605239"/>
                <a:gd name="connsiteX71" fmla="*/ 373273 h 605239"/>
                <a:gd name="connsiteY71" fmla="*/ 373273 h 605239"/>
                <a:gd name="connsiteX72" fmla="*/ 373273 h 605239"/>
                <a:gd name="connsiteY72" fmla="*/ 373273 h 605239"/>
                <a:gd name="connsiteX73" fmla="*/ 373273 h 605239"/>
                <a:gd name="connsiteY73" fmla="*/ 373273 h 605239"/>
                <a:gd name="connsiteX74" fmla="*/ 373273 h 605239"/>
                <a:gd name="connsiteY74" fmla="*/ 373273 h 605239"/>
                <a:gd name="connsiteX75" fmla="*/ 373273 h 605239"/>
                <a:gd name="connsiteY75" fmla="*/ 373273 h 605239"/>
                <a:gd name="connsiteX76" fmla="*/ 373273 h 605239"/>
                <a:gd name="connsiteY76" fmla="*/ 373273 h 605239"/>
                <a:gd name="connsiteX77" fmla="*/ 373273 h 605239"/>
                <a:gd name="connsiteY77" fmla="*/ 373273 h 605239"/>
                <a:gd name="connsiteX78" fmla="*/ 373273 h 605239"/>
                <a:gd name="connsiteY78" fmla="*/ 373273 h 605239"/>
                <a:gd name="connsiteX79" fmla="*/ 373273 h 605239"/>
                <a:gd name="connsiteY79" fmla="*/ 373273 h 605239"/>
                <a:gd name="connsiteX80" fmla="*/ 373273 h 605239"/>
                <a:gd name="connsiteY80" fmla="*/ 373273 h 605239"/>
                <a:gd name="connsiteX81" fmla="*/ 373273 h 605239"/>
                <a:gd name="connsiteY81" fmla="*/ 373273 h 605239"/>
                <a:gd name="connsiteX82" fmla="*/ 373273 h 605239"/>
                <a:gd name="connsiteY82" fmla="*/ 373273 h 605239"/>
                <a:gd name="connsiteX83" fmla="*/ 373273 h 605239"/>
                <a:gd name="connsiteY83" fmla="*/ 373273 h 605239"/>
                <a:gd name="connsiteX84" fmla="*/ 373273 h 605239"/>
                <a:gd name="connsiteY84" fmla="*/ 373273 h 605239"/>
                <a:gd name="connsiteX85" fmla="*/ 373273 h 605239"/>
                <a:gd name="connsiteY85" fmla="*/ 373273 h 605239"/>
                <a:gd name="connsiteX86" fmla="*/ 373273 h 605239"/>
                <a:gd name="connsiteY86" fmla="*/ 373273 h 605239"/>
                <a:gd name="connsiteX87" fmla="*/ 373273 h 605239"/>
                <a:gd name="connsiteY87" fmla="*/ 373273 h 605239"/>
                <a:gd name="connsiteX88" fmla="*/ 373273 h 605239"/>
                <a:gd name="connsiteY88" fmla="*/ 373273 h 605239"/>
                <a:gd name="connsiteX89" fmla="*/ 373273 h 605239"/>
                <a:gd name="connsiteY89" fmla="*/ 373273 h 605239"/>
                <a:gd name="connsiteX90" fmla="*/ 373273 h 605239"/>
                <a:gd name="connsiteY90" fmla="*/ 373273 h 605239"/>
                <a:gd name="connsiteX91" fmla="*/ 373273 h 605239"/>
                <a:gd name="connsiteY91" fmla="*/ 373273 h 605239"/>
                <a:gd name="connsiteX92" fmla="*/ 373273 h 605239"/>
                <a:gd name="connsiteY92" fmla="*/ 373273 h 605239"/>
                <a:gd name="connsiteX93" fmla="*/ 373273 h 605239"/>
                <a:gd name="connsiteY93" fmla="*/ 373273 h 605239"/>
                <a:gd name="connsiteX94" fmla="*/ 373273 h 605239"/>
                <a:gd name="connsiteY94" fmla="*/ 373273 h 605239"/>
                <a:gd name="connsiteX95" fmla="*/ 373273 h 605239"/>
                <a:gd name="connsiteY95" fmla="*/ 373273 h 605239"/>
                <a:gd name="connsiteX96" fmla="*/ 373273 h 605239"/>
                <a:gd name="connsiteY96" fmla="*/ 373273 h 605239"/>
                <a:gd name="connsiteX97" fmla="*/ 373273 h 605239"/>
                <a:gd name="connsiteY97" fmla="*/ 373273 h 605239"/>
                <a:gd name="connsiteX98" fmla="*/ 373273 h 605239"/>
                <a:gd name="connsiteY98" fmla="*/ 373273 h 605239"/>
                <a:gd name="connsiteX99" fmla="*/ 373273 h 605239"/>
                <a:gd name="connsiteY99" fmla="*/ 373273 h 605239"/>
                <a:gd name="connsiteX100" fmla="*/ 373273 h 605239"/>
                <a:gd name="connsiteY100" fmla="*/ 373273 h 605239"/>
                <a:gd name="connsiteX101" fmla="*/ 373273 h 605239"/>
                <a:gd name="connsiteY101" fmla="*/ 373273 h 605239"/>
                <a:gd name="connsiteX102" fmla="*/ 373273 h 605239"/>
                <a:gd name="connsiteY102" fmla="*/ 373273 h 605239"/>
                <a:gd name="connsiteX103" fmla="*/ 373273 h 605239"/>
                <a:gd name="connsiteY103" fmla="*/ 373273 h 605239"/>
                <a:gd name="connsiteX104" fmla="*/ 373273 h 605239"/>
                <a:gd name="connsiteY104" fmla="*/ 373273 h 605239"/>
                <a:gd name="connsiteX105" fmla="*/ 373273 h 605239"/>
                <a:gd name="connsiteY105" fmla="*/ 373273 h 605239"/>
                <a:gd name="connsiteX106" fmla="*/ 373273 h 605239"/>
                <a:gd name="connsiteY106" fmla="*/ 373273 h 605239"/>
                <a:gd name="connsiteX107" fmla="*/ 373273 h 605239"/>
                <a:gd name="connsiteY107" fmla="*/ 373273 h 605239"/>
                <a:gd name="connsiteX108" fmla="*/ 373273 h 605239"/>
                <a:gd name="connsiteY108" fmla="*/ 373273 h 605239"/>
                <a:gd name="connsiteX109" fmla="*/ 373273 h 605239"/>
                <a:gd name="connsiteY109" fmla="*/ 373273 h 605239"/>
                <a:gd name="connsiteX110" fmla="*/ 373273 h 605239"/>
                <a:gd name="connsiteY110" fmla="*/ 373273 h 605239"/>
                <a:gd name="connsiteX111" fmla="*/ 373273 h 605239"/>
                <a:gd name="connsiteY111" fmla="*/ 373273 h 605239"/>
                <a:gd name="connsiteX112" fmla="*/ 373273 h 605239"/>
                <a:gd name="connsiteY112" fmla="*/ 373273 h 605239"/>
                <a:gd name="connsiteX113" fmla="*/ 373273 h 605239"/>
                <a:gd name="connsiteY113" fmla="*/ 373273 h 605239"/>
                <a:gd name="connsiteX114" fmla="*/ 373273 h 605239"/>
                <a:gd name="connsiteY114" fmla="*/ 373273 h 605239"/>
                <a:gd name="connsiteX115" fmla="*/ 373273 h 605239"/>
                <a:gd name="connsiteY115" fmla="*/ 373273 h 605239"/>
                <a:gd name="connsiteX116" fmla="*/ 373273 h 605239"/>
                <a:gd name="connsiteY116" fmla="*/ 373273 h 605239"/>
                <a:gd name="connsiteX117" fmla="*/ 373273 h 605239"/>
                <a:gd name="connsiteY117" fmla="*/ 373273 h 605239"/>
                <a:gd name="connsiteX118" fmla="*/ 373273 h 605239"/>
                <a:gd name="connsiteY118" fmla="*/ 373273 h 605239"/>
                <a:gd name="connsiteX119" fmla="*/ 373273 h 605239"/>
                <a:gd name="connsiteY119" fmla="*/ 373273 h 605239"/>
                <a:gd name="connsiteX120" fmla="*/ 373273 h 605239"/>
                <a:gd name="connsiteY120" fmla="*/ 373273 h 605239"/>
                <a:gd name="connsiteX121" fmla="*/ 373273 h 605239"/>
                <a:gd name="connsiteY121" fmla="*/ 373273 h 605239"/>
                <a:gd name="connsiteX122" fmla="*/ 373273 h 605239"/>
                <a:gd name="connsiteY122" fmla="*/ 373273 h 605239"/>
                <a:gd name="connsiteX123" fmla="*/ 373273 h 605239"/>
                <a:gd name="connsiteY123" fmla="*/ 373273 h 605239"/>
                <a:gd name="connsiteX124" fmla="*/ 373273 h 605239"/>
                <a:gd name="connsiteY124" fmla="*/ 373273 h 605239"/>
                <a:gd name="connsiteX125" fmla="*/ 373273 h 605239"/>
                <a:gd name="connsiteY125" fmla="*/ 373273 h 605239"/>
                <a:gd name="connsiteX126" fmla="*/ 373273 h 605239"/>
                <a:gd name="connsiteY126" fmla="*/ 373273 h 605239"/>
                <a:gd name="connsiteX127" fmla="*/ 373273 h 605239"/>
                <a:gd name="connsiteY127" fmla="*/ 373273 h 605239"/>
                <a:gd name="connsiteX128" fmla="*/ 373273 h 605239"/>
                <a:gd name="connsiteY128" fmla="*/ 373273 h 605239"/>
                <a:gd name="connsiteX129" fmla="*/ 373273 h 605239"/>
                <a:gd name="connsiteY129" fmla="*/ 373273 h 605239"/>
                <a:gd name="connsiteX130" fmla="*/ 373273 h 605239"/>
                <a:gd name="connsiteY130" fmla="*/ 373273 h 605239"/>
                <a:gd name="connsiteX131" fmla="*/ 373273 h 605239"/>
                <a:gd name="connsiteY131" fmla="*/ 373273 h 605239"/>
                <a:gd name="connsiteX132" fmla="*/ 373273 h 605239"/>
                <a:gd name="connsiteY132" fmla="*/ 373273 h 605239"/>
                <a:gd name="connsiteX133" fmla="*/ 373273 h 605239"/>
                <a:gd name="connsiteY133" fmla="*/ 373273 h 605239"/>
                <a:gd name="connsiteX134" fmla="*/ 373273 h 605239"/>
                <a:gd name="connsiteY134" fmla="*/ 373273 h 605239"/>
                <a:gd name="connsiteX135" fmla="*/ 373273 h 605239"/>
                <a:gd name="connsiteY135" fmla="*/ 373273 h 605239"/>
                <a:gd name="connsiteX136" fmla="*/ 373273 h 605239"/>
                <a:gd name="connsiteY136" fmla="*/ 373273 h 60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</a:cxnLst>
              <a:rect l="l" t="t" r="r" b="b"/>
              <a:pathLst>
                <a:path w="606862" h="606722">
                  <a:moveTo>
                    <a:pt x="198572" y="468879"/>
                  </a:moveTo>
                  <a:cubicBezTo>
                    <a:pt x="186556" y="471723"/>
                    <a:pt x="174006" y="473322"/>
                    <a:pt x="161100" y="473322"/>
                  </a:cubicBezTo>
                  <a:cubicBezTo>
                    <a:pt x="148462" y="473322"/>
                    <a:pt x="136090" y="471812"/>
                    <a:pt x="124252" y="469057"/>
                  </a:cubicBezTo>
                  <a:lnTo>
                    <a:pt x="124252" y="481765"/>
                  </a:lnTo>
                  <a:lnTo>
                    <a:pt x="198572" y="481765"/>
                  </a:lnTo>
                  <a:close/>
                  <a:moveTo>
                    <a:pt x="578641" y="388041"/>
                  </a:moveTo>
                  <a:cubicBezTo>
                    <a:pt x="573299" y="388041"/>
                    <a:pt x="568937" y="392396"/>
                    <a:pt x="568937" y="397729"/>
                  </a:cubicBezTo>
                  <a:lnTo>
                    <a:pt x="568937" y="454611"/>
                  </a:lnTo>
                  <a:cubicBezTo>
                    <a:pt x="568937" y="459944"/>
                    <a:pt x="573299" y="464210"/>
                    <a:pt x="578641" y="464210"/>
                  </a:cubicBezTo>
                  <a:cubicBezTo>
                    <a:pt x="583982" y="464210"/>
                    <a:pt x="588345" y="459944"/>
                    <a:pt x="588345" y="454611"/>
                  </a:cubicBezTo>
                  <a:lnTo>
                    <a:pt x="588345" y="397729"/>
                  </a:lnTo>
                  <a:cubicBezTo>
                    <a:pt x="588345" y="392396"/>
                    <a:pt x="583982" y="388041"/>
                    <a:pt x="578641" y="388041"/>
                  </a:cubicBezTo>
                  <a:close/>
                  <a:moveTo>
                    <a:pt x="217752" y="210128"/>
                  </a:moveTo>
                  <a:cubicBezTo>
                    <a:pt x="198846" y="208050"/>
                    <a:pt x="174499" y="210695"/>
                    <a:pt x="146590" y="225848"/>
                  </a:cubicBezTo>
                  <a:cubicBezTo>
                    <a:pt x="116501" y="242202"/>
                    <a:pt x="91842" y="247801"/>
                    <a:pt x="73147" y="242469"/>
                  </a:cubicBezTo>
                  <a:cubicBezTo>
                    <a:pt x="72524" y="242291"/>
                    <a:pt x="71901" y="242202"/>
                    <a:pt x="71278" y="242202"/>
                  </a:cubicBezTo>
                  <a:cubicBezTo>
                    <a:pt x="70032" y="242202"/>
                    <a:pt x="68874" y="242558"/>
                    <a:pt x="67895" y="243269"/>
                  </a:cubicBezTo>
                  <a:cubicBezTo>
                    <a:pt x="67005" y="243891"/>
                    <a:pt x="66026" y="245135"/>
                    <a:pt x="66026" y="247090"/>
                  </a:cubicBezTo>
                  <a:lnTo>
                    <a:pt x="66026" y="309039"/>
                  </a:lnTo>
                  <a:cubicBezTo>
                    <a:pt x="66026" y="362277"/>
                    <a:pt x="107866" y="406450"/>
                    <a:pt x="159321" y="407427"/>
                  </a:cubicBezTo>
                  <a:cubicBezTo>
                    <a:pt x="185048" y="407872"/>
                    <a:pt x="209351" y="398184"/>
                    <a:pt x="227778" y="380231"/>
                  </a:cubicBezTo>
                  <a:cubicBezTo>
                    <a:pt x="246117" y="362188"/>
                    <a:pt x="256265" y="338191"/>
                    <a:pt x="256265" y="312505"/>
                  </a:cubicBezTo>
                  <a:lnTo>
                    <a:pt x="256265" y="222738"/>
                  </a:lnTo>
                  <a:cubicBezTo>
                    <a:pt x="250123" y="219005"/>
                    <a:pt x="236658" y="212205"/>
                    <a:pt x="217752" y="210128"/>
                  </a:cubicBezTo>
                  <a:close/>
                  <a:moveTo>
                    <a:pt x="192147" y="191874"/>
                  </a:moveTo>
                  <a:cubicBezTo>
                    <a:pt x="208283" y="190075"/>
                    <a:pt x="222126" y="191586"/>
                    <a:pt x="232853" y="194030"/>
                  </a:cubicBezTo>
                  <a:cubicBezTo>
                    <a:pt x="256443" y="199274"/>
                    <a:pt x="270598" y="209939"/>
                    <a:pt x="271132" y="210383"/>
                  </a:cubicBezTo>
                  <a:lnTo>
                    <a:pt x="274782" y="213139"/>
                  </a:lnTo>
                  <a:lnTo>
                    <a:pt x="274782" y="312505"/>
                  </a:lnTo>
                  <a:cubicBezTo>
                    <a:pt x="274782" y="343168"/>
                    <a:pt x="262764" y="371965"/>
                    <a:pt x="240776" y="393473"/>
                  </a:cubicBezTo>
                  <a:cubicBezTo>
                    <a:pt x="219321" y="414449"/>
                    <a:pt x="191101" y="426003"/>
                    <a:pt x="161190" y="426003"/>
                  </a:cubicBezTo>
                  <a:cubicBezTo>
                    <a:pt x="160478" y="426003"/>
                    <a:pt x="159677" y="426003"/>
                    <a:pt x="158964" y="425914"/>
                  </a:cubicBezTo>
                  <a:cubicBezTo>
                    <a:pt x="97450" y="424848"/>
                    <a:pt x="47420" y="372409"/>
                    <a:pt x="47420" y="309039"/>
                  </a:cubicBezTo>
                  <a:lnTo>
                    <a:pt x="47420" y="247090"/>
                  </a:lnTo>
                  <a:cubicBezTo>
                    <a:pt x="47420" y="239713"/>
                    <a:pt x="50803" y="232870"/>
                    <a:pt x="56678" y="228515"/>
                  </a:cubicBezTo>
                  <a:cubicBezTo>
                    <a:pt x="62732" y="223893"/>
                    <a:pt x="70833" y="222471"/>
                    <a:pt x="78222" y="224604"/>
                  </a:cubicBezTo>
                  <a:cubicBezTo>
                    <a:pt x="87747" y="227359"/>
                    <a:pt x="105818" y="226915"/>
                    <a:pt x="137688" y="209584"/>
                  </a:cubicBezTo>
                  <a:cubicBezTo>
                    <a:pt x="157585" y="198785"/>
                    <a:pt x="176012" y="193674"/>
                    <a:pt x="192147" y="191874"/>
                  </a:cubicBezTo>
                  <a:close/>
                  <a:moveTo>
                    <a:pt x="464493" y="170129"/>
                  </a:moveTo>
                  <a:lnTo>
                    <a:pt x="464493" y="255795"/>
                  </a:lnTo>
                  <a:lnTo>
                    <a:pt x="483895" y="255795"/>
                  </a:lnTo>
                  <a:lnTo>
                    <a:pt x="483895" y="170129"/>
                  </a:lnTo>
                  <a:close/>
                  <a:moveTo>
                    <a:pt x="47420" y="168651"/>
                  </a:moveTo>
                  <a:lnTo>
                    <a:pt x="66049" y="168651"/>
                  </a:lnTo>
                  <a:lnTo>
                    <a:pt x="66049" y="198359"/>
                  </a:lnTo>
                  <a:lnTo>
                    <a:pt x="47420" y="198359"/>
                  </a:lnTo>
                  <a:close/>
                  <a:moveTo>
                    <a:pt x="113672" y="160699"/>
                  </a:moveTo>
                  <a:cubicBezTo>
                    <a:pt x="108331" y="160699"/>
                    <a:pt x="104059" y="165055"/>
                    <a:pt x="104059" y="170390"/>
                  </a:cubicBezTo>
                  <a:cubicBezTo>
                    <a:pt x="104059" y="175724"/>
                    <a:pt x="108331" y="179991"/>
                    <a:pt x="113672" y="179991"/>
                  </a:cubicBezTo>
                  <a:cubicBezTo>
                    <a:pt x="119013" y="179991"/>
                    <a:pt x="123374" y="175724"/>
                    <a:pt x="123374" y="170390"/>
                  </a:cubicBezTo>
                  <a:cubicBezTo>
                    <a:pt x="123374" y="165055"/>
                    <a:pt x="119013" y="160699"/>
                    <a:pt x="113672" y="160699"/>
                  </a:cubicBezTo>
                  <a:close/>
                  <a:moveTo>
                    <a:pt x="445981" y="151645"/>
                  </a:moveTo>
                  <a:lnTo>
                    <a:pt x="502496" y="151645"/>
                  </a:lnTo>
                  <a:lnTo>
                    <a:pt x="502496" y="274367"/>
                  </a:lnTo>
                  <a:lnTo>
                    <a:pt x="483539" y="274367"/>
                  </a:lnTo>
                  <a:lnTo>
                    <a:pt x="483539" y="388203"/>
                  </a:lnTo>
                  <a:cubicBezTo>
                    <a:pt x="483539" y="413885"/>
                    <a:pt x="462357" y="434769"/>
                    <a:pt x="436280" y="434769"/>
                  </a:cubicBezTo>
                  <a:lnTo>
                    <a:pt x="388843" y="434769"/>
                  </a:lnTo>
                  <a:cubicBezTo>
                    <a:pt x="373001" y="434769"/>
                    <a:pt x="360185" y="447743"/>
                    <a:pt x="360185" y="463827"/>
                  </a:cubicBezTo>
                  <a:cubicBezTo>
                    <a:pt x="360185" y="479823"/>
                    <a:pt x="373001" y="492886"/>
                    <a:pt x="388843" y="492886"/>
                  </a:cubicBezTo>
                  <a:lnTo>
                    <a:pt x="445714" y="492886"/>
                  </a:lnTo>
                  <a:cubicBezTo>
                    <a:pt x="477042" y="492886"/>
                    <a:pt x="502496" y="518390"/>
                    <a:pt x="502496" y="549760"/>
                  </a:cubicBezTo>
                  <a:cubicBezTo>
                    <a:pt x="502496" y="581129"/>
                    <a:pt x="477042" y="606722"/>
                    <a:pt x="445714" y="606722"/>
                  </a:cubicBezTo>
                  <a:lnTo>
                    <a:pt x="199095" y="606722"/>
                  </a:lnTo>
                  <a:cubicBezTo>
                    <a:pt x="172573" y="606722"/>
                    <a:pt x="150234" y="584772"/>
                    <a:pt x="150234" y="558735"/>
                  </a:cubicBezTo>
                  <a:lnTo>
                    <a:pt x="150234" y="530032"/>
                  </a:lnTo>
                  <a:lnTo>
                    <a:pt x="168835" y="530032"/>
                  </a:lnTo>
                  <a:lnTo>
                    <a:pt x="168835" y="558735"/>
                  </a:lnTo>
                  <a:cubicBezTo>
                    <a:pt x="168835" y="574375"/>
                    <a:pt x="182986" y="588149"/>
                    <a:pt x="199095" y="588149"/>
                  </a:cubicBezTo>
                  <a:lnTo>
                    <a:pt x="445714" y="588149"/>
                  </a:lnTo>
                  <a:cubicBezTo>
                    <a:pt x="466807" y="588149"/>
                    <a:pt x="483895" y="570910"/>
                    <a:pt x="483895" y="549760"/>
                  </a:cubicBezTo>
                  <a:cubicBezTo>
                    <a:pt x="483895" y="528610"/>
                    <a:pt x="466807" y="511459"/>
                    <a:pt x="445714" y="511459"/>
                  </a:cubicBezTo>
                  <a:lnTo>
                    <a:pt x="388843" y="511459"/>
                  </a:lnTo>
                  <a:cubicBezTo>
                    <a:pt x="362766" y="511459"/>
                    <a:pt x="341584" y="490043"/>
                    <a:pt x="341584" y="463827"/>
                  </a:cubicBezTo>
                  <a:cubicBezTo>
                    <a:pt x="341584" y="437523"/>
                    <a:pt x="362766" y="416196"/>
                    <a:pt x="388843" y="416196"/>
                  </a:cubicBezTo>
                  <a:lnTo>
                    <a:pt x="436280" y="416196"/>
                  </a:lnTo>
                  <a:cubicBezTo>
                    <a:pt x="452389" y="416196"/>
                    <a:pt x="464938" y="403932"/>
                    <a:pt x="464938" y="388203"/>
                  </a:cubicBezTo>
                  <a:lnTo>
                    <a:pt x="464938" y="274367"/>
                  </a:lnTo>
                  <a:lnTo>
                    <a:pt x="445981" y="274367"/>
                  </a:lnTo>
                  <a:close/>
                  <a:moveTo>
                    <a:pt x="416618" y="150163"/>
                  </a:moveTo>
                  <a:lnTo>
                    <a:pt x="435247" y="150163"/>
                  </a:lnTo>
                  <a:lnTo>
                    <a:pt x="435247" y="189750"/>
                  </a:lnTo>
                  <a:lnTo>
                    <a:pt x="416618" y="189750"/>
                  </a:lnTo>
                  <a:close/>
                  <a:moveTo>
                    <a:pt x="113672" y="142119"/>
                  </a:moveTo>
                  <a:cubicBezTo>
                    <a:pt x="129249" y="142119"/>
                    <a:pt x="141978" y="154743"/>
                    <a:pt x="141978" y="170390"/>
                  </a:cubicBezTo>
                  <a:cubicBezTo>
                    <a:pt x="141978" y="185947"/>
                    <a:pt x="129249" y="198571"/>
                    <a:pt x="113672" y="198571"/>
                  </a:cubicBezTo>
                  <a:cubicBezTo>
                    <a:pt x="98095" y="198571"/>
                    <a:pt x="85455" y="185947"/>
                    <a:pt x="85455" y="170390"/>
                  </a:cubicBezTo>
                  <a:cubicBezTo>
                    <a:pt x="85455" y="154743"/>
                    <a:pt x="98095" y="142119"/>
                    <a:pt x="113672" y="142119"/>
                  </a:cubicBezTo>
                  <a:close/>
                  <a:moveTo>
                    <a:pt x="47420" y="57299"/>
                  </a:moveTo>
                  <a:lnTo>
                    <a:pt x="66049" y="57299"/>
                  </a:lnTo>
                  <a:lnTo>
                    <a:pt x="66049" y="150163"/>
                  </a:lnTo>
                  <a:lnTo>
                    <a:pt x="47420" y="150163"/>
                  </a:lnTo>
                  <a:close/>
                  <a:moveTo>
                    <a:pt x="132875" y="47491"/>
                  </a:moveTo>
                  <a:lnTo>
                    <a:pt x="189962" y="47491"/>
                  </a:lnTo>
                  <a:lnTo>
                    <a:pt x="189962" y="66050"/>
                  </a:lnTo>
                  <a:lnTo>
                    <a:pt x="132875" y="66050"/>
                  </a:lnTo>
                  <a:close/>
                  <a:moveTo>
                    <a:pt x="64173" y="18574"/>
                  </a:moveTo>
                  <a:cubicBezTo>
                    <a:pt x="39074" y="18574"/>
                    <a:pt x="18602" y="39014"/>
                    <a:pt x="18602" y="64075"/>
                  </a:cubicBezTo>
                  <a:lnTo>
                    <a:pt x="18602" y="312467"/>
                  </a:lnTo>
                  <a:cubicBezTo>
                    <a:pt x="18602" y="390940"/>
                    <a:pt x="82508" y="454749"/>
                    <a:pt x="161100" y="454749"/>
                  </a:cubicBezTo>
                  <a:cubicBezTo>
                    <a:pt x="239693" y="454749"/>
                    <a:pt x="303688" y="390940"/>
                    <a:pt x="303688" y="312467"/>
                  </a:cubicBezTo>
                  <a:lnTo>
                    <a:pt x="303688" y="64075"/>
                  </a:lnTo>
                  <a:cubicBezTo>
                    <a:pt x="303688" y="39014"/>
                    <a:pt x="283216" y="18574"/>
                    <a:pt x="258117" y="18574"/>
                  </a:cubicBezTo>
                  <a:close/>
                  <a:moveTo>
                    <a:pt x="526383" y="0"/>
                  </a:moveTo>
                  <a:cubicBezTo>
                    <a:pt x="560302" y="0"/>
                    <a:pt x="587900" y="27552"/>
                    <a:pt x="587900" y="61415"/>
                  </a:cubicBezTo>
                  <a:lnTo>
                    <a:pt x="587900" y="371066"/>
                  </a:lnTo>
                  <a:cubicBezTo>
                    <a:pt x="598939" y="374888"/>
                    <a:pt x="606862" y="385375"/>
                    <a:pt x="606862" y="397729"/>
                  </a:cubicBezTo>
                  <a:lnTo>
                    <a:pt x="606862" y="454611"/>
                  </a:lnTo>
                  <a:cubicBezTo>
                    <a:pt x="606862" y="466876"/>
                    <a:pt x="598939" y="477364"/>
                    <a:pt x="587900" y="481274"/>
                  </a:cubicBezTo>
                  <a:lnTo>
                    <a:pt x="587900" y="520914"/>
                  </a:lnTo>
                  <a:lnTo>
                    <a:pt x="569293" y="520914"/>
                  </a:lnTo>
                  <a:lnTo>
                    <a:pt x="569293" y="481274"/>
                  </a:lnTo>
                  <a:cubicBezTo>
                    <a:pt x="558254" y="477364"/>
                    <a:pt x="550331" y="466876"/>
                    <a:pt x="550331" y="454611"/>
                  </a:cubicBezTo>
                  <a:lnTo>
                    <a:pt x="550331" y="397729"/>
                  </a:lnTo>
                  <a:cubicBezTo>
                    <a:pt x="550331" y="385375"/>
                    <a:pt x="558254" y="374888"/>
                    <a:pt x="569293" y="371066"/>
                  </a:cubicBezTo>
                  <a:lnTo>
                    <a:pt x="569293" y="61415"/>
                  </a:lnTo>
                  <a:cubicBezTo>
                    <a:pt x="569293" y="37773"/>
                    <a:pt x="550064" y="18575"/>
                    <a:pt x="526383" y="18575"/>
                  </a:cubicBezTo>
                  <a:cubicBezTo>
                    <a:pt x="502791" y="18575"/>
                    <a:pt x="483561" y="37773"/>
                    <a:pt x="483561" y="61415"/>
                  </a:cubicBezTo>
                  <a:lnTo>
                    <a:pt x="483561" y="141938"/>
                  </a:lnTo>
                  <a:lnTo>
                    <a:pt x="464955" y="141938"/>
                  </a:lnTo>
                  <a:lnTo>
                    <a:pt x="464955" y="61415"/>
                  </a:lnTo>
                  <a:cubicBezTo>
                    <a:pt x="464955" y="27552"/>
                    <a:pt x="492553" y="0"/>
                    <a:pt x="526383" y="0"/>
                  </a:cubicBezTo>
                  <a:close/>
                  <a:moveTo>
                    <a:pt x="64173" y="0"/>
                  </a:moveTo>
                  <a:lnTo>
                    <a:pt x="258028" y="0"/>
                  </a:lnTo>
                  <a:cubicBezTo>
                    <a:pt x="293452" y="0"/>
                    <a:pt x="322201" y="28705"/>
                    <a:pt x="322201" y="64075"/>
                  </a:cubicBezTo>
                  <a:lnTo>
                    <a:pt x="322201" y="312467"/>
                  </a:lnTo>
                  <a:cubicBezTo>
                    <a:pt x="322201" y="381431"/>
                    <a:pt x="278499" y="440440"/>
                    <a:pt x="217174" y="463280"/>
                  </a:cubicBezTo>
                  <a:lnTo>
                    <a:pt x="217174" y="500250"/>
                  </a:lnTo>
                  <a:lnTo>
                    <a:pt x="168844" y="500250"/>
                  </a:lnTo>
                  <a:lnTo>
                    <a:pt x="168844" y="520068"/>
                  </a:lnTo>
                  <a:lnTo>
                    <a:pt x="150242" y="520068"/>
                  </a:lnTo>
                  <a:lnTo>
                    <a:pt x="150242" y="500250"/>
                  </a:lnTo>
                  <a:lnTo>
                    <a:pt x="105650" y="500250"/>
                  </a:lnTo>
                  <a:lnTo>
                    <a:pt x="105650" y="463458"/>
                  </a:lnTo>
                  <a:cubicBezTo>
                    <a:pt x="44058" y="440796"/>
                    <a:pt x="0" y="381697"/>
                    <a:pt x="0" y="312467"/>
                  </a:cubicBezTo>
                  <a:lnTo>
                    <a:pt x="0" y="64075"/>
                  </a:lnTo>
                  <a:cubicBezTo>
                    <a:pt x="0" y="28705"/>
                    <a:pt x="28838" y="0"/>
                    <a:pt x="6417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4" name="图形"/>
            <p:cNvSpPr>
              <a:spLocks noChangeAspect="1"/>
            </p:cNvSpPr>
            <p:nvPr/>
          </p:nvSpPr>
          <p:spPr bwMode="auto">
            <a:xfrm>
              <a:off x="15486" y="5493"/>
              <a:ext cx="1138" cy="1137"/>
            </a:xfrm>
            <a:custGeom>
              <a:avLst/>
              <a:gdLst>
                <a:gd name="connsiteX0" fmla="*/ 373273 h 605239"/>
                <a:gd name="connsiteY0" fmla="*/ 373273 h 605239"/>
                <a:gd name="connsiteX1" fmla="*/ 373273 h 605239"/>
                <a:gd name="connsiteY1" fmla="*/ 373273 h 605239"/>
                <a:gd name="connsiteX2" fmla="*/ 373273 h 605239"/>
                <a:gd name="connsiteY2" fmla="*/ 373273 h 605239"/>
                <a:gd name="connsiteX3" fmla="*/ 373273 h 605239"/>
                <a:gd name="connsiteY3" fmla="*/ 373273 h 605239"/>
                <a:gd name="connsiteX4" fmla="*/ 373273 h 605239"/>
                <a:gd name="connsiteY4" fmla="*/ 373273 h 605239"/>
                <a:gd name="connsiteX5" fmla="*/ 373273 h 605239"/>
                <a:gd name="connsiteY5" fmla="*/ 373273 h 605239"/>
                <a:gd name="connsiteX6" fmla="*/ 373273 h 605239"/>
                <a:gd name="connsiteY6" fmla="*/ 373273 h 605239"/>
                <a:gd name="connsiteX7" fmla="*/ 373273 h 605239"/>
                <a:gd name="connsiteY7" fmla="*/ 373273 h 605239"/>
                <a:gd name="connsiteX8" fmla="*/ 373273 h 605239"/>
                <a:gd name="connsiteY8" fmla="*/ 373273 h 605239"/>
                <a:gd name="connsiteX9" fmla="*/ 373273 h 605239"/>
                <a:gd name="connsiteY9" fmla="*/ 373273 h 605239"/>
                <a:gd name="connsiteX10" fmla="*/ 373273 h 605239"/>
                <a:gd name="connsiteY10" fmla="*/ 373273 h 605239"/>
                <a:gd name="connsiteX11" fmla="*/ 373273 h 605239"/>
                <a:gd name="connsiteY11" fmla="*/ 373273 h 605239"/>
                <a:gd name="connsiteX12" fmla="*/ 373273 h 605239"/>
                <a:gd name="connsiteY12" fmla="*/ 373273 h 605239"/>
                <a:gd name="connsiteX13" fmla="*/ 373273 h 605239"/>
                <a:gd name="connsiteY13" fmla="*/ 373273 h 605239"/>
                <a:gd name="connsiteX14" fmla="*/ 373273 h 605239"/>
                <a:gd name="connsiteY14" fmla="*/ 373273 h 605239"/>
                <a:gd name="connsiteX15" fmla="*/ 373273 h 605239"/>
                <a:gd name="connsiteY15" fmla="*/ 373273 h 605239"/>
                <a:gd name="connsiteX16" fmla="*/ 373273 h 605239"/>
                <a:gd name="connsiteY16" fmla="*/ 373273 h 605239"/>
                <a:gd name="connsiteX17" fmla="*/ 373273 h 605239"/>
                <a:gd name="connsiteY17" fmla="*/ 373273 h 605239"/>
                <a:gd name="connsiteX18" fmla="*/ 373273 h 605239"/>
                <a:gd name="connsiteY18" fmla="*/ 373273 h 605239"/>
                <a:gd name="connsiteX19" fmla="*/ 373273 h 605239"/>
                <a:gd name="connsiteY19" fmla="*/ 373273 h 605239"/>
                <a:gd name="connsiteX20" fmla="*/ 373273 h 605239"/>
                <a:gd name="connsiteY20" fmla="*/ 373273 h 605239"/>
                <a:gd name="connsiteX21" fmla="*/ 373273 h 605239"/>
                <a:gd name="connsiteY21" fmla="*/ 373273 h 605239"/>
                <a:gd name="connsiteX22" fmla="*/ 373273 h 605239"/>
                <a:gd name="connsiteY22" fmla="*/ 373273 h 605239"/>
                <a:gd name="connsiteX23" fmla="*/ 373273 h 605239"/>
                <a:gd name="connsiteY23" fmla="*/ 373273 h 605239"/>
                <a:gd name="connsiteX24" fmla="*/ 373273 h 605239"/>
                <a:gd name="connsiteY24" fmla="*/ 373273 h 605239"/>
                <a:gd name="connsiteX25" fmla="*/ 373273 h 605239"/>
                <a:gd name="connsiteY25" fmla="*/ 373273 h 605239"/>
                <a:gd name="connsiteX26" fmla="*/ 373273 h 605239"/>
                <a:gd name="connsiteY26" fmla="*/ 373273 h 605239"/>
                <a:gd name="connsiteX27" fmla="*/ 373273 h 605239"/>
                <a:gd name="connsiteY27" fmla="*/ 373273 h 605239"/>
                <a:gd name="connsiteX28" fmla="*/ 373273 h 605239"/>
                <a:gd name="connsiteY28" fmla="*/ 373273 h 605239"/>
                <a:gd name="connsiteX29" fmla="*/ 373273 h 605239"/>
                <a:gd name="connsiteY29" fmla="*/ 373273 h 605239"/>
                <a:gd name="connsiteX30" fmla="*/ 373273 h 605239"/>
                <a:gd name="connsiteY30" fmla="*/ 373273 h 605239"/>
                <a:gd name="connsiteX31" fmla="*/ 373273 h 605239"/>
                <a:gd name="connsiteY31" fmla="*/ 373273 h 605239"/>
                <a:gd name="connsiteX32" fmla="*/ 373273 h 605239"/>
                <a:gd name="connsiteY32" fmla="*/ 373273 h 605239"/>
                <a:gd name="connsiteX33" fmla="*/ 373273 h 605239"/>
                <a:gd name="connsiteY33" fmla="*/ 373273 h 605239"/>
                <a:gd name="connsiteX34" fmla="*/ 373273 h 605239"/>
                <a:gd name="connsiteY34" fmla="*/ 373273 h 605239"/>
                <a:gd name="connsiteX35" fmla="*/ 373273 h 605239"/>
                <a:gd name="connsiteY35" fmla="*/ 373273 h 605239"/>
                <a:gd name="connsiteX36" fmla="*/ 373273 h 605239"/>
                <a:gd name="connsiteY36" fmla="*/ 373273 h 605239"/>
                <a:gd name="connsiteX37" fmla="*/ 373273 h 605239"/>
                <a:gd name="connsiteY37" fmla="*/ 373273 h 605239"/>
                <a:gd name="connsiteX38" fmla="*/ 373273 h 605239"/>
                <a:gd name="connsiteY38" fmla="*/ 373273 h 605239"/>
                <a:gd name="connsiteX39" fmla="*/ 373273 h 605239"/>
                <a:gd name="connsiteY39" fmla="*/ 373273 h 605239"/>
                <a:gd name="connsiteX40" fmla="*/ 373273 h 605239"/>
                <a:gd name="connsiteY40" fmla="*/ 373273 h 605239"/>
                <a:gd name="connsiteX41" fmla="*/ 373273 h 605239"/>
                <a:gd name="connsiteY41" fmla="*/ 373273 h 605239"/>
                <a:gd name="connsiteX42" fmla="*/ 373273 h 605239"/>
                <a:gd name="connsiteY42" fmla="*/ 373273 h 605239"/>
                <a:gd name="connsiteX43" fmla="*/ 373273 h 605239"/>
                <a:gd name="connsiteY43" fmla="*/ 373273 h 605239"/>
                <a:gd name="connsiteX44" fmla="*/ 373273 h 605239"/>
                <a:gd name="connsiteY44" fmla="*/ 373273 h 605239"/>
                <a:gd name="connsiteX45" fmla="*/ 373273 h 605239"/>
                <a:gd name="connsiteY45" fmla="*/ 373273 h 605239"/>
                <a:gd name="connsiteX46" fmla="*/ 373273 h 605239"/>
                <a:gd name="connsiteY46" fmla="*/ 373273 h 605239"/>
                <a:gd name="connsiteX47" fmla="*/ 373273 h 605239"/>
                <a:gd name="connsiteY47" fmla="*/ 373273 h 605239"/>
                <a:gd name="connsiteX48" fmla="*/ 373273 h 605239"/>
                <a:gd name="connsiteY48" fmla="*/ 373273 h 605239"/>
                <a:gd name="connsiteX49" fmla="*/ 373273 h 605239"/>
                <a:gd name="connsiteY49" fmla="*/ 373273 h 605239"/>
                <a:gd name="connsiteX50" fmla="*/ 373273 h 605239"/>
                <a:gd name="connsiteY50" fmla="*/ 373273 h 605239"/>
                <a:gd name="connsiteX51" fmla="*/ 373273 h 605239"/>
                <a:gd name="connsiteY51" fmla="*/ 373273 h 605239"/>
                <a:gd name="connsiteX52" fmla="*/ 373273 h 605239"/>
                <a:gd name="connsiteY52" fmla="*/ 373273 h 60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607581" h="606666">
                  <a:moveTo>
                    <a:pt x="240934" y="528622"/>
                  </a:moveTo>
                  <a:cubicBezTo>
                    <a:pt x="247251" y="526221"/>
                    <a:pt x="254190" y="529423"/>
                    <a:pt x="256592" y="535648"/>
                  </a:cubicBezTo>
                  <a:cubicBezTo>
                    <a:pt x="258905" y="541874"/>
                    <a:pt x="255791" y="548900"/>
                    <a:pt x="249564" y="551212"/>
                  </a:cubicBezTo>
                  <a:cubicBezTo>
                    <a:pt x="232927" y="557526"/>
                    <a:pt x="215579" y="560728"/>
                    <a:pt x="198408" y="560728"/>
                  </a:cubicBezTo>
                  <a:cubicBezTo>
                    <a:pt x="188978" y="560728"/>
                    <a:pt x="179637" y="559750"/>
                    <a:pt x="170384" y="557882"/>
                  </a:cubicBezTo>
                  <a:cubicBezTo>
                    <a:pt x="163801" y="556548"/>
                    <a:pt x="159619" y="550145"/>
                    <a:pt x="161043" y="543564"/>
                  </a:cubicBezTo>
                  <a:cubicBezTo>
                    <a:pt x="162377" y="536982"/>
                    <a:pt x="168783" y="532802"/>
                    <a:pt x="175277" y="534225"/>
                  </a:cubicBezTo>
                  <a:cubicBezTo>
                    <a:pt x="196896" y="538672"/>
                    <a:pt x="219582" y="536716"/>
                    <a:pt x="240934" y="528622"/>
                  </a:cubicBezTo>
                  <a:close/>
                  <a:moveTo>
                    <a:pt x="105206" y="505809"/>
                  </a:moveTo>
                  <a:cubicBezTo>
                    <a:pt x="109927" y="501100"/>
                    <a:pt x="117588" y="501100"/>
                    <a:pt x="122309" y="505809"/>
                  </a:cubicBezTo>
                  <a:cubicBezTo>
                    <a:pt x="125872" y="509363"/>
                    <a:pt x="129702" y="512651"/>
                    <a:pt x="133711" y="515672"/>
                  </a:cubicBezTo>
                  <a:cubicBezTo>
                    <a:pt x="139055" y="519670"/>
                    <a:pt x="140213" y="527223"/>
                    <a:pt x="136205" y="532554"/>
                  </a:cubicBezTo>
                  <a:cubicBezTo>
                    <a:pt x="133800" y="535753"/>
                    <a:pt x="130148" y="537441"/>
                    <a:pt x="126496" y="537441"/>
                  </a:cubicBezTo>
                  <a:cubicBezTo>
                    <a:pt x="124001" y="537441"/>
                    <a:pt x="121418" y="536641"/>
                    <a:pt x="119280" y="535042"/>
                  </a:cubicBezTo>
                  <a:cubicBezTo>
                    <a:pt x="114292" y="531310"/>
                    <a:pt x="109571" y="527223"/>
                    <a:pt x="105206" y="522869"/>
                  </a:cubicBezTo>
                  <a:cubicBezTo>
                    <a:pt x="100485" y="518160"/>
                    <a:pt x="100485" y="510519"/>
                    <a:pt x="105206" y="505809"/>
                  </a:cubicBezTo>
                  <a:close/>
                  <a:moveTo>
                    <a:pt x="375763" y="163486"/>
                  </a:moveTo>
                  <a:lnTo>
                    <a:pt x="333399" y="205786"/>
                  </a:lnTo>
                  <a:cubicBezTo>
                    <a:pt x="330907" y="208275"/>
                    <a:pt x="327525" y="209519"/>
                    <a:pt x="324053" y="209341"/>
                  </a:cubicBezTo>
                  <a:cubicBezTo>
                    <a:pt x="320315" y="209074"/>
                    <a:pt x="316221" y="208986"/>
                    <a:pt x="312038" y="208986"/>
                  </a:cubicBezTo>
                  <a:cubicBezTo>
                    <a:pt x="271543" y="208986"/>
                    <a:pt x="213425" y="219028"/>
                    <a:pt x="186102" y="224893"/>
                  </a:cubicBezTo>
                  <a:cubicBezTo>
                    <a:pt x="135460" y="235823"/>
                    <a:pt x="99770" y="252175"/>
                    <a:pt x="77075" y="274836"/>
                  </a:cubicBezTo>
                  <a:cubicBezTo>
                    <a:pt x="42987" y="308872"/>
                    <a:pt x="24208" y="354106"/>
                    <a:pt x="24208" y="402272"/>
                  </a:cubicBezTo>
                  <a:cubicBezTo>
                    <a:pt x="24208" y="450437"/>
                    <a:pt x="42987" y="495671"/>
                    <a:pt x="77075" y="529707"/>
                  </a:cubicBezTo>
                  <a:cubicBezTo>
                    <a:pt x="147475" y="599912"/>
                    <a:pt x="261931" y="599912"/>
                    <a:pt x="332331" y="529707"/>
                  </a:cubicBezTo>
                  <a:cubicBezTo>
                    <a:pt x="355026" y="506957"/>
                    <a:pt x="371402" y="471410"/>
                    <a:pt x="382260" y="420845"/>
                  </a:cubicBezTo>
                  <a:cubicBezTo>
                    <a:pt x="388757" y="390719"/>
                    <a:pt x="400416" y="323091"/>
                    <a:pt x="397924" y="283012"/>
                  </a:cubicBezTo>
                  <a:cubicBezTo>
                    <a:pt x="397657" y="279546"/>
                    <a:pt x="398992" y="276169"/>
                    <a:pt x="401396" y="273770"/>
                  </a:cubicBezTo>
                  <a:lnTo>
                    <a:pt x="443760" y="231469"/>
                  </a:lnTo>
                  <a:close/>
                  <a:moveTo>
                    <a:pt x="566315" y="28763"/>
                  </a:moveTo>
                  <a:lnTo>
                    <a:pt x="413233" y="166774"/>
                  </a:lnTo>
                  <a:lnTo>
                    <a:pt x="440556" y="193967"/>
                  </a:lnTo>
                  <a:lnTo>
                    <a:pt x="578775" y="41204"/>
                  </a:lnTo>
                  <a:close/>
                  <a:moveTo>
                    <a:pt x="558572" y="3080"/>
                  </a:moveTo>
                  <a:cubicBezTo>
                    <a:pt x="563378" y="-1185"/>
                    <a:pt x="570676" y="-1007"/>
                    <a:pt x="575215" y="3525"/>
                  </a:cubicBezTo>
                  <a:lnTo>
                    <a:pt x="604051" y="32229"/>
                  </a:lnTo>
                  <a:cubicBezTo>
                    <a:pt x="608590" y="36761"/>
                    <a:pt x="608768" y="44137"/>
                    <a:pt x="604496" y="48936"/>
                  </a:cubicBezTo>
                  <a:lnTo>
                    <a:pt x="457644" y="211118"/>
                  </a:lnTo>
                  <a:lnTo>
                    <a:pt x="469481" y="222849"/>
                  </a:lnTo>
                  <a:cubicBezTo>
                    <a:pt x="471706" y="225159"/>
                    <a:pt x="473041" y="228270"/>
                    <a:pt x="473041" y="231469"/>
                  </a:cubicBezTo>
                  <a:cubicBezTo>
                    <a:pt x="473041" y="234668"/>
                    <a:pt x="471706" y="237690"/>
                    <a:pt x="469481" y="240000"/>
                  </a:cubicBezTo>
                  <a:lnTo>
                    <a:pt x="422311" y="287011"/>
                  </a:lnTo>
                  <a:cubicBezTo>
                    <a:pt x="423735" y="329845"/>
                    <a:pt x="412877" y="393740"/>
                    <a:pt x="405935" y="425910"/>
                  </a:cubicBezTo>
                  <a:cubicBezTo>
                    <a:pt x="394008" y="481186"/>
                    <a:pt x="375496" y="520732"/>
                    <a:pt x="349419" y="546770"/>
                  </a:cubicBezTo>
                  <a:cubicBezTo>
                    <a:pt x="310792" y="585338"/>
                    <a:pt x="259350" y="606666"/>
                    <a:pt x="204703" y="606666"/>
                  </a:cubicBezTo>
                  <a:cubicBezTo>
                    <a:pt x="149967" y="606666"/>
                    <a:pt x="98613" y="585338"/>
                    <a:pt x="59987" y="546770"/>
                  </a:cubicBezTo>
                  <a:cubicBezTo>
                    <a:pt x="21271" y="508201"/>
                    <a:pt x="0" y="456836"/>
                    <a:pt x="0" y="402272"/>
                  </a:cubicBezTo>
                  <a:cubicBezTo>
                    <a:pt x="0" y="347707"/>
                    <a:pt x="21271" y="296342"/>
                    <a:pt x="59987" y="257774"/>
                  </a:cubicBezTo>
                  <a:cubicBezTo>
                    <a:pt x="86064" y="231647"/>
                    <a:pt x="125670" y="213162"/>
                    <a:pt x="180940" y="201343"/>
                  </a:cubicBezTo>
                  <a:cubicBezTo>
                    <a:pt x="213158" y="194411"/>
                    <a:pt x="277239" y="183481"/>
                    <a:pt x="320048" y="184903"/>
                  </a:cubicBezTo>
                  <a:lnTo>
                    <a:pt x="367219" y="137892"/>
                  </a:lnTo>
                  <a:cubicBezTo>
                    <a:pt x="371936" y="133182"/>
                    <a:pt x="379590" y="133182"/>
                    <a:pt x="384307" y="137892"/>
                  </a:cubicBezTo>
                  <a:lnTo>
                    <a:pt x="396144" y="14962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5" name="图形"/>
            <p:cNvSpPr>
              <a:spLocks noChangeAspect="1"/>
            </p:cNvSpPr>
            <p:nvPr/>
          </p:nvSpPr>
          <p:spPr bwMode="auto">
            <a:xfrm>
              <a:off x="11586" y="5493"/>
              <a:ext cx="1138" cy="1137"/>
            </a:xfrm>
            <a:custGeom>
              <a:avLst/>
              <a:gdLst>
                <a:gd name="connsiteX0" fmla="*/ 475021 w 607639"/>
                <a:gd name="connsiteY0" fmla="*/ 115657 h 606722"/>
                <a:gd name="connsiteX1" fmla="*/ 491841 w 607639"/>
                <a:gd name="connsiteY1" fmla="*/ 132453 h 606722"/>
                <a:gd name="connsiteX2" fmla="*/ 174834 w 607639"/>
                <a:gd name="connsiteY2" fmla="*/ 449008 h 606722"/>
                <a:gd name="connsiteX3" fmla="*/ 157925 w 607639"/>
                <a:gd name="connsiteY3" fmla="*/ 432212 h 606722"/>
                <a:gd name="connsiteX4" fmla="*/ 498341 w 607639"/>
                <a:gd name="connsiteY4" fmla="*/ 23817 h 606722"/>
                <a:gd name="connsiteX5" fmla="*/ 437995 w 607639"/>
                <a:gd name="connsiteY5" fmla="*/ 48790 h 606722"/>
                <a:gd name="connsiteX6" fmla="*/ 423042 w 607639"/>
                <a:gd name="connsiteY6" fmla="*/ 63720 h 606722"/>
                <a:gd name="connsiteX7" fmla="*/ 452147 w 607639"/>
                <a:gd name="connsiteY7" fmla="*/ 92781 h 606722"/>
                <a:gd name="connsiteX8" fmla="*/ 435236 w 607639"/>
                <a:gd name="connsiteY8" fmla="*/ 109578 h 606722"/>
                <a:gd name="connsiteX9" fmla="*/ 406220 w 607639"/>
                <a:gd name="connsiteY9" fmla="*/ 80606 h 606722"/>
                <a:gd name="connsiteX10" fmla="*/ 389754 w 607639"/>
                <a:gd name="connsiteY10" fmla="*/ 97047 h 606722"/>
                <a:gd name="connsiteX11" fmla="*/ 407555 w 607639"/>
                <a:gd name="connsiteY11" fmla="*/ 114821 h 606722"/>
                <a:gd name="connsiteX12" fmla="*/ 390644 w 607639"/>
                <a:gd name="connsiteY12" fmla="*/ 131707 h 606722"/>
                <a:gd name="connsiteX13" fmla="*/ 372843 w 607639"/>
                <a:gd name="connsiteY13" fmla="*/ 113933 h 606722"/>
                <a:gd name="connsiteX14" fmla="*/ 356377 w 607639"/>
                <a:gd name="connsiteY14" fmla="*/ 130285 h 606722"/>
                <a:gd name="connsiteX15" fmla="*/ 385482 w 607639"/>
                <a:gd name="connsiteY15" fmla="*/ 159346 h 606722"/>
                <a:gd name="connsiteX16" fmla="*/ 368571 w 607639"/>
                <a:gd name="connsiteY16" fmla="*/ 176231 h 606722"/>
                <a:gd name="connsiteX17" fmla="*/ 339466 w 607639"/>
                <a:gd name="connsiteY17" fmla="*/ 147170 h 606722"/>
                <a:gd name="connsiteX18" fmla="*/ 323000 w 607639"/>
                <a:gd name="connsiteY18" fmla="*/ 163611 h 606722"/>
                <a:gd name="connsiteX19" fmla="*/ 340890 w 607639"/>
                <a:gd name="connsiteY19" fmla="*/ 181474 h 606722"/>
                <a:gd name="connsiteX20" fmla="*/ 323979 w 607639"/>
                <a:gd name="connsiteY20" fmla="*/ 198271 h 606722"/>
                <a:gd name="connsiteX21" fmla="*/ 306178 w 607639"/>
                <a:gd name="connsiteY21" fmla="*/ 180497 h 606722"/>
                <a:gd name="connsiteX22" fmla="*/ 289623 w 607639"/>
                <a:gd name="connsiteY22" fmla="*/ 196938 h 606722"/>
                <a:gd name="connsiteX23" fmla="*/ 318728 w 607639"/>
                <a:gd name="connsiteY23" fmla="*/ 225999 h 606722"/>
                <a:gd name="connsiteX24" fmla="*/ 301817 w 607639"/>
                <a:gd name="connsiteY24" fmla="*/ 242795 h 606722"/>
                <a:gd name="connsiteX25" fmla="*/ 272801 w 607639"/>
                <a:gd name="connsiteY25" fmla="*/ 213824 h 606722"/>
                <a:gd name="connsiteX26" fmla="*/ 256335 w 607639"/>
                <a:gd name="connsiteY26" fmla="*/ 230265 h 606722"/>
                <a:gd name="connsiteX27" fmla="*/ 274136 w 607639"/>
                <a:gd name="connsiteY27" fmla="*/ 248039 h 606722"/>
                <a:gd name="connsiteX28" fmla="*/ 257225 w 607639"/>
                <a:gd name="connsiteY28" fmla="*/ 264924 h 606722"/>
                <a:gd name="connsiteX29" fmla="*/ 239424 w 607639"/>
                <a:gd name="connsiteY29" fmla="*/ 247150 h 606722"/>
                <a:gd name="connsiteX30" fmla="*/ 222958 w 607639"/>
                <a:gd name="connsiteY30" fmla="*/ 263591 h 606722"/>
                <a:gd name="connsiteX31" fmla="*/ 252063 w 607639"/>
                <a:gd name="connsiteY31" fmla="*/ 292563 h 606722"/>
                <a:gd name="connsiteX32" fmla="*/ 235152 w 607639"/>
                <a:gd name="connsiteY32" fmla="*/ 309449 h 606722"/>
                <a:gd name="connsiteX33" fmla="*/ 206047 w 607639"/>
                <a:gd name="connsiteY33" fmla="*/ 280388 h 606722"/>
                <a:gd name="connsiteX34" fmla="*/ 189581 w 607639"/>
                <a:gd name="connsiteY34" fmla="*/ 296829 h 606722"/>
                <a:gd name="connsiteX35" fmla="*/ 207471 w 607639"/>
                <a:gd name="connsiteY35" fmla="*/ 314692 h 606722"/>
                <a:gd name="connsiteX36" fmla="*/ 190560 w 607639"/>
                <a:gd name="connsiteY36" fmla="*/ 331489 h 606722"/>
                <a:gd name="connsiteX37" fmla="*/ 172670 w 607639"/>
                <a:gd name="connsiteY37" fmla="*/ 313714 h 606722"/>
                <a:gd name="connsiteX38" fmla="*/ 156204 w 607639"/>
                <a:gd name="connsiteY38" fmla="*/ 330156 h 606722"/>
                <a:gd name="connsiteX39" fmla="*/ 185309 w 607639"/>
                <a:gd name="connsiteY39" fmla="*/ 359128 h 606722"/>
                <a:gd name="connsiteX40" fmla="*/ 168398 w 607639"/>
                <a:gd name="connsiteY40" fmla="*/ 376013 h 606722"/>
                <a:gd name="connsiteX41" fmla="*/ 139382 w 607639"/>
                <a:gd name="connsiteY41" fmla="*/ 347041 h 606722"/>
                <a:gd name="connsiteX42" fmla="*/ 122916 w 607639"/>
                <a:gd name="connsiteY42" fmla="*/ 363482 h 606722"/>
                <a:gd name="connsiteX43" fmla="*/ 140717 w 607639"/>
                <a:gd name="connsiteY43" fmla="*/ 381256 h 606722"/>
                <a:gd name="connsiteX44" fmla="*/ 123806 w 607639"/>
                <a:gd name="connsiteY44" fmla="*/ 398142 h 606722"/>
                <a:gd name="connsiteX45" fmla="*/ 106628 w 607639"/>
                <a:gd name="connsiteY45" fmla="*/ 380901 h 606722"/>
                <a:gd name="connsiteX46" fmla="*/ 89450 w 607639"/>
                <a:gd name="connsiteY46" fmla="*/ 432091 h 606722"/>
                <a:gd name="connsiteX47" fmla="*/ 99686 w 607639"/>
                <a:gd name="connsiteY47" fmla="*/ 472616 h 606722"/>
                <a:gd name="connsiteX48" fmla="*/ 103958 w 607639"/>
                <a:gd name="connsiteY48" fmla="*/ 480436 h 606722"/>
                <a:gd name="connsiteX49" fmla="*/ 28482 w 607639"/>
                <a:gd name="connsiteY49" fmla="*/ 555799 h 606722"/>
                <a:gd name="connsiteX50" fmla="*/ 23853 w 607639"/>
                <a:gd name="connsiteY50" fmla="*/ 566997 h 606722"/>
                <a:gd name="connsiteX51" fmla="*/ 28482 w 607639"/>
                <a:gd name="connsiteY51" fmla="*/ 578194 h 606722"/>
                <a:gd name="connsiteX52" fmla="*/ 50911 w 607639"/>
                <a:gd name="connsiteY52" fmla="*/ 578194 h 606722"/>
                <a:gd name="connsiteX53" fmla="*/ 126387 w 607639"/>
                <a:gd name="connsiteY53" fmla="*/ 502832 h 606722"/>
                <a:gd name="connsiteX54" fmla="*/ 134220 w 607639"/>
                <a:gd name="connsiteY54" fmla="*/ 507098 h 606722"/>
                <a:gd name="connsiteX55" fmla="*/ 174806 w 607639"/>
                <a:gd name="connsiteY55" fmla="*/ 517318 h 606722"/>
                <a:gd name="connsiteX56" fmla="*/ 235152 w 607639"/>
                <a:gd name="connsiteY56" fmla="*/ 492434 h 606722"/>
                <a:gd name="connsiteX57" fmla="*/ 558686 w 607639"/>
                <a:gd name="connsiteY57" fmla="*/ 169388 h 606722"/>
                <a:gd name="connsiteX58" fmla="*/ 583697 w 607639"/>
                <a:gd name="connsiteY58" fmla="*/ 109045 h 606722"/>
                <a:gd name="connsiteX59" fmla="*/ 558686 w 607639"/>
                <a:gd name="connsiteY59" fmla="*/ 48790 h 606722"/>
                <a:gd name="connsiteX60" fmla="*/ 498341 w 607639"/>
                <a:gd name="connsiteY60" fmla="*/ 23817 h 606722"/>
                <a:gd name="connsiteX61" fmla="*/ 498341 w 607639"/>
                <a:gd name="connsiteY61" fmla="*/ 0 h 606722"/>
                <a:gd name="connsiteX62" fmla="*/ 575597 w 607639"/>
                <a:gd name="connsiteY62" fmla="*/ 31994 h 606722"/>
                <a:gd name="connsiteX63" fmla="*/ 607639 w 607639"/>
                <a:gd name="connsiteY63" fmla="*/ 109045 h 606722"/>
                <a:gd name="connsiteX64" fmla="*/ 575597 w 607639"/>
                <a:gd name="connsiteY64" fmla="*/ 186185 h 606722"/>
                <a:gd name="connsiteX65" fmla="*/ 252063 w 607639"/>
                <a:gd name="connsiteY65" fmla="*/ 509231 h 606722"/>
                <a:gd name="connsiteX66" fmla="*/ 174806 w 607639"/>
                <a:gd name="connsiteY66" fmla="*/ 541224 h 606722"/>
                <a:gd name="connsiteX67" fmla="*/ 130927 w 607639"/>
                <a:gd name="connsiteY67" fmla="*/ 532070 h 606722"/>
                <a:gd name="connsiteX68" fmla="*/ 67822 w 607639"/>
                <a:gd name="connsiteY68" fmla="*/ 595080 h 606722"/>
                <a:gd name="connsiteX69" fmla="*/ 39785 w 607639"/>
                <a:gd name="connsiteY69" fmla="*/ 606722 h 606722"/>
                <a:gd name="connsiteX70" fmla="*/ 11660 w 607639"/>
                <a:gd name="connsiteY70" fmla="*/ 595080 h 606722"/>
                <a:gd name="connsiteX71" fmla="*/ 0 w 607639"/>
                <a:gd name="connsiteY71" fmla="*/ 566997 h 606722"/>
                <a:gd name="connsiteX72" fmla="*/ 11660 w 607639"/>
                <a:gd name="connsiteY72" fmla="*/ 539002 h 606722"/>
                <a:gd name="connsiteX73" fmla="*/ 74764 w 607639"/>
                <a:gd name="connsiteY73" fmla="*/ 475904 h 606722"/>
                <a:gd name="connsiteX74" fmla="*/ 65597 w 607639"/>
                <a:gd name="connsiteY74" fmla="*/ 432091 h 606722"/>
                <a:gd name="connsiteX75" fmla="*/ 97550 w 607639"/>
                <a:gd name="connsiteY75" fmla="*/ 355039 h 606722"/>
                <a:gd name="connsiteX76" fmla="*/ 421173 w 607639"/>
                <a:gd name="connsiteY76" fmla="*/ 31994 h 606722"/>
                <a:gd name="connsiteX77" fmla="*/ 498341 w 607639"/>
                <a:gd name="connsiteY77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607639" h="606722">
                  <a:moveTo>
                    <a:pt x="475021" y="115657"/>
                  </a:moveTo>
                  <a:lnTo>
                    <a:pt x="491841" y="132453"/>
                  </a:lnTo>
                  <a:lnTo>
                    <a:pt x="174834" y="449008"/>
                  </a:lnTo>
                  <a:lnTo>
                    <a:pt x="157925" y="432212"/>
                  </a:lnTo>
                  <a:close/>
                  <a:moveTo>
                    <a:pt x="498341" y="23817"/>
                  </a:moveTo>
                  <a:cubicBezTo>
                    <a:pt x="475555" y="23817"/>
                    <a:pt x="454105" y="32705"/>
                    <a:pt x="437995" y="48790"/>
                  </a:cubicBezTo>
                  <a:lnTo>
                    <a:pt x="423042" y="63720"/>
                  </a:lnTo>
                  <a:lnTo>
                    <a:pt x="452147" y="92781"/>
                  </a:lnTo>
                  <a:lnTo>
                    <a:pt x="435236" y="109578"/>
                  </a:lnTo>
                  <a:lnTo>
                    <a:pt x="406220" y="80606"/>
                  </a:lnTo>
                  <a:lnTo>
                    <a:pt x="389754" y="97047"/>
                  </a:lnTo>
                  <a:lnTo>
                    <a:pt x="407555" y="114821"/>
                  </a:lnTo>
                  <a:lnTo>
                    <a:pt x="390644" y="131707"/>
                  </a:lnTo>
                  <a:lnTo>
                    <a:pt x="372843" y="113933"/>
                  </a:lnTo>
                  <a:lnTo>
                    <a:pt x="356377" y="130285"/>
                  </a:lnTo>
                  <a:lnTo>
                    <a:pt x="385482" y="159346"/>
                  </a:lnTo>
                  <a:lnTo>
                    <a:pt x="368571" y="176231"/>
                  </a:lnTo>
                  <a:lnTo>
                    <a:pt x="339466" y="147170"/>
                  </a:lnTo>
                  <a:lnTo>
                    <a:pt x="323000" y="163611"/>
                  </a:lnTo>
                  <a:lnTo>
                    <a:pt x="340890" y="181474"/>
                  </a:lnTo>
                  <a:lnTo>
                    <a:pt x="323979" y="198271"/>
                  </a:lnTo>
                  <a:lnTo>
                    <a:pt x="306178" y="180497"/>
                  </a:lnTo>
                  <a:lnTo>
                    <a:pt x="289623" y="196938"/>
                  </a:lnTo>
                  <a:lnTo>
                    <a:pt x="318728" y="225999"/>
                  </a:lnTo>
                  <a:lnTo>
                    <a:pt x="301817" y="242795"/>
                  </a:lnTo>
                  <a:lnTo>
                    <a:pt x="272801" y="213824"/>
                  </a:lnTo>
                  <a:lnTo>
                    <a:pt x="256335" y="230265"/>
                  </a:lnTo>
                  <a:lnTo>
                    <a:pt x="274136" y="248039"/>
                  </a:lnTo>
                  <a:lnTo>
                    <a:pt x="257225" y="264924"/>
                  </a:lnTo>
                  <a:lnTo>
                    <a:pt x="239424" y="247150"/>
                  </a:lnTo>
                  <a:lnTo>
                    <a:pt x="222958" y="263591"/>
                  </a:lnTo>
                  <a:lnTo>
                    <a:pt x="252063" y="292563"/>
                  </a:lnTo>
                  <a:lnTo>
                    <a:pt x="235152" y="309449"/>
                  </a:lnTo>
                  <a:lnTo>
                    <a:pt x="206047" y="280388"/>
                  </a:lnTo>
                  <a:lnTo>
                    <a:pt x="189581" y="296829"/>
                  </a:lnTo>
                  <a:lnTo>
                    <a:pt x="207471" y="314692"/>
                  </a:lnTo>
                  <a:lnTo>
                    <a:pt x="190560" y="331489"/>
                  </a:lnTo>
                  <a:lnTo>
                    <a:pt x="172670" y="313714"/>
                  </a:lnTo>
                  <a:lnTo>
                    <a:pt x="156204" y="330156"/>
                  </a:lnTo>
                  <a:lnTo>
                    <a:pt x="185309" y="359128"/>
                  </a:lnTo>
                  <a:lnTo>
                    <a:pt x="168398" y="376013"/>
                  </a:lnTo>
                  <a:lnTo>
                    <a:pt x="139382" y="347041"/>
                  </a:lnTo>
                  <a:lnTo>
                    <a:pt x="122916" y="363482"/>
                  </a:lnTo>
                  <a:lnTo>
                    <a:pt x="140717" y="381256"/>
                  </a:lnTo>
                  <a:lnTo>
                    <a:pt x="123806" y="398142"/>
                  </a:lnTo>
                  <a:lnTo>
                    <a:pt x="106628" y="380901"/>
                  </a:lnTo>
                  <a:cubicBezTo>
                    <a:pt x="95503" y="395565"/>
                    <a:pt x="89450" y="413428"/>
                    <a:pt x="89450" y="432091"/>
                  </a:cubicBezTo>
                  <a:cubicBezTo>
                    <a:pt x="89450" y="446488"/>
                    <a:pt x="92922" y="460174"/>
                    <a:pt x="99686" y="472616"/>
                  </a:cubicBezTo>
                  <a:lnTo>
                    <a:pt x="103958" y="480436"/>
                  </a:lnTo>
                  <a:lnTo>
                    <a:pt x="28482" y="555799"/>
                  </a:lnTo>
                  <a:cubicBezTo>
                    <a:pt x="25545" y="558821"/>
                    <a:pt x="23853" y="562820"/>
                    <a:pt x="23853" y="566997"/>
                  </a:cubicBezTo>
                  <a:cubicBezTo>
                    <a:pt x="23853" y="571263"/>
                    <a:pt x="25545" y="575262"/>
                    <a:pt x="28482" y="578194"/>
                  </a:cubicBezTo>
                  <a:cubicBezTo>
                    <a:pt x="34445" y="584149"/>
                    <a:pt x="44948" y="584149"/>
                    <a:pt x="50911" y="578194"/>
                  </a:cubicBezTo>
                  <a:lnTo>
                    <a:pt x="126387" y="502832"/>
                  </a:lnTo>
                  <a:lnTo>
                    <a:pt x="134220" y="507098"/>
                  </a:lnTo>
                  <a:cubicBezTo>
                    <a:pt x="146770" y="513941"/>
                    <a:pt x="160387" y="517318"/>
                    <a:pt x="174806" y="517318"/>
                  </a:cubicBezTo>
                  <a:cubicBezTo>
                    <a:pt x="197681" y="517318"/>
                    <a:pt x="219042" y="508520"/>
                    <a:pt x="235152" y="492434"/>
                  </a:cubicBezTo>
                  <a:lnTo>
                    <a:pt x="558686" y="169388"/>
                  </a:lnTo>
                  <a:cubicBezTo>
                    <a:pt x="574796" y="153214"/>
                    <a:pt x="583697" y="131885"/>
                    <a:pt x="583697" y="109045"/>
                  </a:cubicBezTo>
                  <a:cubicBezTo>
                    <a:pt x="583697" y="86294"/>
                    <a:pt x="574796" y="64876"/>
                    <a:pt x="558686" y="48790"/>
                  </a:cubicBezTo>
                  <a:cubicBezTo>
                    <a:pt x="542576" y="32705"/>
                    <a:pt x="521126" y="23817"/>
                    <a:pt x="498341" y="23817"/>
                  </a:cubicBezTo>
                  <a:close/>
                  <a:moveTo>
                    <a:pt x="498341" y="0"/>
                  </a:moveTo>
                  <a:cubicBezTo>
                    <a:pt x="527534" y="0"/>
                    <a:pt x="554948" y="11375"/>
                    <a:pt x="575597" y="31994"/>
                  </a:cubicBezTo>
                  <a:cubicBezTo>
                    <a:pt x="596246" y="52523"/>
                    <a:pt x="607639" y="79984"/>
                    <a:pt x="607639" y="109045"/>
                  </a:cubicBezTo>
                  <a:cubicBezTo>
                    <a:pt x="607550" y="138194"/>
                    <a:pt x="596246" y="165655"/>
                    <a:pt x="575597" y="186185"/>
                  </a:cubicBezTo>
                  <a:lnTo>
                    <a:pt x="252063" y="509231"/>
                  </a:lnTo>
                  <a:cubicBezTo>
                    <a:pt x="231414" y="529849"/>
                    <a:pt x="204000" y="541224"/>
                    <a:pt x="174806" y="541224"/>
                  </a:cubicBezTo>
                  <a:cubicBezTo>
                    <a:pt x="159675" y="541224"/>
                    <a:pt x="144723" y="538025"/>
                    <a:pt x="130927" y="532070"/>
                  </a:cubicBezTo>
                  <a:lnTo>
                    <a:pt x="67822" y="595080"/>
                  </a:lnTo>
                  <a:cubicBezTo>
                    <a:pt x="60346" y="602545"/>
                    <a:pt x="50377" y="606633"/>
                    <a:pt x="39785" y="606722"/>
                  </a:cubicBezTo>
                  <a:cubicBezTo>
                    <a:pt x="29105" y="606722"/>
                    <a:pt x="19136" y="602545"/>
                    <a:pt x="11660" y="595080"/>
                  </a:cubicBezTo>
                  <a:cubicBezTo>
                    <a:pt x="4094" y="587615"/>
                    <a:pt x="0" y="577572"/>
                    <a:pt x="0" y="566997"/>
                  </a:cubicBezTo>
                  <a:cubicBezTo>
                    <a:pt x="0" y="556421"/>
                    <a:pt x="4094" y="546467"/>
                    <a:pt x="11660" y="539002"/>
                  </a:cubicBezTo>
                  <a:lnTo>
                    <a:pt x="74764" y="475904"/>
                  </a:lnTo>
                  <a:cubicBezTo>
                    <a:pt x="68712" y="462218"/>
                    <a:pt x="65597" y="447199"/>
                    <a:pt x="65597" y="432091"/>
                  </a:cubicBezTo>
                  <a:cubicBezTo>
                    <a:pt x="65597" y="403030"/>
                    <a:pt x="76990" y="375569"/>
                    <a:pt x="97550" y="355039"/>
                  </a:cubicBezTo>
                  <a:lnTo>
                    <a:pt x="421173" y="31994"/>
                  </a:lnTo>
                  <a:cubicBezTo>
                    <a:pt x="441733" y="11375"/>
                    <a:pt x="469147" y="0"/>
                    <a:pt x="49834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pic>
          <p:nvPicPr>
            <p:cNvPr id="36" name="图形" descr="E:\006包图网\素材\01创意3D\62b809d05895e.png62b809d05895e"/>
            <p:cNvPicPr>
              <a:picLocks noChangeAspect="1"/>
            </p:cNvPicPr>
            <p:nvPr/>
          </p:nvPicPr>
          <p:blipFill>
            <a:blip r:embed="rId3" cstate="screen"/>
            <a:srcRect/>
            <a:stretch>
              <a:fillRect/>
            </a:stretch>
          </p:blipFill>
          <p:spPr>
            <a:xfrm flipH="1">
              <a:off x="883" y="2671"/>
              <a:ext cx="5066" cy="7600"/>
            </a:xfrm>
            <a:prstGeom prst="rect">
              <a:avLst/>
            </a:prstGeom>
          </p:spPr>
        </p:pic>
      </p:grpSp>
    </p:spTree>
    <p:custDataLst>
      <p:tags r:id="rId1"/>
    </p:custDataLst>
  </p:cSld>
  <p:clrMapOvr>
    <a:masterClrMapping/>
  </p:clrMapOvr>
  <p:transition advTm="2000">
    <p:split orient="vert" dir="in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图形"/>
          <p:cNvGrpSpPr/>
          <p:nvPr/>
        </p:nvGrpSpPr>
        <p:grpSpPr>
          <a:xfrm>
            <a:off x="1015365" y="1196975"/>
            <a:ext cx="10641965" cy="4975225"/>
            <a:chOff x="1615" y="1918"/>
            <a:chExt cx="16759" cy="7835"/>
          </a:xfrm>
        </p:grpSpPr>
        <p:grpSp>
          <p:nvGrpSpPr>
            <p:cNvPr id="4" name="Group 68"/>
            <p:cNvGrpSpPr/>
            <p:nvPr/>
          </p:nvGrpSpPr>
          <p:grpSpPr>
            <a:xfrm>
              <a:off x="1615" y="3216"/>
              <a:ext cx="1445" cy="1445"/>
              <a:chOff x="1028276" y="1427062"/>
              <a:chExt cx="839890" cy="839890"/>
            </a:xfrm>
          </p:grpSpPr>
          <p:sp>
            <p:nvSpPr>
              <p:cNvPr id="16" name="图形"/>
              <p:cNvSpPr/>
              <p:nvPr/>
            </p:nvSpPr>
            <p:spPr>
              <a:xfrm>
                <a:off x="1028276" y="1427062"/>
                <a:ext cx="839890" cy="839890"/>
              </a:xfrm>
              <a:prstGeom prst="ellipse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20000"/>
                  </a:lnSpc>
                </a:pPr>
                <a:endParaRPr lang="en-US" sz="600" dirty="0">
                  <a:cs typeface="+mn-ea"/>
                  <a:sym typeface="+mn-lt"/>
                </a:endParaRPr>
              </a:p>
            </p:txBody>
          </p:sp>
          <p:sp>
            <p:nvSpPr>
              <p:cNvPr id="15" name="图形"/>
              <p:cNvSpPr>
                <a:spLocks noEditPoints="1"/>
              </p:cNvSpPr>
              <p:nvPr/>
            </p:nvSpPr>
            <p:spPr bwMode="auto">
              <a:xfrm>
                <a:off x="1296250" y="1716194"/>
                <a:ext cx="303948" cy="261626"/>
              </a:xfrm>
              <a:custGeom>
                <a:avLst/>
                <a:gdLst/>
                <a:ahLst/>
                <a:cxnLst>
                  <a:cxn ang="0">
                    <a:pos x="73" y="47"/>
                  </a:cxn>
                  <a:cxn ang="0">
                    <a:pos x="67" y="53"/>
                  </a:cxn>
                  <a:cxn ang="0">
                    <a:pos x="46" y="53"/>
                  </a:cxn>
                  <a:cxn ang="0">
                    <a:pos x="48" y="60"/>
                  </a:cxn>
                  <a:cxn ang="0">
                    <a:pos x="46" y="63"/>
                  </a:cxn>
                  <a:cxn ang="0">
                    <a:pos x="26" y="63"/>
                  </a:cxn>
                  <a:cxn ang="0">
                    <a:pos x="24" y="60"/>
                  </a:cxn>
                  <a:cxn ang="0">
                    <a:pos x="26" y="53"/>
                  </a:cxn>
                  <a:cxn ang="0">
                    <a:pos x="6" y="53"/>
                  </a:cxn>
                  <a:cxn ang="0">
                    <a:pos x="0" y="47"/>
                  </a:cxn>
                  <a:cxn ang="0">
                    <a:pos x="0" y="6"/>
                  </a:cxn>
                  <a:cxn ang="0">
                    <a:pos x="6" y="0"/>
                  </a:cxn>
                  <a:cxn ang="0">
                    <a:pos x="67" y="0"/>
                  </a:cxn>
                  <a:cxn ang="0">
                    <a:pos x="73" y="6"/>
                  </a:cxn>
                  <a:cxn ang="0">
                    <a:pos x="73" y="47"/>
                  </a:cxn>
                  <a:cxn ang="0">
                    <a:pos x="68" y="6"/>
                  </a:cxn>
                  <a:cxn ang="0">
                    <a:pos x="67" y="5"/>
                  </a:cxn>
                  <a:cxn ang="0">
                    <a:pos x="6" y="5"/>
                  </a:cxn>
                  <a:cxn ang="0">
                    <a:pos x="5" y="6"/>
                  </a:cxn>
                  <a:cxn ang="0">
                    <a:pos x="5" y="37"/>
                  </a:cxn>
                  <a:cxn ang="0">
                    <a:pos x="6" y="39"/>
                  </a:cxn>
                  <a:cxn ang="0">
                    <a:pos x="67" y="39"/>
                  </a:cxn>
                  <a:cxn ang="0">
                    <a:pos x="68" y="37"/>
                  </a:cxn>
                  <a:cxn ang="0">
                    <a:pos x="68" y="6"/>
                  </a:cxn>
                </a:cxnLst>
                <a:rect l="0" t="0" r="r" b="b"/>
                <a:pathLst>
                  <a:path w="73" h="63">
                    <a:moveTo>
                      <a:pt x="73" y="47"/>
                    </a:moveTo>
                    <a:cubicBezTo>
                      <a:pt x="73" y="50"/>
                      <a:pt x="70" y="53"/>
                      <a:pt x="67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6"/>
                      <a:pt x="48" y="59"/>
                      <a:pt x="48" y="60"/>
                    </a:cubicBezTo>
                    <a:cubicBezTo>
                      <a:pt x="48" y="62"/>
                      <a:pt x="47" y="63"/>
                      <a:pt x="46" y="63"/>
                    </a:cubicBezTo>
                    <a:cubicBezTo>
                      <a:pt x="26" y="63"/>
                      <a:pt x="26" y="63"/>
                      <a:pt x="26" y="63"/>
                    </a:cubicBezTo>
                    <a:cubicBezTo>
                      <a:pt x="25" y="63"/>
                      <a:pt x="24" y="62"/>
                      <a:pt x="24" y="60"/>
                    </a:cubicBezTo>
                    <a:cubicBezTo>
                      <a:pt x="24" y="59"/>
                      <a:pt x="26" y="56"/>
                      <a:pt x="26" y="53"/>
                    </a:cubicBezTo>
                    <a:cubicBezTo>
                      <a:pt x="6" y="53"/>
                      <a:pt x="6" y="53"/>
                      <a:pt x="6" y="53"/>
                    </a:cubicBezTo>
                    <a:cubicBezTo>
                      <a:pt x="2" y="53"/>
                      <a:pt x="0" y="50"/>
                      <a:pt x="0" y="47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2"/>
                      <a:pt x="2" y="0"/>
                      <a:pt x="6" y="0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70" y="0"/>
                      <a:pt x="73" y="2"/>
                      <a:pt x="73" y="6"/>
                    </a:cubicBezTo>
                    <a:lnTo>
                      <a:pt x="73" y="47"/>
                    </a:lnTo>
                    <a:close/>
                    <a:moveTo>
                      <a:pt x="68" y="6"/>
                    </a:moveTo>
                    <a:cubicBezTo>
                      <a:pt x="68" y="5"/>
                      <a:pt x="67" y="5"/>
                      <a:pt x="67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5" y="5"/>
                      <a:pt x="5" y="5"/>
                      <a:pt x="5" y="6"/>
                    </a:cubicBezTo>
                    <a:cubicBezTo>
                      <a:pt x="5" y="37"/>
                      <a:pt x="5" y="37"/>
                      <a:pt x="5" y="37"/>
                    </a:cubicBezTo>
                    <a:cubicBezTo>
                      <a:pt x="5" y="38"/>
                      <a:pt x="5" y="39"/>
                      <a:pt x="6" y="39"/>
                    </a:cubicBezTo>
                    <a:cubicBezTo>
                      <a:pt x="67" y="39"/>
                      <a:pt x="67" y="39"/>
                      <a:pt x="67" y="39"/>
                    </a:cubicBezTo>
                    <a:cubicBezTo>
                      <a:pt x="67" y="39"/>
                      <a:pt x="68" y="38"/>
                      <a:pt x="68" y="37"/>
                    </a:cubicBezTo>
                    <a:lnTo>
                      <a:pt x="68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111664" tIns="55832" rIns="111664" bIns="55832" numCol="1" anchor="t" anchorCtr="0" compatLnSpc="1"/>
              <a:lstStyle/>
              <a:p>
                <a:pPr>
                  <a:lnSpc>
                    <a:spcPct val="120000"/>
                  </a:lnSpc>
                </a:pPr>
                <a:endParaRPr lang="en-US" sz="600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5" name="Group 69"/>
            <p:cNvGrpSpPr/>
            <p:nvPr/>
          </p:nvGrpSpPr>
          <p:grpSpPr>
            <a:xfrm>
              <a:off x="1615" y="5231"/>
              <a:ext cx="1445" cy="1445"/>
              <a:chOff x="1028276" y="2372969"/>
              <a:chExt cx="839890" cy="839890"/>
            </a:xfrm>
          </p:grpSpPr>
          <p:sp>
            <p:nvSpPr>
              <p:cNvPr id="6" name="图形"/>
              <p:cNvSpPr/>
              <p:nvPr/>
            </p:nvSpPr>
            <p:spPr>
              <a:xfrm>
                <a:off x="1028276" y="2372969"/>
                <a:ext cx="839890" cy="839890"/>
              </a:xfrm>
              <a:prstGeom prst="ellipse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20000"/>
                  </a:lnSpc>
                </a:pPr>
                <a:endParaRPr lang="en-US" sz="600" dirty="0">
                  <a:cs typeface="+mn-ea"/>
                  <a:sym typeface="+mn-lt"/>
                </a:endParaRPr>
              </a:p>
            </p:txBody>
          </p:sp>
          <p:sp>
            <p:nvSpPr>
              <p:cNvPr id="7" name="图形"/>
              <p:cNvSpPr>
                <a:spLocks noEditPoints="1"/>
              </p:cNvSpPr>
              <p:nvPr/>
            </p:nvSpPr>
            <p:spPr bwMode="auto">
              <a:xfrm>
                <a:off x="1296248" y="2678452"/>
                <a:ext cx="303952" cy="228924"/>
              </a:xfrm>
              <a:custGeom>
                <a:avLst/>
                <a:gdLst/>
                <a:ahLst/>
                <a:cxnLst>
                  <a:cxn ang="0">
                    <a:pos x="158" y="119"/>
                  </a:cxn>
                  <a:cxn ang="0">
                    <a:pos x="0" y="119"/>
                  </a:cxn>
                  <a:cxn ang="0">
                    <a:pos x="0" y="0"/>
                  </a:cxn>
                  <a:cxn ang="0">
                    <a:pos x="9" y="0"/>
                  </a:cxn>
                  <a:cxn ang="0">
                    <a:pos x="9" y="108"/>
                  </a:cxn>
                  <a:cxn ang="0">
                    <a:pos x="158" y="108"/>
                  </a:cxn>
                  <a:cxn ang="0">
                    <a:pos x="158" y="119"/>
                  </a:cxn>
                  <a:cxn ang="0">
                    <a:pos x="50" y="99"/>
                  </a:cxn>
                  <a:cxn ang="0">
                    <a:pos x="29" y="99"/>
                  </a:cxn>
                  <a:cxn ang="0">
                    <a:pos x="29" y="60"/>
                  </a:cxn>
                  <a:cxn ang="0">
                    <a:pos x="50" y="60"/>
                  </a:cxn>
                  <a:cxn ang="0">
                    <a:pos x="50" y="99"/>
                  </a:cxn>
                  <a:cxn ang="0">
                    <a:pos x="78" y="99"/>
                  </a:cxn>
                  <a:cxn ang="0">
                    <a:pos x="59" y="99"/>
                  </a:cxn>
                  <a:cxn ang="0">
                    <a:pos x="59" y="19"/>
                  </a:cxn>
                  <a:cxn ang="0">
                    <a:pos x="78" y="19"/>
                  </a:cxn>
                  <a:cxn ang="0">
                    <a:pos x="78" y="99"/>
                  </a:cxn>
                  <a:cxn ang="0">
                    <a:pos x="109" y="99"/>
                  </a:cxn>
                  <a:cxn ang="0">
                    <a:pos x="89" y="99"/>
                  </a:cxn>
                  <a:cxn ang="0">
                    <a:pos x="89" y="39"/>
                  </a:cxn>
                  <a:cxn ang="0">
                    <a:pos x="109" y="39"/>
                  </a:cxn>
                  <a:cxn ang="0">
                    <a:pos x="109" y="99"/>
                  </a:cxn>
                  <a:cxn ang="0">
                    <a:pos x="139" y="99"/>
                  </a:cxn>
                  <a:cxn ang="0">
                    <a:pos x="119" y="99"/>
                  </a:cxn>
                  <a:cxn ang="0">
                    <a:pos x="119" y="11"/>
                  </a:cxn>
                  <a:cxn ang="0">
                    <a:pos x="139" y="11"/>
                  </a:cxn>
                  <a:cxn ang="0">
                    <a:pos x="139" y="99"/>
                  </a:cxn>
                </a:cxnLst>
                <a:rect l="0" t="0" r="r" b="b"/>
                <a:pathLst>
                  <a:path w="158" h="119">
                    <a:moveTo>
                      <a:pt x="158" y="119"/>
                    </a:moveTo>
                    <a:lnTo>
                      <a:pt x="0" y="119"/>
                    </a:lnTo>
                    <a:lnTo>
                      <a:pt x="0" y="0"/>
                    </a:lnTo>
                    <a:lnTo>
                      <a:pt x="9" y="0"/>
                    </a:lnTo>
                    <a:lnTo>
                      <a:pt x="9" y="108"/>
                    </a:lnTo>
                    <a:lnTo>
                      <a:pt x="158" y="108"/>
                    </a:lnTo>
                    <a:lnTo>
                      <a:pt x="158" y="119"/>
                    </a:lnTo>
                    <a:close/>
                    <a:moveTo>
                      <a:pt x="50" y="99"/>
                    </a:moveTo>
                    <a:lnTo>
                      <a:pt x="29" y="99"/>
                    </a:lnTo>
                    <a:lnTo>
                      <a:pt x="29" y="60"/>
                    </a:lnTo>
                    <a:lnTo>
                      <a:pt x="50" y="60"/>
                    </a:lnTo>
                    <a:lnTo>
                      <a:pt x="50" y="99"/>
                    </a:lnTo>
                    <a:close/>
                    <a:moveTo>
                      <a:pt x="78" y="99"/>
                    </a:moveTo>
                    <a:lnTo>
                      <a:pt x="59" y="99"/>
                    </a:lnTo>
                    <a:lnTo>
                      <a:pt x="59" y="19"/>
                    </a:lnTo>
                    <a:lnTo>
                      <a:pt x="78" y="19"/>
                    </a:lnTo>
                    <a:lnTo>
                      <a:pt x="78" y="99"/>
                    </a:lnTo>
                    <a:close/>
                    <a:moveTo>
                      <a:pt x="109" y="99"/>
                    </a:moveTo>
                    <a:lnTo>
                      <a:pt x="89" y="99"/>
                    </a:lnTo>
                    <a:lnTo>
                      <a:pt x="89" y="39"/>
                    </a:lnTo>
                    <a:lnTo>
                      <a:pt x="109" y="39"/>
                    </a:lnTo>
                    <a:lnTo>
                      <a:pt x="109" y="99"/>
                    </a:lnTo>
                    <a:close/>
                    <a:moveTo>
                      <a:pt x="139" y="99"/>
                    </a:moveTo>
                    <a:lnTo>
                      <a:pt x="119" y="99"/>
                    </a:lnTo>
                    <a:lnTo>
                      <a:pt x="119" y="11"/>
                    </a:lnTo>
                    <a:lnTo>
                      <a:pt x="139" y="11"/>
                    </a:lnTo>
                    <a:lnTo>
                      <a:pt x="139" y="9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111664" tIns="55832" rIns="111664" bIns="55832" numCol="1" anchor="t" anchorCtr="0" compatLnSpc="1"/>
              <a:lstStyle/>
              <a:p>
                <a:pPr>
                  <a:lnSpc>
                    <a:spcPct val="120000"/>
                  </a:lnSpc>
                </a:pPr>
                <a:endParaRPr lang="en-US" sz="600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8" name="Group 70"/>
            <p:cNvGrpSpPr/>
            <p:nvPr/>
          </p:nvGrpSpPr>
          <p:grpSpPr>
            <a:xfrm>
              <a:off x="1615" y="7343"/>
              <a:ext cx="1445" cy="1445"/>
              <a:chOff x="1028277" y="3364715"/>
              <a:chExt cx="839890" cy="839890"/>
            </a:xfrm>
          </p:grpSpPr>
          <p:sp>
            <p:nvSpPr>
              <p:cNvPr id="11" name="图形"/>
              <p:cNvSpPr/>
              <p:nvPr/>
            </p:nvSpPr>
            <p:spPr>
              <a:xfrm>
                <a:off x="1028277" y="3364715"/>
                <a:ext cx="839890" cy="839890"/>
              </a:xfrm>
              <a:prstGeom prst="ellipse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20000"/>
                  </a:lnSpc>
                </a:pPr>
                <a:endParaRPr lang="en-US" sz="600" dirty="0">
                  <a:cs typeface="+mn-ea"/>
                  <a:sym typeface="+mn-lt"/>
                </a:endParaRPr>
              </a:p>
            </p:txBody>
          </p:sp>
          <p:sp>
            <p:nvSpPr>
              <p:cNvPr id="10" name="图形"/>
              <p:cNvSpPr>
                <a:spLocks noEditPoints="1"/>
              </p:cNvSpPr>
              <p:nvPr/>
            </p:nvSpPr>
            <p:spPr bwMode="auto">
              <a:xfrm>
                <a:off x="1308756" y="3634610"/>
                <a:ext cx="278940" cy="300100"/>
              </a:xfrm>
              <a:custGeom>
                <a:avLst/>
                <a:gdLst/>
                <a:ahLst/>
                <a:cxnLst>
                  <a:cxn ang="0">
                    <a:pos x="67" y="67"/>
                  </a:cxn>
                  <a:cxn ang="0">
                    <a:pos x="61" y="72"/>
                  </a:cxn>
                  <a:cxn ang="0">
                    <a:pos x="5" y="72"/>
                  </a:cxn>
                  <a:cxn ang="0">
                    <a:pos x="0" y="67"/>
                  </a:cxn>
                  <a:cxn ang="0">
                    <a:pos x="0" y="16"/>
                  </a:cxn>
                  <a:cxn ang="0">
                    <a:pos x="5" y="11"/>
                  </a:cxn>
                  <a:cxn ang="0">
                    <a:pos x="10" y="11"/>
                  </a:cxn>
                  <a:cxn ang="0">
                    <a:pos x="10" y="7"/>
                  </a:cxn>
                  <a:cxn ang="0">
                    <a:pos x="16" y="0"/>
                  </a:cxn>
                  <a:cxn ang="0">
                    <a:pos x="19" y="0"/>
                  </a:cxn>
                  <a:cxn ang="0">
                    <a:pos x="25" y="7"/>
                  </a:cxn>
                  <a:cxn ang="0">
                    <a:pos x="25" y="11"/>
                  </a:cxn>
                  <a:cxn ang="0">
                    <a:pos x="41" y="11"/>
                  </a:cxn>
                  <a:cxn ang="0">
                    <a:pos x="41" y="7"/>
                  </a:cxn>
                  <a:cxn ang="0">
                    <a:pos x="47" y="0"/>
                  </a:cxn>
                  <a:cxn ang="0">
                    <a:pos x="50" y="0"/>
                  </a:cxn>
                  <a:cxn ang="0">
                    <a:pos x="56" y="7"/>
                  </a:cxn>
                  <a:cxn ang="0">
                    <a:pos x="56" y="11"/>
                  </a:cxn>
                  <a:cxn ang="0">
                    <a:pos x="61" y="11"/>
                  </a:cxn>
                  <a:cxn ang="0">
                    <a:pos x="67" y="16"/>
                  </a:cxn>
                  <a:cxn ang="0">
                    <a:pos x="67" y="67"/>
                  </a:cxn>
                  <a:cxn ang="0">
                    <a:pos x="61" y="67"/>
                  </a:cxn>
                  <a:cxn ang="0">
                    <a:pos x="61" y="26"/>
                  </a:cxn>
                  <a:cxn ang="0">
                    <a:pos x="5" y="26"/>
                  </a:cxn>
                  <a:cxn ang="0">
                    <a:pos x="5" y="67"/>
                  </a:cxn>
                  <a:cxn ang="0">
                    <a:pos x="61" y="67"/>
                  </a:cxn>
                  <a:cxn ang="0">
                    <a:pos x="20" y="7"/>
                  </a:cxn>
                  <a:cxn ang="0">
                    <a:pos x="19" y="5"/>
                  </a:cxn>
                  <a:cxn ang="0">
                    <a:pos x="16" y="5"/>
                  </a:cxn>
                  <a:cxn ang="0">
                    <a:pos x="15" y="7"/>
                  </a:cxn>
                  <a:cxn ang="0">
                    <a:pos x="15" y="18"/>
                  </a:cxn>
                  <a:cxn ang="0">
                    <a:pos x="16" y="20"/>
                  </a:cxn>
                  <a:cxn ang="0">
                    <a:pos x="19" y="20"/>
                  </a:cxn>
                  <a:cxn ang="0">
                    <a:pos x="20" y="18"/>
                  </a:cxn>
                  <a:cxn ang="0">
                    <a:pos x="20" y="7"/>
                  </a:cxn>
                  <a:cxn ang="0">
                    <a:pos x="51" y="7"/>
                  </a:cxn>
                  <a:cxn ang="0">
                    <a:pos x="50" y="5"/>
                  </a:cxn>
                  <a:cxn ang="0">
                    <a:pos x="47" y="5"/>
                  </a:cxn>
                  <a:cxn ang="0">
                    <a:pos x="46" y="7"/>
                  </a:cxn>
                  <a:cxn ang="0">
                    <a:pos x="46" y="18"/>
                  </a:cxn>
                  <a:cxn ang="0">
                    <a:pos x="47" y="20"/>
                  </a:cxn>
                  <a:cxn ang="0">
                    <a:pos x="50" y="20"/>
                  </a:cxn>
                  <a:cxn ang="0">
                    <a:pos x="51" y="18"/>
                  </a:cxn>
                  <a:cxn ang="0">
                    <a:pos x="51" y="7"/>
                  </a:cxn>
                </a:cxnLst>
                <a:rect l="0" t="0" r="r" b="b"/>
                <a:pathLst>
                  <a:path w="67" h="72">
                    <a:moveTo>
                      <a:pt x="67" y="67"/>
                    </a:moveTo>
                    <a:cubicBezTo>
                      <a:pt x="67" y="70"/>
                      <a:pt x="64" y="72"/>
                      <a:pt x="61" y="72"/>
                    </a:cubicBezTo>
                    <a:cubicBezTo>
                      <a:pt x="5" y="72"/>
                      <a:pt x="5" y="72"/>
                      <a:pt x="5" y="72"/>
                    </a:cubicBezTo>
                    <a:cubicBezTo>
                      <a:pt x="2" y="72"/>
                      <a:pt x="0" y="70"/>
                      <a:pt x="0" y="67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3"/>
                      <a:pt x="2" y="11"/>
                      <a:pt x="5" y="11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0" y="3"/>
                      <a:pt x="13" y="0"/>
                      <a:pt x="16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23" y="0"/>
                      <a:pt x="25" y="3"/>
                      <a:pt x="25" y="7"/>
                    </a:cubicBezTo>
                    <a:cubicBezTo>
                      <a:pt x="25" y="11"/>
                      <a:pt x="25" y="11"/>
                      <a:pt x="25" y="11"/>
                    </a:cubicBezTo>
                    <a:cubicBezTo>
                      <a:pt x="41" y="11"/>
                      <a:pt x="41" y="11"/>
                      <a:pt x="41" y="11"/>
                    </a:cubicBezTo>
                    <a:cubicBezTo>
                      <a:pt x="41" y="7"/>
                      <a:pt x="41" y="7"/>
                      <a:pt x="41" y="7"/>
                    </a:cubicBezTo>
                    <a:cubicBezTo>
                      <a:pt x="41" y="3"/>
                      <a:pt x="44" y="0"/>
                      <a:pt x="47" y="0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53" y="0"/>
                      <a:pt x="56" y="3"/>
                      <a:pt x="56" y="7"/>
                    </a:cubicBezTo>
                    <a:cubicBezTo>
                      <a:pt x="56" y="11"/>
                      <a:pt x="56" y="11"/>
                      <a:pt x="56" y="11"/>
                    </a:cubicBezTo>
                    <a:cubicBezTo>
                      <a:pt x="61" y="11"/>
                      <a:pt x="61" y="11"/>
                      <a:pt x="61" y="11"/>
                    </a:cubicBezTo>
                    <a:cubicBezTo>
                      <a:pt x="64" y="11"/>
                      <a:pt x="67" y="13"/>
                      <a:pt x="67" y="16"/>
                    </a:cubicBezTo>
                    <a:lnTo>
                      <a:pt x="67" y="67"/>
                    </a:lnTo>
                    <a:close/>
                    <a:moveTo>
                      <a:pt x="61" y="67"/>
                    </a:moveTo>
                    <a:cubicBezTo>
                      <a:pt x="61" y="26"/>
                      <a:pt x="61" y="26"/>
                      <a:pt x="61" y="26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67"/>
                      <a:pt x="5" y="67"/>
                      <a:pt x="5" y="67"/>
                    </a:cubicBezTo>
                    <a:lnTo>
                      <a:pt x="61" y="67"/>
                    </a:lnTo>
                    <a:close/>
                    <a:moveTo>
                      <a:pt x="20" y="7"/>
                    </a:moveTo>
                    <a:cubicBezTo>
                      <a:pt x="20" y="6"/>
                      <a:pt x="20" y="5"/>
                      <a:pt x="19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5" y="6"/>
                      <a:pt x="15" y="7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5" y="19"/>
                      <a:pt x="16" y="20"/>
                      <a:pt x="16" y="20"/>
                    </a:cubicBezTo>
                    <a:cubicBezTo>
                      <a:pt x="19" y="20"/>
                      <a:pt x="19" y="20"/>
                      <a:pt x="19" y="20"/>
                    </a:cubicBezTo>
                    <a:cubicBezTo>
                      <a:pt x="20" y="20"/>
                      <a:pt x="20" y="19"/>
                      <a:pt x="20" y="18"/>
                    </a:cubicBezTo>
                    <a:lnTo>
                      <a:pt x="20" y="7"/>
                    </a:lnTo>
                    <a:close/>
                    <a:moveTo>
                      <a:pt x="51" y="7"/>
                    </a:moveTo>
                    <a:cubicBezTo>
                      <a:pt x="51" y="6"/>
                      <a:pt x="51" y="5"/>
                      <a:pt x="50" y="5"/>
                    </a:cubicBezTo>
                    <a:cubicBezTo>
                      <a:pt x="47" y="5"/>
                      <a:pt x="47" y="5"/>
                      <a:pt x="47" y="5"/>
                    </a:cubicBezTo>
                    <a:cubicBezTo>
                      <a:pt x="47" y="5"/>
                      <a:pt x="46" y="6"/>
                      <a:pt x="46" y="7"/>
                    </a:cubicBezTo>
                    <a:cubicBezTo>
                      <a:pt x="46" y="18"/>
                      <a:pt x="46" y="18"/>
                      <a:pt x="46" y="18"/>
                    </a:cubicBezTo>
                    <a:cubicBezTo>
                      <a:pt x="46" y="19"/>
                      <a:pt x="47" y="20"/>
                      <a:pt x="47" y="20"/>
                    </a:cubicBezTo>
                    <a:cubicBezTo>
                      <a:pt x="50" y="20"/>
                      <a:pt x="50" y="20"/>
                      <a:pt x="50" y="20"/>
                    </a:cubicBezTo>
                    <a:cubicBezTo>
                      <a:pt x="51" y="20"/>
                      <a:pt x="51" y="19"/>
                      <a:pt x="51" y="18"/>
                    </a:cubicBezTo>
                    <a:lnTo>
                      <a:pt x="51" y="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111664" tIns="55832" rIns="111664" bIns="55832" numCol="1" anchor="t" anchorCtr="0" compatLnSpc="1"/>
              <a:lstStyle/>
              <a:p>
                <a:pPr>
                  <a:lnSpc>
                    <a:spcPct val="120000"/>
                  </a:lnSpc>
                </a:pPr>
                <a:endParaRPr lang="en-US" sz="600" dirty="0">
                  <a:cs typeface="+mn-ea"/>
                  <a:sym typeface="+mn-lt"/>
                </a:endParaRPr>
              </a:p>
            </p:txBody>
          </p:sp>
        </p:grpSp>
        <p:sp>
          <p:nvSpPr>
            <p:cNvPr id="9" name="图形"/>
            <p:cNvSpPr txBox="1"/>
            <p:nvPr/>
          </p:nvSpPr>
          <p:spPr>
            <a:xfrm>
              <a:off x="3110" y="3057"/>
              <a:ext cx="2448" cy="5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添加标题文本</a:t>
              </a:r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9" name="图形"/>
            <p:cNvSpPr txBox="1"/>
            <p:nvPr/>
          </p:nvSpPr>
          <p:spPr>
            <a:xfrm>
              <a:off x="3110" y="3532"/>
              <a:ext cx="5785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lnSpc>
                  <a:spcPct val="150000"/>
                </a:lnSpc>
              </a:pPr>
              <a:r>
                <a:rPr lang="zh-CN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点击此处添加文字内容，比如关键词、一些简介等。</a:t>
              </a:r>
              <a:r>
                <a:rPr lang="zh-CN" altLang="zh-CN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</a:t>
              </a:r>
              <a:r>
                <a:rPr lang="zh-CN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此处添加内容，内容要与标题相匹配。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2" name="图形"/>
            <p:cNvSpPr txBox="1"/>
            <p:nvPr/>
          </p:nvSpPr>
          <p:spPr>
            <a:xfrm>
              <a:off x="3110" y="5101"/>
              <a:ext cx="2448" cy="5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添加标题文本</a:t>
              </a:r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3" name="图形"/>
            <p:cNvSpPr txBox="1"/>
            <p:nvPr/>
          </p:nvSpPr>
          <p:spPr>
            <a:xfrm>
              <a:off x="3110" y="5576"/>
              <a:ext cx="5785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lnSpc>
                  <a:spcPct val="150000"/>
                </a:lnSpc>
              </a:pPr>
              <a:r>
                <a:rPr lang="zh-CN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点击此处添加文字内容，比如关键词、一些简介等。</a:t>
              </a:r>
              <a:r>
                <a:rPr lang="zh-CN" altLang="zh-CN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</a:t>
              </a:r>
              <a:r>
                <a:rPr lang="zh-CN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此处添加内容，内容要与标题相匹配。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4" name="图形"/>
            <p:cNvSpPr txBox="1"/>
            <p:nvPr/>
          </p:nvSpPr>
          <p:spPr>
            <a:xfrm>
              <a:off x="3110" y="7253"/>
              <a:ext cx="2448" cy="5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添加标题文本</a:t>
              </a:r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2" name="图形"/>
            <p:cNvSpPr txBox="1"/>
            <p:nvPr/>
          </p:nvSpPr>
          <p:spPr>
            <a:xfrm>
              <a:off x="3110" y="7728"/>
              <a:ext cx="5785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lnSpc>
                  <a:spcPct val="150000"/>
                </a:lnSpc>
              </a:pPr>
              <a:r>
                <a:rPr lang="zh-CN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点击此处添加文字内容，比如关键词、一些简介等。</a:t>
              </a:r>
              <a:r>
                <a:rPr lang="zh-CN" altLang="zh-CN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</a:t>
              </a:r>
              <a:r>
                <a:rPr lang="zh-CN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此处添加内容，内容要与标题相匹配。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pic>
          <p:nvPicPr>
            <p:cNvPr id="2" name="图形" descr="E:\006包图网\素材\01创意3D\包图网_19874613蓝色互联网人工智能VR元宇宙人物模型.jpg包图网_19874613蓝色互联网人工智能VR元宇宙人物模型"/>
            <p:cNvPicPr>
              <a:picLocks noChangeAspect="1"/>
            </p:cNvPicPr>
            <p:nvPr/>
          </p:nvPicPr>
          <p:blipFill>
            <a:blip r:embed="rId3" cstate="screen"/>
            <a:srcRect/>
            <a:stretch>
              <a:fillRect/>
            </a:stretch>
          </p:blipFill>
          <p:spPr>
            <a:xfrm>
              <a:off x="9785" y="1918"/>
              <a:ext cx="8589" cy="7835"/>
            </a:xfrm>
            <a:prstGeom prst="rect">
              <a:avLst/>
            </a:prstGeom>
          </p:spPr>
        </p:pic>
      </p:grpSp>
    </p:spTree>
    <p:custDataLst>
      <p:tags r:id="rId1"/>
    </p:custDataLst>
  </p:cSld>
  <p:clrMapOvr>
    <a:masterClrMapping/>
  </p:clrMapOvr>
  <p:transition advTm="2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"/>
          <p:cNvGrpSpPr/>
          <p:nvPr/>
        </p:nvGrpSpPr>
        <p:grpSpPr>
          <a:xfrm>
            <a:off x="987013" y="1957126"/>
            <a:ext cx="9941472" cy="3941389"/>
            <a:chOff x="736" y="1685"/>
            <a:chExt cx="12904" cy="5116"/>
          </a:xfrm>
        </p:grpSpPr>
        <p:sp>
          <p:nvSpPr>
            <p:cNvPr id="7" name="图形"/>
            <p:cNvSpPr/>
            <p:nvPr/>
          </p:nvSpPr>
          <p:spPr>
            <a:xfrm>
              <a:off x="736" y="1698"/>
              <a:ext cx="6124" cy="2722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" name="图形"/>
            <p:cNvSpPr/>
            <p:nvPr/>
          </p:nvSpPr>
          <p:spPr>
            <a:xfrm>
              <a:off x="7313" y="1698"/>
              <a:ext cx="6124" cy="2722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cxnSp>
          <p:nvCxnSpPr>
            <p:cNvPr id="9" name="图形"/>
            <p:cNvCxnSpPr/>
            <p:nvPr/>
          </p:nvCxnSpPr>
          <p:spPr>
            <a:xfrm>
              <a:off x="7087" y="1812"/>
              <a:ext cx="0" cy="498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图形"/>
            <p:cNvSpPr txBox="1"/>
            <p:nvPr/>
          </p:nvSpPr>
          <p:spPr>
            <a:xfrm>
              <a:off x="963" y="4599"/>
              <a:ext cx="5670" cy="518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defRPr sz="1400" b="1" i="1">
                  <a:solidFill>
                    <a:srgbClr val="1D8AC1"/>
                  </a:solidFill>
                </a:defRPr>
              </a:lvl1pPr>
            </a:lstStyle>
            <a:p>
              <a:pPr algn="l"/>
              <a:r>
                <a:rPr lang="zh-CN" altLang="zh-CN" sz="20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添加标题文本</a:t>
              </a:r>
              <a:endParaRPr lang="zh-CN" altLang="en-US" sz="2000" b="0" i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1" name="图形"/>
            <p:cNvSpPr/>
            <p:nvPr/>
          </p:nvSpPr>
          <p:spPr>
            <a:xfrm>
              <a:off x="793" y="5034"/>
              <a:ext cx="6335" cy="93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71450" indent="-171450">
                <a:lnSpc>
                  <a:spcPct val="150000"/>
                </a:lnSpc>
                <a:spcBef>
                  <a:spcPts val="600"/>
                </a:spcBef>
                <a:buFont typeface="字魂58号-创中黑" panose="00000500000000000000" charset="-122"/>
                <a:buChar char="•"/>
              </a:pPr>
              <a:r>
                <a:rPr lang="zh-CN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点击这里添加文字内容，比如关键词、一些简介等。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  <a:p>
              <a:pPr marL="171450" indent="-171450">
                <a:lnSpc>
                  <a:spcPct val="150000"/>
                </a:lnSpc>
                <a:spcBef>
                  <a:spcPts val="600"/>
                </a:spcBef>
                <a:buFont typeface="字魂58号-创中黑" panose="00000500000000000000" charset="-122"/>
                <a:buChar char="•"/>
              </a:pPr>
              <a:r>
                <a:rPr lang="zh-CN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点击这里添加文字内容，比如关键词、一些简介等。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2" name="图形"/>
            <p:cNvSpPr/>
            <p:nvPr/>
          </p:nvSpPr>
          <p:spPr>
            <a:xfrm>
              <a:off x="7483" y="4599"/>
              <a:ext cx="5783" cy="5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/>
              <a:r>
                <a:rPr lang="zh-CN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添加标题文本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3" name="图形"/>
            <p:cNvSpPr/>
            <p:nvPr/>
          </p:nvSpPr>
          <p:spPr>
            <a:xfrm>
              <a:off x="7313" y="5034"/>
              <a:ext cx="6327" cy="93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71450" indent="-171450">
                <a:lnSpc>
                  <a:spcPct val="150000"/>
                </a:lnSpc>
                <a:spcBef>
                  <a:spcPts val="600"/>
                </a:spcBef>
                <a:buFont typeface="字魂58号-创中黑" panose="00000500000000000000" charset="-122"/>
                <a:buChar char="•"/>
              </a:pPr>
              <a:r>
                <a:rPr lang="zh-CN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点击这里添加文字内容，比如关键词、一些简介等。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  <a:p>
              <a:pPr marL="171450" indent="-171450">
                <a:lnSpc>
                  <a:spcPct val="150000"/>
                </a:lnSpc>
                <a:spcBef>
                  <a:spcPts val="600"/>
                </a:spcBef>
                <a:buFont typeface="字魂58号-创中黑" panose="00000500000000000000" charset="-122"/>
                <a:buChar char="•"/>
              </a:pPr>
              <a:r>
                <a:rPr lang="zh-CN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点击这里添加文字内容，比如关键词、一些简介等。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4" name="图形"/>
            <p:cNvSpPr/>
            <p:nvPr/>
          </p:nvSpPr>
          <p:spPr>
            <a:xfrm>
              <a:off x="850" y="1685"/>
              <a:ext cx="972" cy="1928"/>
            </a:xfrm>
            <a:prstGeom prst="downArrow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5" name="图形"/>
            <p:cNvSpPr/>
            <p:nvPr/>
          </p:nvSpPr>
          <p:spPr>
            <a:xfrm rot="10800000">
              <a:off x="12303" y="2505"/>
              <a:ext cx="972" cy="1928"/>
            </a:xfrm>
            <a:prstGeom prst="downArrow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6" name="图形"/>
            <p:cNvSpPr txBox="1"/>
            <p:nvPr/>
          </p:nvSpPr>
          <p:spPr>
            <a:xfrm>
              <a:off x="1984" y="1811"/>
              <a:ext cx="2268" cy="99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zh-CN" altLang="zh-CN" sz="4400">
                  <a:solidFill>
                    <a:schemeClr val="bg1"/>
                  </a:solidFill>
                  <a:cs typeface="+mn-ea"/>
                  <a:sym typeface="+mn-lt"/>
                </a:rPr>
                <a:t>66%</a:t>
              </a:r>
              <a:endParaRPr lang="zh-CN" altLang="en-US" sz="44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7" name="图形"/>
            <p:cNvSpPr txBox="1"/>
            <p:nvPr/>
          </p:nvSpPr>
          <p:spPr>
            <a:xfrm>
              <a:off x="10148" y="3094"/>
              <a:ext cx="2268" cy="99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zh-CN" sz="4400">
                  <a:solidFill>
                    <a:schemeClr val="bg1"/>
                  </a:solidFill>
                  <a:cs typeface="+mn-ea"/>
                  <a:sym typeface="+mn-lt"/>
                </a:rPr>
                <a:t>34%</a:t>
              </a:r>
              <a:endParaRPr lang="zh-CN" altLang="en-US" sz="44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8" name="图形"/>
            <p:cNvSpPr/>
            <p:nvPr/>
          </p:nvSpPr>
          <p:spPr>
            <a:xfrm>
              <a:off x="1984" y="2870"/>
              <a:ext cx="4649" cy="478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zh-CN" sz="1200" dirty="0">
                  <a:solidFill>
                    <a:schemeClr val="bg1"/>
                  </a:solidFill>
                  <a:cs typeface="+mn-ea"/>
                  <a:sym typeface="+mn-lt"/>
                </a:rPr>
                <a:t>点击这里添加文字内容，比如关键词、一些简介等。</a:t>
              </a:r>
              <a:endParaRPr lang="zh-CN" altLang="en-US" sz="12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9" name="图形"/>
            <p:cNvSpPr/>
            <p:nvPr/>
          </p:nvSpPr>
          <p:spPr>
            <a:xfrm>
              <a:off x="7427" y="1811"/>
              <a:ext cx="4649" cy="478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zh-CN" sz="1200" dirty="0">
                  <a:solidFill>
                    <a:schemeClr val="bg1"/>
                  </a:solidFill>
                  <a:cs typeface="+mn-ea"/>
                  <a:sym typeface="+mn-lt"/>
                </a:rPr>
                <a:t>点击这里添加文字内容，比如关键词、一些简介等。</a:t>
              </a:r>
              <a:endParaRPr lang="zh-CN" altLang="en-US" sz="12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</p:spTree>
    <p:custDataLst>
      <p:tags r:id="rId1"/>
    </p:custDataLst>
  </p:cSld>
  <p:clrMapOvr>
    <a:masterClrMapping/>
  </p:clrMapOvr>
  <p:transition advTm="2000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图形"/>
          <p:cNvGrpSpPr/>
          <p:nvPr/>
        </p:nvGrpSpPr>
        <p:grpSpPr>
          <a:xfrm>
            <a:off x="-2600325" y="-1494155"/>
            <a:ext cx="15991840" cy="12027535"/>
            <a:chOff x="-4095" y="-2308"/>
            <a:chExt cx="25184" cy="18941"/>
          </a:xfrm>
        </p:grpSpPr>
        <p:sp>
          <p:nvSpPr>
            <p:cNvPr id="16" name="图形"/>
            <p:cNvSpPr/>
            <p:nvPr/>
          </p:nvSpPr>
          <p:spPr>
            <a:xfrm>
              <a:off x="12582" y="-2308"/>
              <a:ext cx="8507" cy="8507"/>
            </a:xfrm>
            <a:prstGeom prst="ellipse">
              <a:avLst/>
            </a:prstGeom>
            <a:gradFill>
              <a:gsLst>
                <a:gs pos="5000">
                  <a:srgbClr val="096AED">
                    <a:alpha val="4000"/>
                  </a:srgbClr>
                </a:gs>
                <a:gs pos="100000">
                  <a:srgbClr val="0695F0">
                    <a:alpha val="23000"/>
                  </a:srgbClr>
                </a:gs>
              </a:gsLst>
              <a:lin ang="2700000" scaled="0"/>
            </a:gra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-4095" y="3036"/>
              <a:ext cx="13597" cy="13597"/>
              <a:chOff x="7170" y="5823"/>
              <a:chExt cx="13597" cy="13597"/>
            </a:xfrm>
          </p:grpSpPr>
          <p:sp>
            <p:nvSpPr>
              <p:cNvPr id="8" name="图形"/>
              <p:cNvSpPr/>
              <p:nvPr/>
            </p:nvSpPr>
            <p:spPr>
              <a:xfrm>
                <a:off x="7170" y="5823"/>
                <a:ext cx="13597" cy="13597"/>
              </a:xfrm>
              <a:prstGeom prst="ellipse">
                <a:avLst/>
              </a:prstGeom>
              <a:gradFill>
                <a:gsLst>
                  <a:gs pos="0">
                    <a:srgbClr val="096AED">
                      <a:alpha val="16000"/>
                    </a:srgbClr>
                  </a:gs>
                  <a:gs pos="100000">
                    <a:srgbClr val="0695F0">
                      <a:alpha val="53000"/>
                    </a:srgbClr>
                  </a:gs>
                </a:gsLst>
                <a:lin ang="2700000" scaled="0"/>
              </a:gra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5" name="图形"/>
              <p:cNvSpPr/>
              <p:nvPr/>
            </p:nvSpPr>
            <p:spPr>
              <a:xfrm flipV="1">
                <a:off x="8762" y="7415"/>
                <a:ext cx="10413" cy="10413"/>
              </a:xfrm>
              <a:prstGeom prst="ellipse">
                <a:avLst/>
              </a:prstGeom>
              <a:gradFill flip="none" rotWithShape="1">
                <a:gsLst>
                  <a:gs pos="5000">
                    <a:srgbClr val="096AED"/>
                  </a:gs>
                  <a:gs pos="100000">
                    <a:srgbClr val="0695F0"/>
                  </a:gs>
                </a:gsLst>
                <a:lin ang="2700000" scaled="0"/>
              </a:gradFill>
              <a:ln>
                <a:noFill/>
              </a:ln>
              <a:effectLst>
                <a:outerShdw blurRad="609600" dist="152400" dir="13500000" algn="br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 defTabSz="914400"/>
                <a:endParaRPr lang="zh-CN" altLang="en-US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4" name="图形"/>
            <p:cNvSpPr/>
            <p:nvPr/>
          </p:nvSpPr>
          <p:spPr>
            <a:xfrm>
              <a:off x="726" y="1084"/>
              <a:ext cx="17748" cy="8633"/>
            </a:xfrm>
            <a:prstGeom prst="roundRect">
              <a:avLst>
                <a:gd name="adj" fmla="val 5625"/>
              </a:avLst>
            </a:prstGeom>
            <a:solidFill>
              <a:schemeClr val="bg1"/>
            </a:solidFill>
            <a:ln w="19050">
              <a:solidFill>
                <a:schemeClr val="bg1"/>
              </a:solidFill>
            </a:ln>
            <a:effectLst>
              <a:outerShdw blurRad="965200" dist="38100" dir="10800000" algn="r" rotWithShape="0">
                <a:srgbClr val="819CFF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" name="图形"/>
            <p:cNvSpPr txBox="1"/>
            <p:nvPr/>
          </p:nvSpPr>
          <p:spPr>
            <a:xfrm>
              <a:off x="10647" y="2289"/>
              <a:ext cx="4322" cy="49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zh-CN" sz="19900">
                  <a:gradFill>
                    <a:gsLst>
                      <a:gs pos="0">
                        <a:srgbClr val="096AED"/>
                      </a:gs>
                      <a:gs pos="100000">
                        <a:schemeClr val="bg1">
                          <a:alpha val="0"/>
                        </a:schemeClr>
                      </a:gs>
                    </a:gsLst>
                    <a:lin ang="5400000" scaled="0"/>
                  </a:gradFill>
                  <a:cs typeface="+mn-ea"/>
                  <a:sym typeface="+mn-lt"/>
                </a:rPr>
                <a:t>03</a:t>
              </a:r>
            </a:p>
          </p:txBody>
        </p:sp>
        <p:pic>
          <p:nvPicPr>
            <p:cNvPr id="7" name="图形" descr="包图网_198745453D虚拟元宇宙商务人物"/>
            <p:cNvPicPr>
              <a:picLocks noChangeAspect="1"/>
            </p:cNvPicPr>
            <p:nvPr/>
          </p:nvPicPr>
          <p:blipFill>
            <a:blip r:embed="rId3" cstate="screen"/>
            <a:srcRect/>
            <a:stretch>
              <a:fillRect/>
            </a:stretch>
          </p:blipFill>
          <p:spPr>
            <a:xfrm>
              <a:off x="1527" y="1515"/>
              <a:ext cx="8712" cy="7772"/>
            </a:xfrm>
            <a:prstGeom prst="rect">
              <a:avLst/>
            </a:prstGeom>
          </p:spPr>
        </p:pic>
        <p:sp>
          <p:nvSpPr>
            <p:cNvPr id="29" name="图形"/>
            <p:cNvSpPr/>
            <p:nvPr/>
          </p:nvSpPr>
          <p:spPr>
            <a:xfrm rot="10800000" flipH="1">
              <a:off x="13997" y="2901"/>
              <a:ext cx="1092" cy="1092"/>
            </a:xfrm>
            <a:prstGeom prst="ellipse">
              <a:avLst/>
            </a:prstGeom>
            <a:gradFill>
              <a:gsLst>
                <a:gs pos="16000">
                  <a:schemeClr val="bg1">
                    <a:alpha val="0"/>
                  </a:schemeClr>
                </a:gs>
                <a:gs pos="100000">
                  <a:srgbClr val="7AB3FA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" name="图形"/>
            <p:cNvSpPr txBox="1"/>
            <p:nvPr/>
          </p:nvSpPr>
          <p:spPr>
            <a:xfrm>
              <a:off x="10894" y="6687"/>
              <a:ext cx="6461" cy="87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l">
                <a:lnSpc>
                  <a:spcPct val="150000"/>
                </a:lnSpc>
              </a:pPr>
              <a:r>
                <a:rPr lang="zh-CN" altLang="en-US" sz="10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添加您的文本内容</a:t>
              </a:r>
              <a:r>
                <a:rPr lang="zh-CN" altLang="zh-CN" sz="10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。在此</a:t>
              </a:r>
              <a:r>
                <a:rPr lang="zh-CN" altLang="en-US" sz="10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添加您的文本内容</a:t>
              </a:r>
              <a:r>
                <a:rPr lang="zh-CN" altLang="zh-CN" sz="10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。在此</a:t>
              </a:r>
              <a:r>
                <a:rPr lang="zh-CN" altLang="en-US" sz="10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添加您的文本内容</a:t>
              </a:r>
              <a:r>
                <a:rPr lang="zh-CN" altLang="zh-CN" sz="10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。</a:t>
              </a:r>
              <a:r>
                <a:rPr lang="zh-CN" altLang="en-US" sz="10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添加您的文本内容</a:t>
              </a:r>
              <a:r>
                <a:rPr lang="zh-CN" altLang="zh-CN" sz="10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。</a:t>
              </a:r>
            </a:p>
          </p:txBody>
        </p:sp>
        <p:sp>
          <p:nvSpPr>
            <p:cNvPr id="11" name="图形"/>
            <p:cNvSpPr>
              <a:spLocks noChangeAspect="1"/>
            </p:cNvSpPr>
            <p:nvPr/>
          </p:nvSpPr>
          <p:spPr>
            <a:xfrm rot="5400000">
              <a:off x="11111" y="8046"/>
              <a:ext cx="204" cy="203"/>
            </a:xfrm>
            <a:prstGeom prst="flowChartConnector">
              <a:avLst/>
            </a:prstGeom>
            <a:gradFill>
              <a:gsLst>
                <a:gs pos="0">
                  <a:srgbClr val="0695F0"/>
                </a:gs>
                <a:gs pos="87000">
                  <a:srgbClr val="096AED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2" name="图形"/>
            <p:cNvSpPr>
              <a:spLocks noChangeAspect="1"/>
            </p:cNvSpPr>
            <p:nvPr/>
          </p:nvSpPr>
          <p:spPr>
            <a:xfrm rot="5400000">
              <a:off x="11456" y="8046"/>
              <a:ext cx="204" cy="203"/>
            </a:xfrm>
            <a:prstGeom prst="flowChartConnector">
              <a:avLst/>
            </a:prstGeom>
            <a:gradFill>
              <a:gsLst>
                <a:gs pos="0">
                  <a:srgbClr val="0695F0"/>
                </a:gs>
                <a:gs pos="87000">
                  <a:srgbClr val="096AED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9" name="图形"/>
            <p:cNvSpPr>
              <a:spLocks noChangeAspect="1"/>
            </p:cNvSpPr>
            <p:nvPr/>
          </p:nvSpPr>
          <p:spPr>
            <a:xfrm rot="5400000">
              <a:off x="11800" y="8046"/>
              <a:ext cx="204" cy="203"/>
            </a:xfrm>
            <a:prstGeom prst="flowChartConnector">
              <a:avLst/>
            </a:prstGeom>
            <a:gradFill>
              <a:gsLst>
                <a:gs pos="0">
                  <a:srgbClr val="0695F0"/>
                </a:gs>
                <a:gs pos="87000">
                  <a:srgbClr val="096AED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cxnSp>
          <p:nvCxnSpPr>
            <p:cNvPr id="20" name="图形"/>
            <p:cNvCxnSpPr/>
            <p:nvPr/>
          </p:nvCxnSpPr>
          <p:spPr>
            <a:xfrm>
              <a:off x="12582" y="8148"/>
              <a:ext cx="4364" cy="0"/>
            </a:xfrm>
            <a:prstGeom prst="line">
              <a:avLst/>
            </a:prstGeom>
            <a:ln w="12700">
              <a:gradFill>
                <a:gsLst>
                  <a:gs pos="0">
                    <a:srgbClr val="096AED">
                      <a:alpha val="100000"/>
                    </a:srgbClr>
                  </a:gs>
                  <a:gs pos="100000">
                    <a:srgbClr val="0695F0">
                      <a:alpha val="0"/>
                    </a:srgbClr>
                  </a:gs>
                </a:gsLst>
                <a:lin ang="108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2" name="图形"/>
            <p:cNvSpPr txBox="1"/>
            <p:nvPr/>
          </p:nvSpPr>
          <p:spPr>
            <a:xfrm>
              <a:off x="10860" y="4264"/>
              <a:ext cx="3168" cy="10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zh-CN" sz="360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第三部分</a:t>
              </a:r>
            </a:p>
          </p:txBody>
        </p:sp>
        <p:sp>
          <p:nvSpPr>
            <p:cNvPr id="13" name="图形"/>
            <p:cNvSpPr txBox="1"/>
            <p:nvPr/>
          </p:nvSpPr>
          <p:spPr>
            <a:xfrm>
              <a:off x="10860" y="5445"/>
              <a:ext cx="6293" cy="130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dist"/>
              <a:r>
                <a:rPr lang="zh-CN" altLang="zh-CN" sz="4800" dirty="0">
                  <a:solidFill>
                    <a:srgbClr val="0865D8"/>
                  </a:solidFill>
                  <a:cs typeface="+mn-ea"/>
                  <a:sym typeface="+mn-lt"/>
                </a:rPr>
                <a:t>添加标题文本</a:t>
              </a:r>
              <a:endParaRPr lang="zh-CN" altLang="en-US" sz="4800" dirty="0">
                <a:solidFill>
                  <a:srgbClr val="0865D8"/>
                </a:solidFill>
                <a:cs typeface="+mn-ea"/>
                <a:sym typeface="+mn-lt"/>
              </a:endParaRPr>
            </a:p>
          </p:txBody>
        </p:sp>
        <p:sp>
          <p:nvSpPr>
            <p:cNvPr id="17" name="图形"/>
            <p:cNvSpPr/>
            <p:nvPr/>
          </p:nvSpPr>
          <p:spPr>
            <a:xfrm flipH="1" flipV="1">
              <a:off x="16768" y="1062"/>
              <a:ext cx="1717" cy="1584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963" h="888">
                  <a:moveTo>
                    <a:pt x="0" y="42"/>
                  </a:moveTo>
                  <a:cubicBezTo>
                    <a:pt x="76" y="15"/>
                    <a:pt x="158" y="0"/>
                    <a:pt x="243" y="0"/>
                  </a:cubicBezTo>
                  <a:cubicBezTo>
                    <a:pt x="641" y="0"/>
                    <a:pt x="963" y="322"/>
                    <a:pt x="963" y="720"/>
                  </a:cubicBezTo>
                  <a:cubicBezTo>
                    <a:pt x="963" y="778"/>
                    <a:pt x="956" y="834"/>
                    <a:pt x="943" y="888"/>
                  </a:cubicBezTo>
                  <a:lnTo>
                    <a:pt x="0" y="888"/>
                  </a:lnTo>
                  <a:lnTo>
                    <a:pt x="0" y="42"/>
                  </a:lnTo>
                  <a:close/>
                </a:path>
              </a:pathLst>
            </a:custGeom>
            <a:gradFill>
              <a:gsLst>
                <a:gs pos="5000">
                  <a:srgbClr val="096AED"/>
                </a:gs>
                <a:gs pos="100000">
                  <a:srgbClr val="0695F0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1" name="图形"/>
            <p:cNvSpPr/>
            <p:nvPr/>
          </p:nvSpPr>
          <p:spPr>
            <a:xfrm flipV="1">
              <a:off x="16984" y="2785"/>
              <a:ext cx="251" cy="251"/>
            </a:xfrm>
            <a:prstGeom prst="ellipse">
              <a:avLst/>
            </a:prstGeom>
            <a:gradFill flip="none" rotWithShape="1">
              <a:gsLst>
                <a:gs pos="5000">
                  <a:srgbClr val="096AED"/>
                </a:gs>
                <a:gs pos="100000">
                  <a:srgbClr val="0695F0"/>
                </a:gs>
              </a:gsLst>
              <a:lin ang="2700000" scaled="0"/>
            </a:gradFill>
            <a:ln>
              <a:noFill/>
            </a:ln>
            <a:effectLst>
              <a:outerShdw blurRad="609600" dist="152400" dir="13500000" algn="b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 defTabSz="914400"/>
              <a:endParaRPr lang="zh-CN" altLang="en-US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2" name="图形"/>
            <p:cNvSpPr/>
            <p:nvPr/>
          </p:nvSpPr>
          <p:spPr>
            <a:xfrm flipV="1">
              <a:off x="7932" y="6378"/>
              <a:ext cx="309" cy="309"/>
            </a:xfrm>
            <a:prstGeom prst="ellipse">
              <a:avLst/>
            </a:prstGeom>
            <a:noFill/>
            <a:ln w="0">
              <a:gradFill>
                <a:gsLst>
                  <a:gs pos="0">
                    <a:srgbClr val="096AED"/>
                  </a:gs>
                  <a:gs pos="100000">
                    <a:srgbClr val="0695F0"/>
                  </a:gs>
                </a:gsLst>
                <a:lin ang="10800000" scaled="1"/>
              </a:gradFill>
            </a:ln>
            <a:effectLst>
              <a:outerShdw blurRad="609600" dist="152400" dir="13500000" algn="b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 defTabSz="914400"/>
              <a:endParaRPr lang="zh-CN" altLang="en-US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</p:spTree>
    <p:custDataLst>
      <p:tags r:id="rId1"/>
    </p:custDataLst>
  </p:cSld>
  <p:clrMapOvr>
    <a:masterClrMapping/>
  </p:clrMapOvr>
  <p:transition advTm="2000">
    <p:split orient="vert" dir="in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"/>
          <p:cNvGrpSpPr/>
          <p:nvPr/>
        </p:nvGrpSpPr>
        <p:grpSpPr>
          <a:xfrm>
            <a:off x="915670" y="1825625"/>
            <a:ext cx="10530205" cy="4150360"/>
            <a:chOff x="1442" y="2875"/>
            <a:chExt cx="16583" cy="6536"/>
          </a:xfrm>
        </p:grpSpPr>
        <p:pic>
          <p:nvPicPr>
            <p:cNvPr id="13" name="图形" descr="E:\006包图网\素材\01创意3D\包图网_198745413D虚拟元宇宙全身人物.jpg包图网_198745413D虚拟元宇宙全身人物"/>
            <p:cNvPicPr>
              <a:picLocks noChangeAspect="1"/>
            </p:cNvPicPr>
            <p:nvPr/>
          </p:nvPicPr>
          <p:blipFill>
            <a:blip r:embed="rId3" cstate="screen"/>
            <a:srcRect/>
            <a:stretch>
              <a:fillRect/>
            </a:stretch>
          </p:blipFill>
          <p:spPr>
            <a:xfrm>
              <a:off x="6466" y="2875"/>
              <a:ext cx="6536" cy="6536"/>
            </a:xfrm>
            <a:prstGeom prst="rect">
              <a:avLst/>
            </a:prstGeom>
          </p:spPr>
        </p:pic>
        <p:grpSp>
          <p:nvGrpSpPr>
            <p:cNvPr id="17" name="组合 16"/>
            <p:cNvGrpSpPr/>
            <p:nvPr/>
          </p:nvGrpSpPr>
          <p:grpSpPr>
            <a:xfrm>
              <a:off x="5413" y="4089"/>
              <a:ext cx="8641" cy="3664"/>
              <a:chOff x="5413" y="4089"/>
              <a:chExt cx="8641" cy="3664"/>
            </a:xfrm>
          </p:grpSpPr>
          <p:grpSp>
            <p:nvGrpSpPr>
              <p:cNvPr id="4" name="Group 84"/>
              <p:cNvGrpSpPr>
                <a:grpSpLocks noChangeAspect="1"/>
              </p:cNvGrpSpPr>
              <p:nvPr/>
            </p:nvGrpSpPr>
            <p:grpSpPr>
              <a:xfrm>
                <a:off x="13097" y="4089"/>
                <a:ext cx="956" cy="957"/>
                <a:chOff x="7275513" y="5302250"/>
                <a:chExt cx="1012825" cy="1012825"/>
              </a:xfrm>
              <a:solidFill>
                <a:schemeClr val="accent1"/>
              </a:solidFill>
            </p:grpSpPr>
            <p:sp>
              <p:nvSpPr>
                <p:cNvPr id="7" name="图形"/>
                <p:cNvSpPr/>
                <p:nvPr/>
              </p:nvSpPr>
              <p:spPr bwMode="auto">
                <a:xfrm>
                  <a:off x="7467601" y="5521325"/>
                  <a:ext cx="608013" cy="606425"/>
                </a:xfrm>
                <a:custGeom>
                  <a:avLst/>
                  <a:gdLst>
                    <a:gd name="T0" fmla="*/ 189 w 211"/>
                    <a:gd name="T1" fmla="*/ 85 h 211"/>
                    <a:gd name="T2" fmla="*/ 187 w 211"/>
                    <a:gd name="T3" fmla="*/ 64 h 211"/>
                    <a:gd name="T4" fmla="*/ 192 w 211"/>
                    <a:gd name="T5" fmla="*/ 41 h 211"/>
                    <a:gd name="T6" fmla="*/ 179 w 211"/>
                    <a:gd name="T7" fmla="*/ 31 h 211"/>
                    <a:gd name="T8" fmla="*/ 170 w 211"/>
                    <a:gd name="T9" fmla="*/ 36 h 211"/>
                    <a:gd name="T10" fmla="*/ 164 w 211"/>
                    <a:gd name="T11" fmla="*/ 34 h 211"/>
                    <a:gd name="T12" fmla="*/ 155 w 211"/>
                    <a:gd name="T13" fmla="*/ 26 h 211"/>
                    <a:gd name="T14" fmla="*/ 148 w 211"/>
                    <a:gd name="T15" fmla="*/ 20 h 211"/>
                    <a:gd name="T16" fmla="*/ 149 w 211"/>
                    <a:gd name="T17" fmla="*/ 11 h 211"/>
                    <a:gd name="T18" fmla="*/ 125 w 211"/>
                    <a:gd name="T19" fmla="*/ 5 h 211"/>
                    <a:gd name="T20" fmla="*/ 106 w 211"/>
                    <a:gd name="T21" fmla="*/ 1 h 211"/>
                    <a:gd name="T22" fmla="*/ 89 w 211"/>
                    <a:gd name="T23" fmla="*/ 2 h 211"/>
                    <a:gd name="T24" fmla="*/ 88 w 211"/>
                    <a:gd name="T25" fmla="*/ 7 h 211"/>
                    <a:gd name="T26" fmla="*/ 99 w 211"/>
                    <a:gd name="T27" fmla="*/ 3 h 211"/>
                    <a:gd name="T28" fmla="*/ 101 w 211"/>
                    <a:gd name="T29" fmla="*/ 13 h 211"/>
                    <a:gd name="T30" fmla="*/ 83 w 211"/>
                    <a:gd name="T31" fmla="*/ 23 h 211"/>
                    <a:gd name="T32" fmla="*/ 87 w 211"/>
                    <a:gd name="T33" fmla="*/ 31 h 211"/>
                    <a:gd name="T34" fmla="*/ 96 w 211"/>
                    <a:gd name="T35" fmla="*/ 25 h 211"/>
                    <a:gd name="T36" fmla="*/ 108 w 211"/>
                    <a:gd name="T37" fmla="*/ 30 h 211"/>
                    <a:gd name="T38" fmla="*/ 118 w 211"/>
                    <a:gd name="T39" fmla="*/ 29 h 211"/>
                    <a:gd name="T40" fmla="*/ 130 w 211"/>
                    <a:gd name="T41" fmla="*/ 32 h 211"/>
                    <a:gd name="T42" fmla="*/ 128 w 211"/>
                    <a:gd name="T43" fmla="*/ 37 h 211"/>
                    <a:gd name="T44" fmla="*/ 116 w 211"/>
                    <a:gd name="T45" fmla="*/ 43 h 211"/>
                    <a:gd name="T46" fmla="*/ 117 w 211"/>
                    <a:gd name="T47" fmla="*/ 50 h 211"/>
                    <a:gd name="T48" fmla="*/ 113 w 211"/>
                    <a:gd name="T49" fmla="*/ 58 h 211"/>
                    <a:gd name="T50" fmla="*/ 110 w 211"/>
                    <a:gd name="T51" fmla="*/ 91 h 211"/>
                    <a:gd name="T52" fmla="*/ 104 w 211"/>
                    <a:gd name="T53" fmla="*/ 97 h 211"/>
                    <a:gd name="T54" fmla="*/ 88 w 211"/>
                    <a:gd name="T55" fmla="*/ 77 h 211"/>
                    <a:gd name="T56" fmla="*/ 57 w 211"/>
                    <a:gd name="T57" fmla="*/ 83 h 211"/>
                    <a:gd name="T58" fmla="*/ 73 w 211"/>
                    <a:gd name="T59" fmla="*/ 89 h 211"/>
                    <a:gd name="T60" fmla="*/ 75 w 211"/>
                    <a:gd name="T61" fmla="*/ 94 h 211"/>
                    <a:gd name="T62" fmla="*/ 63 w 211"/>
                    <a:gd name="T63" fmla="*/ 97 h 211"/>
                    <a:gd name="T64" fmla="*/ 62 w 211"/>
                    <a:gd name="T65" fmla="*/ 105 h 211"/>
                    <a:gd name="T66" fmla="*/ 70 w 211"/>
                    <a:gd name="T67" fmla="*/ 110 h 211"/>
                    <a:gd name="T68" fmla="*/ 84 w 211"/>
                    <a:gd name="T69" fmla="*/ 107 h 211"/>
                    <a:gd name="T70" fmla="*/ 99 w 211"/>
                    <a:gd name="T71" fmla="*/ 114 h 211"/>
                    <a:gd name="T72" fmla="*/ 116 w 211"/>
                    <a:gd name="T73" fmla="*/ 109 h 211"/>
                    <a:gd name="T74" fmla="*/ 118 w 211"/>
                    <a:gd name="T75" fmla="*/ 131 h 211"/>
                    <a:gd name="T76" fmla="*/ 109 w 211"/>
                    <a:gd name="T77" fmla="*/ 159 h 211"/>
                    <a:gd name="T78" fmla="*/ 90 w 211"/>
                    <a:gd name="T79" fmla="*/ 189 h 211"/>
                    <a:gd name="T80" fmla="*/ 82 w 211"/>
                    <a:gd name="T81" fmla="*/ 197 h 211"/>
                    <a:gd name="T82" fmla="*/ 79 w 211"/>
                    <a:gd name="T83" fmla="*/ 181 h 211"/>
                    <a:gd name="T84" fmla="*/ 78 w 211"/>
                    <a:gd name="T85" fmla="*/ 159 h 211"/>
                    <a:gd name="T86" fmla="*/ 63 w 211"/>
                    <a:gd name="T87" fmla="*/ 132 h 211"/>
                    <a:gd name="T88" fmla="*/ 72 w 211"/>
                    <a:gd name="T89" fmla="*/ 125 h 211"/>
                    <a:gd name="T90" fmla="*/ 60 w 211"/>
                    <a:gd name="T91" fmla="*/ 115 h 211"/>
                    <a:gd name="T92" fmla="*/ 55 w 211"/>
                    <a:gd name="T93" fmla="*/ 102 h 211"/>
                    <a:gd name="T94" fmla="*/ 50 w 211"/>
                    <a:gd name="T95" fmla="*/ 89 h 211"/>
                    <a:gd name="T96" fmla="*/ 38 w 211"/>
                    <a:gd name="T97" fmla="*/ 78 h 211"/>
                    <a:gd name="T98" fmla="*/ 37 w 211"/>
                    <a:gd name="T99" fmla="*/ 91 h 211"/>
                    <a:gd name="T100" fmla="*/ 30 w 211"/>
                    <a:gd name="T101" fmla="*/ 91 h 211"/>
                    <a:gd name="T102" fmla="*/ 32 w 211"/>
                    <a:gd name="T103" fmla="*/ 52 h 211"/>
                    <a:gd name="T104" fmla="*/ 20 w 211"/>
                    <a:gd name="T105" fmla="*/ 148 h 211"/>
                    <a:gd name="T106" fmla="*/ 167 w 211"/>
                    <a:gd name="T107" fmla="*/ 185 h 211"/>
                    <a:gd name="T108" fmla="*/ 160 w 211"/>
                    <a:gd name="T109" fmla="*/ 127 h 211"/>
                    <a:gd name="T110" fmla="*/ 184 w 211"/>
                    <a:gd name="T111" fmla="*/ 133 h 211"/>
                    <a:gd name="T112" fmla="*/ 201 w 211"/>
                    <a:gd name="T113" fmla="*/ 146 h 211"/>
                    <a:gd name="T114" fmla="*/ 206 w 211"/>
                    <a:gd name="T115" fmla="*/ 109 h 2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211" h="211">
                      <a:moveTo>
                        <a:pt x="196" y="93"/>
                      </a:moveTo>
                      <a:cubicBezTo>
                        <a:pt x="195" y="88"/>
                        <a:pt x="194" y="87"/>
                        <a:pt x="189" y="85"/>
                      </a:cubicBezTo>
                      <a:cubicBezTo>
                        <a:pt x="183" y="84"/>
                        <a:pt x="181" y="81"/>
                        <a:pt x="183" y="76"/>
                      </a:cubicBezTo>
                      <a:cubicBezTo>
                        <a:pt x="184" y="72"/>
                        <a:pt x="186" y="68"/>
                        <a:pt x="187" y="64"/>
                      </a:cubicBezTo>
                      <a:cubicBezTo>
                        <a:pt x="189" y="61"/>
                        <a:pt x="190" y="57"/>
                        <a:pt x="189" y="52"/>
                      </a:cubicBezTo>
                      <a:cubicBezTo>
                        <a:pt x="188" y="48"/>
                        <a:pt x="189" y="44"/>
                        <a:pt x="192" y="41"/>
                      </a:cubicBezTo>
                      <a:cubicBezTo>
                        <a:pt x="189" y="37"/>
                        <a:pt x="186" y="34"/>
                        <a:pt x="182" y="30"/>
                      </a:cubicBezTo>
                      <a:cubicBezTo>
                        <a:pt x="181" y="28"/>
                        <a:pt x="180" y="29"/>
                        <a:pt x="179" y="31"/>
                      </a:cubicBezTo>
                      <a:cubicBezTo>
                        <a:pt x="179" y="32"/>
                        <a:pt x="179" y="33"/>
                        <a:pt x="179" y="33"/>
                      </a:cubicBezTo>
                      <a:cubicBezTo>
                        <a:pt x="178" y="38"/>
                        <a:pt x="174" y="39"/>
                        <a:pt x="170" y="36"/>
                      </a:cubicBezTo>
                      <a:cubicBezTo>
                        <a:pt x="170" y="36"/>
                        <a:pt x="169" y="35"/>
                        <a:pt x="168" y="35"/>
                      </a:cubicBezTo>
                      <a:cubicBezTo>
                        <a:pt x="167" y="34"/>
                        <a:pt x="165" y="34"/>
                        <a:pt x="164" y="34"/>
                      </a:cubicBezTo>
                      <a:cubicBezTo>
                        <a:pt x="160" y="35"/>
                        <a:pt x="159" y="34"/>
                        <a:pt x="159" y="30"/>
                      </a:cubicBezTo>
                      <a:cubicBezTo>
                        <a:pt x="160" y="27"/>
                        <a:pt x="159" y="25"/>
                        <a:pt x="155" y="26"/>
                      </a:cubicBezTo>
                      <a:cubicBezTo>
                        <a:pt x="154" y="26"/>
                        <a:pt x="153" y="26"/>
                        <a:pt x="152" y="26"/>
                      </a:cubicBezTo>
                      <a:cubicBezTo>
                        <a:pt x="149" y="26"/>
                        <a:pt x="147" y="23"/>
                        <a:pt x="148" y="20"/>
                      </a:cubicBezTo>
                      <a:cubicBezTo>
                        <a:pt x="148" y="18"/>
                        <a:pt x="149" y="17"/>
                        <a:pt x="149" y="15"/>
                      </a:cubicBezTo>
                      <a:cubicBezTo>
                        <a:pt x="150" y="14"/>
                        <a:pt x="150" y="12"/>
                        <a:pt x="149" y="11"/>
                      </a:cubicBezTo>
                      <a:cubicBezTo>
                        <a:pt x="147" y="9"/>
                        <a:pt x="144" y="7"/>
                        <a:pt x="141" y="5"/>
                      </a:cubicBezTo>
                      <a:cubicBezTo>
                        <a:pt x="136" y="1"/>
                        <a:pt x="130" y="4"/>
                        <a:pt x="125" y="5"/>
                      </a:cubicBezTo>
                      <a:cubicBezTo>
                        <a:pt x="124" y="9"/>
                        <a:pt x="124" y="10"/>
                        <a:pt x="119" y="9"/>
                      </a:cubicBezTo>
                      <a:cubicBezTo>
                        <a:pt x="114" y="7"/>
                        <a:pt x="110" y="5"/>
                        <a:pt x="106" y="1"/>
                      </a:cubicBezTo>
                      <a:cubicBezTo>
                        <a:pt x="106" y="0"/>
                        <a:pt x="105" y="0"/>
                        <a:pt x="104" y="0"/>
                      </a:cubicBezTo>
                      <a:cubicBezTo>
                        <a:pt x="99" y="1"/>
                        <a:pt x="94" y="1"/>
                        <a:pt x="89" y="2"/>
                      </a:cubicBezTo>
                      <a:cubicBezTo>
                        <a:pt x="88" y="2"/>
                        <a:pt x="87" y="3"/>
                        <a:pt x="87" y="4"/>
                      </a:cubicBezTo>
                      <a:cubicBezTo>
                        <a:pt x="87" y="5"/>
                        <a:pt x="87" y="6"/>
                        <a:pt x="88" y="7"/>
                      </a:cubicBezTo>
                      <a:cubicBezTo>
                        <a:pt x="90" y="7"/>
                        <a:pt x="92" y="7"/>
                        <a:pt x="93" y="6"/>
                      </a:cubicBezTo>
                      <a:cubicBezTo>
                        <a:pt x="95" y="5"/>
                        <a:pt x="97" y="4"/>
                        <a:pt x="99" y="3"/>
                      </a:cubicBezTo>
                      <a:cubicBezTo>
                        <a:pt x="102" y="2"/>
                        <a:pt x="103" y="2"/>
                        <a:pt x="104" y="5"/>
                      </a:cubicBezTo>
                      <a:cubicBezTo>
                        <a:pt x="105" y="8"/>
                        <a:pt x="104" y="11"/>
                        <a:pt x="101" y="13"/>
                      </a:cubicBezTo>
                      <a:cubicBezTo>
                        <a:pt x="98" y="15"/>
                        <a:pt x="94" y="17"/>
                        <a:pt x="90" y="19"/>
                      </a:cubicBezTo>
                      <a:cubicBezTo>
                        <a:pt x="88" y="20"/>
                        <a:pt x="85" y="22"/>
                        <a:pt x="83" y="23"/>
                      </a:cubicBezTo>
                      <a:cubicBezTo>
                        <a:pt x="81" y="25"/>
                        <a:pt x="79" y="27"/>
                        <a:pt x="81" y="30"/>
                      </a:cubicBezTo>
                      <a:cubicBezTo>
                        <a:pt x="82" y="32"/>
                        <a:pt x="85" y="31"/>
                        <a:pt x="87" y="31"/>
                      </a:cubicBezTo>
                      <a:cubicBezTo>
                        <a:pt x="89" y="30"/>
                        <a:pt x="91" y="29"/>
                        <a:pt x="93" y="28"/>
                      </a:cubicBezTo>
                      <a:cubicBezTo>
                        <a:pt x="94" y="27"/>
                        <a:pt x="95" y="26"/>
                        <a:pt x="96" y="25"/>
                      </a:cubicBezTo>
                      <a:cubicBezTo>
                        <a:pt x="98" y="24"/>
                        <a:pt x="99" y="24"/>
                        <a:pt x="100" y="27"/>
                      </a:cubicBezTo>
                      <a:cubicBezTo>
                        <a:pt x="102" y="31"/>
                        <a:pt x="105" y="32"/>
                        <a:pt x="108" y="30"/>
                      </a:cubicBezTo>
                      <a:cubicBezTo>
                        <a:pt x="110" y="29"/>
                        <a:pt x="111" y="27"/>
                        <a:pt x="113" y="26"/>
                      </a:cubicBezTo>
                      <a:cubicBezTo>
                        <a:pt x="116" y="25"/>
                        <a:pt x="118" y="26"/>
                        <a:pt x="118" y="29"/>
                      </a:cubicBezTo>
                      <a:cubicBezTo>
                        <a:pt x="119" y="33"/>
                        <a:pt x="120" y="34"/>
                        <a:pt x="124" y="33"/>
                      </a:cubicBezTo>
                      <a:cubicBezTo>
                        <a:pt x="126" y="33"/>
                        <a:pt x="128" y="33"/>
                        <a:pt x="130" y="32"/>
                      </a:cubicBezTo>
                      <a:cubicBezTo>
                        <a:pt x="130" y="33"/>
                        <a:pt x="131" y="33"/>
                        <a:pt x="131" y="33"/>
                      </a:cubicBezTo>
                      <a:cubicBezTo>
                        <a:pt x="130" y="34"/>
                        <a:pt x="130" y="36"/>
                        <a:pt x="128" y="37"/>
                      </a:cubicBezTo>
                      <a:cubicBezTo>
                        <a:pt x="127" y="39"/>
                        <a:pt x="124" y="40"/>
                        <a:pt x="122" y="41"/>
                      </a:cubicBezTo>
                      <a:cubicBezTo>
                        <a:pt x="119" y="42"/>
                        <a:pt x="116" y="43"/>
                        <a:pt x="116" y="43"/>
                      </a:cubicBezTo>
                      <a:cubicBezTo>
                        <a:pt x="116" y="43"/>
                        <a:pt x="120" y="45"/>
                        <a:pt x="118" y="46"/>
                      </a:cubicBezTo>
                      <a:cubicBezTo>
                        <a:pt x="114" y="47"/>
                        <a:pt x="108" y="53"/>
                        <a:pt x="117" y="50"/>
                      </a:cubicBezTo>
                      <a:cubicBezTo>
                        <a:pt x="118" y="50"/>
                        <a:pt x="120" y="50"/>
                        <a:pt x="122" y="49"/>
                      </a:cubicBezTo>
                      <a:cubicBezTo>
                        <a:pt x="120" y="54"/>
                        <a:pt x="116" y="56"/>
                        <a:pt x="113" y="58"/>
                      </a:cubicBezTo>
                      <a:cubicBezTo>
                        <a:pt x="102" y="64"/>
                        <a:pt x="101" y="79"/>
                        <a:pt x="107" y="86"/>
                      </a:cubicBezTo>
                      <a:cubicBezTo>
                        <a:pt x="108" y="88"/>
                        <a:pt x="109" y="89"/>
                        <a:pt x="110" y="91"/>
                      </a:cubicBezTo>
                      <a:cubicBezTo>
                        <a:pt x="111" y="93"/>
                        <a:pt x="111" y="96"/>
                        <a:pt x="109" y="97"/>
                      </a:cubicBezTo>
                      <a:cubicBezTo>
                        <a:pt x="108" y="98"/>
                        <a:pt x="105" y="97"/>
                        <a:pt x="104" y="97"/>
                      </a:cubicBezTo>
                      <a:cubicBezTo>
                        <a:pt x="101" y="94"/>
                        <a:pt x="98" y="92"/>
                        <a:pt x="96" y="89"/>
                      </a:cubicBezTo>
                      <a:cubicBezTo>
                        <a:pt x="93" y="85"/>
                        <a:pt x="91" y="81"/>
                        <a:pt x="88" y="77"/>
                      </a:cubicBezTo>
                      <a:cubicBezTo>
                        <a:pt x="78" y="66"/>
                        <a:pt x="66" y="68"/>
                        <a:pt x="57" y="77"/>
                      </a:cubicBezTo>
                      <a:cubicBezTo>
                        <a:pt x="54" y="79"/>
                        <a:pt x="55" y="81"/>
                        <a:pt x="57" y="83"/>
                      </a:cubicBezTo>
                      <a:cubicBezTo>
                        <a:pt x="58" y="83"/>
                        <a:pt x="59" y="84"/>
                        <a:pt x="60" y="84"/>
                      </a:cubicBezTo>
                      <a:cubicBezTo>
                        <a:pt x="65" y="86"/>
                        <a:pt x="69" y="88"/>
                        <a:pt x="73" y="89"/>
                      </a:cubicBezTo>
                      <a:cubicBezTo>
                        <a:pt x="74" y="90"/>
                        <a:pt x="75" y="90"/>
                        <a:pt x="76" y="91"/>
                      </a:cubicBezTo>
                      <a:cubicBezTo>
                        <a:pt x="77" y="92"/>
                        <a:pt x="77" y="93"/>
                        <a:pt x="75" y="94"/>
                      </a:cubicBezTo>
                      <a:cubicBezTo>
                        <a:pt x="74" y="95"/>
                        <a:pt x="72" y="95"/>
                        <a:pt x="71" y="95"/>
                      </a:cubicBezTo>
                      <a:cubicBezTo>
                        <a:pt x="68" y="96"/>
                        <a:pt x="65" y="96"/>
                        <a:pt x="63" y="97"/>
                      </a:cubicBezTo>
                      <a:cubicBezTo>
                        <a:pt x="61" y="98"/>
                        <a:pt x="59" y="100"/>
                        <a:pt x="59" y="101"/>
                      </a:cubicBezTo>
                      <a:cubicBezTo>
                        <a:pt x="59" y="102"/>
                        <a:pt x="61" y="104"/>
                        <a:pt x="62" y="105"/>
                      </a:cubicBezTo>
                      <a:cubicBezTo>
                        <a:pt x="63" y="106"/>
                        <a:pt x="64" y="106"/>
                        <a:pt x="65" y="107"/>
                      </a:cubicBezTo>
                      <a:cubicBezTo>
                        <a:pt x="67" y="108"/>
                        <a:pt x="69" y="109"/>
                        <a:pt x="70" y="110"/>
                      </a:cubicBezTo>
                      <a:cubicBezTo>
                        <a:pt x="72" y="113"/>
                        <a:pt x="74" y="113"/>
                        <a:pt x="76" y="112"/>
                      </a:cubicBezTo>
                      <a:cubicBezTo>
                        <a:pt x="79" y="110"/>
                        <a:pt x="81" y="109"/>
                        <a:pt x="84" y="107"/>
                      </a:cubicBezTo>
                      <a:cubicBezTo>
                        <a:pt x="87" y="105"/>
                        <a:pt x="87" y="105"/>
                        <a:pt x="89" y="108"/>
                      </a:cubicBezTo>
                      <a:cubicBezTo>
                        <a:pt x="91" y="112"/>
                        <a:pt x="94" y="115"/>
                        <a:pt x="99" y="114"/>
                      </a:cubicBezTo>
                      <a:cubicBezTo>
                        <a:pt x="102" y="114"/>
                        <a:pt x="106" y="112"/>
                        <a:pt x="109" y="111"/>
                      </a:cubicBezTo>
                      <a:cubicBezTo>
                        <a:pt x="111" y="110"/>
                        <a:pt x="113" y="109"/>
                        <a:pt x="116" y="109"/>
                      </a:cubicBezTo>
                      <a:cubicBezTo>
                        <a:pt x="121" y="108"/>
                        <a:pt x="124" y="112"/>
                        <a:pt x="124" y="118"/>
                      </a:cubicBezTo>
                      <a:cubicBezTo>
                        <a:pt x="125" y="124"/>
                        <a:pt x="122" y="128"/>
                        <a:pt x="118" y="131"/>
                      </a:cubicBezTo>
                      <a:cubicBezTo>
                        <a:pt x="114" y="135"/>
                        <a:pt x="112" y="139"/>
                        <a:pt x="114" y="145"/>
                      </a:cubicBezTo>
                      <a:cubicBezTo>
                        <a:pt x="116" y="150"/>
                        <a:pt x="114" y="155"/>
                        <a:pt x="109" y="159"/>
                      </a:cubicBezTo>
                      <a:cubicBezTo>
                        <a:pt x="106" y="162"/>
                        <a:pt x="103" y="164"/>
                        <a:pt x="99" y="167"/>
                      </a:cubicBezTo>
                      <a:cubicBezTo>
                        <a:pt x="95" y="169"/>
                        <a:pt x="89" y="184"/>
                        <a:pt x="90" y="189"/>
                      </a:cubicBezTo>
                      <a:cubicBezTo>
                        <a:pt x="90" y="190"/>
                        <a:pt x="91" y="191"/>
                        <a:pt x="90" y="192"/>
                      </a:cubicBezTo>
                      <a:cubicBezTo>
                        <a:pt x="90" y="197"/>
                        <a:pt x="87" y="196"/>
                        <a:pt x="82" y="197"/>
                      </a:cubicBezTo>
                      <a:cubicBezTo>
                        <a:pt x="79" y="198"/>
                        <a:pt x="80" y="192"/>
                        <a:pt x="79" y="189"/>
                      </a:cubicBezTo>
                      <a:cubicBezTo>
                        <a:pt x="78" y="186"/>
                        <a:pt x="78" y="183"/>
                        <a:pt x="79" y="181"/>
                      </a:cubicBezTo>
                      <a:cubicBezTo>
                        <a:pt x="79" y="178"/>
                        <a:pt x="81" y="176"/>
                        <a:pt x="81" y="173"/>
                      </a:cubicBezTo>
                      <a:cubicBezTo>
                        <a:pt x="83" y="168"/>
                        <a:pt x="82" y="163"/>
                        <a:pt x="78" y="159"/>
                      </a:cubicBezTo>
                      <a:cubicBezTo>
                        <a:pt x="76" y="158"/>
                        <a:pt x="74" y="156"/>
                        <a:pt x="73" y="154"/>
                      </a:cubicBezTo>
                      <a:cubicBezTo>
                        <a:pt x="66" y="148"/>
                        <a:pt x="63" y="141"/>
                        <a:pt x="63" y="132"/>
                      </a:cubicBezTo>
                      <a:cubicBezTo>
                        <a:pt x="63" y="128"/>
                        <a:pt x="65" y="126"/>
                        <a:pt x="69" y="126"/>
                      </a:cubicBezTo>
                      <a:cubicBezTo>
                        <a:pt x="70" y="126"/>
                        <a:pt x="71" y="125"/>
                        <a:pt x="72" y="125"/>
                      </a:cubicBezTo>
                      <a:cubicBezTo>
                        <a:pt x="71" y="122"/>
                        <a:pt x="70" y="120"/>
                        <a:pt x="66" y="120"/>
                      </a:cubicBezTo>
                      <a:cubicBezTo>
                        <a:pt x="63" y="120"/>
                        <a:pt x="61" y="118"/>
                        <a:pt x="60" y="115"/>
                      </a:cubicBezTo>
                      <a:cubicBezTo>
                        <a:pt x="59" y="114"/>
                        <a:pt x="59" y="112"/>
                        <a:pt x="59" y="111"/>
                      </a:cubicBezTo>
                      <a:cubicBezTo>
                        <a:pt x="57" y="108"/>
                        <a:pt x="57" y="104"/>
                        <a:pt x="55" y="102"/>
                      </a:cubicBezTo>
                      <a:cubicBezTo>
                        <a:pt x="53" y="99"/>
                        <a:pt x="52" y="97"/>
                        <a:pt x="52" y="94"/>
                      </a:cubicBezTo>
                      <a:cubicBezTo>
                        <a:pt x="52" y="92"/>
                        <a:pt x="51" y="91"/>
                        <a:pt x="50" y="89"/>
                      </a:cubicBezTo>
                      <a:cubicBezTo>
                        <a:pt x="47" y="87"/>
                        <a:pt x="45" y="84"/>
                        <a:pt x="42" y="82"/>
                      </a:cubicBezTo>
                      <a:cubicBezTo>
                        <a:pt x="41" y="81"/>
                        <a:pt x="40" y="80"/>
                        <a:pt x="38" y="78"/>
                      </a:cubicBezTo>
                      <a:cubicBezTo>
                        <a:pt x="38" y="81"/>
                        <a:pt x="38" y="83"/>
                        <a:pt x="38" y="84"/>
                      </a:cubicBezTo>
                      <a:cubicBezTo>
                        <a:pt x="38" y="86"/>
                        <a:pt x="38" y="89"/>
                        <a:pt x="37" y="91"/>
                      </a:cubicBezTo>
                      <a:cubicBezTo>
                        <a:pt x="37" y="92"/>
                        <a:pt x="35" y="94"/>
                        <a:pt x="34" y="94"/>
                      </a:cubicBezTo>
                      <a:cubicBezTo>
                        <a:pt x="33" y="94"/>
                        <a:pt x="31" y="92"/>
                        <a:pt x="30" y="91"/>
                      </a:cubicBezTo>
                      <a:cubicBezTo>
                        <a:pt x="30" y="89"/>
                        <a:pt x="30" y="86"/>
                        <a:pt x="30" y="84"/>
                      </a:cubicBezTo>
                      <a:cubicBezTo>
                        <a:pt x="32" y="73"/>
                        <a:pt x="33" y="62"/>
                        <a:pt x="32" y="52"/>
                      </a:cubicBezTo>
                      <a:cubicBezTo>
                        <a:pt x="32" y="48"/>
                        <a:pt x="31" y="44"/>
                        <a:pt x="30" y="39"/>
                      </a:cubicBezTo>
                      <a:cubicBezTo>
                        <a:pt x="10" y="64"/>
                        <a:pt x="0" y="108"/>
                        <a:pt x="20" y="148"/>
                      </a:cubicBezTo>
                      <a:cubicBezTo>
                        <a:pt x="42" y="190"/>
                        <a:pt x="89" y="211"/>
                        <a:pt x="135" y="199"/>
                      </a:cubicBezTo>
                      <a:cubicBezTo>
                        <a:pt x="147" y="196"/>
                        <a:pt x="158" y="191"/>
                        <a:pt x="167" y="185"/>
                      </a:cubicBezTo>
                      <a:cubicBezTo>
                        <a:pt x="162" y="183"/>
                        <a:pt x="155" y="180"/>
                        <a:pt x="154" y="161"/>
                      </a:cubicBezTo>
                      <a:cubicBezTo>
                        <a:pt x="153" y="133"/>
                        <a:pt x="157" y="127"/>
                        <a:pt x="160" y="127"/>
                      </a:cubicBezTo>
                      <a:cubicBezTo>
                        <a:pt x="162" y="127"/>
                        <a:pt x="164" y="126"/>
                        <a:pt x="172" y="134"/>
                      </a:cubicBezTo>
                      <a:cubicBezTo>
                        <a:pt x="179" y="143"/>
                        <a:pt x="183" y="139"/>
                        <a:pt x="184" y="133"/>
                      </a:cubicBezTo>
                      <a:cubicBezTo>
                        <a:pt x="184" y="127"/>
                        <a:pt x="190" y="118"/>
                        <a:pt x="193" y="127"/>
                      </a:cubicBezTo>
                      <a:cubicBezTo>
                        <a:pt x="194" y="133"/>
                        <a:pt x="198" y="141"/>
                        <a:pt x="201" y="146"/>
                      </a:cubicBezTo>
                      <a:cubicBezTo>
                        <a:pt x="207" y="135"/>
                        <a:pt x="210" y="123"/>
                        <a:pt x="211" y="111"/>
                      </a:cubicBezTo>
                      <a:cubicBezTo>
                        <a:pt x="209" y="110"/>
                        <a:pt x="208" y="110"/>
                        <a:pt x="206" y="109"/>
                      </a:cubicBezTo>
                      <a:cubicBezTo>
                        <a:pt x="200" y="106"/>
                        <a:pt x="196" y="101"/>
                        <a:pt x="196" y="93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lIns="96435" tIns="48218" rIns="96435" bIns="48218"/>
                <a:lstStyle/>
                <a:p>
                  <a:pPr defTabSz="963930" fontAlgn="auto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id-ID" sz="800">
                    <a:cs typeface="+mn-ea"/>
                    <a:sym typeface="+mn-lt"/>
                  </a:endParaRPr>
                </a:p>
              </p:txBody>
            </p:sp>
            <p:sp>
              <p:nvSpPr>
                <p:cNvPr id="8" name="图形"/>
                <p:cNvSpPr>
                  <a:spLocks noEditPoints="1"/>
                </p:cNvSpPr>
                <p:nvPr/>
              </p:nvSpPr>
              <p:spPr bwMode="auto">
                <a:xfrm>
                  <a:off x="7275513" y="5302250"/>
                  <a:ext cx="1012825" cy="1012825"/>
                </a:xfrm>
                <a:custGeom>
                  <a:avLst/>
                  <a:gdLst>
                    <a:gd name="T0" fmla="*/ 176 w 352"/>
                    <a:gd name="T1" fmla="*/ 0 h 352"/>
                    <a:gd name="T2" fmla="*/ 0 w 352"/>
                    <a:gd name="T3" fmla="*/ 176 h 352"/>
                    <a:gd name="T4" fmla="*/ 176 w 352"/>
                    <a:gd name="T5" fmla="*/ 352 h 352"/>
                    <a:gd name="T6" fmla="*/ 352 w 352"/>
                    <a:gd name="T7" fmla="*/ 176 h 352"/>
                    <a:gd name="T8" fmla="*/ 176 w 352"/>
                    <a:gd name="T9" fmla="*/ 0 h 352"/>
                    <a:gd name="T10" fmla="*/ 258 w 352"/>
                    <a:gd name="T11" fmla="*/ 261 h 352"/>
                    <a:gd name="T12" fmla="*/ 188 w 352"/>
                    <a:gd name="T13" fmla="*/ 294 h 352"/>
                    <a:gd name="T14" fmla="*/ 96 w 352"/>
                    <a:gd name="T15" fmla="*/ 263 h 352"/>
                    <a:gd name="T16" fmla="*/ 59 w 352"/>
                    <a:gd name="T17" fmla="*/ 189 h 352"/>
                    <a:gd name="T18" fmla="*/ 157 w 352"/>
                    <a:gd name="T19" fmla="*/ 60 h 352"/>
                    <a:gd name="T20" fmla="*/ 175 w 352"/>
                    <a:gd name="T21" fmla="*/ 58 h 352"/>
                    <a:gd name="T22" fmla="*/ 176 w 352"/>
                    <a:gd name="T23" fmla="*/ 58 h 352"/>
                    <a:gd name="T24" fmla="*/ 196 w 352"/>
                    <a:gd name="T25" fmla="*/ 60 h 352"/>
                    <a:gd name="T26" fmla="*/ 272 w 352"/>
                    <a:gd name="T27" fmla="*/ 108 h 352"/>
                    <a:gd name="T28" fmla="*/ 293 w 352"/>
                    <a:gd name="T29" fmla="*/ 162 h 352"/>
                    <a:gd name="T30" fmla="*/ 258 w 352"/>
                    <a:gd name="T31" fmla="*/ 261 h 3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352" h="352">
                      <a:moveTo>
                        <a:pt x="176" y="0"/>
                      </a:moveTo>
                      <a:cubicBezTo>
                        <a:pt x="79" y="0"/>
                        <a:pt x="0" y="79"/>
                        <a:pt x="0" y="176"/>
                      </a:cubicBezTo>
                      <a:cubicBezTo>
                        <a:pt x="0" y="273"/>
                        <a:pt x="79" y="352"/>
                        <a:pt x="176" y="352"/>
                      </a:cubicBezTo>
                      <a:cubicBezTo>
                        <a:pt x="273" y="352"/>
                        <a:pt x="352" y="273"/>
                        <a:pt x="352" y="176"/>
                      </a:cubicBezTo>
                      <a:cubicBezTo>
                        <a:pt x="352" y="79"/>
                        <a:pt x="273" y="0"/>
                        <a:pt x="176" y="0"/>
                      </a:cubicBezTo>
                      <a:close/>
                      <a:moveTo>
                        <a:pt x="258" y="261"/>
                      </a:moveTo>
                      <a:cubicBezTo>
                        <a:pt x="238" y="280"/>
                        <a:pt x="215" y="291"/>
                        <a:pt x="188" y="294"/>
                      </a:cubicBezTo>
                      <a:cubicBezTo>
                        <a:pt x="153" y="297"/>
                        <a:pt x="122" y="287"/>
                        <a:pt x="96" y="263"/>
                      </a:cubicBezTo>
                      <a:cubicBezTo>
                        <a:pt x="75" y="243"/>
                        <a:pt x="62" y="218"/>
                        <a:pt x="59" y="189"/>
                      </a:cubicBezTo>
                      <a:cubicBezTo>
                        <a:pt x="52" y="127"/>
                        <a:pt x="96" y="69"/>
                        <a:pt x="157" y="60"/>
                      </a:cubicBezTo>
                      <a:cubicBezTo>
                        <a:pt x="163" y="59"/>
                        <a:pt x="169" y="59"/>
                        <a:pt x="175" y="58"/>
                      </a:cubicBezTo>
                      <a:cubicBezTo>
                        <a:pt x="176" y="58"/>
                        <a:pt x="176" y="58"/>
                        <a:pt x="176" y="58"/>
                      </a:cubicBezTo>
                      <a:cubicBezTo>
                        <a:pt x="183" y="59"/>
                        <a:pt x="189" y="59"/>
                        <a:pt x="196" y="60"/>
                      </a:cubicBezTo>
                      <a:cubicBezTo>
                        <a:pt x="227" y="66"/>
                        <a:pt x="253" y="82"/>
                        <a:pt x="272" y="108"/>
                      </a:cubicBezTo>
                      <a:cubicBezTo>
                        <a:pt x="283" y="124"/>
                        <a:pt x="291" y="142"/>
                        <a:pt x="293" y="162"/>
                      </a:cubicBezTo>
                      <a:cubicBezTo>
                        <a:pt x="297" y="200"/>
                        <a:pt x="286" y="234"/>
                        <a:pt x="258" y="26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00" scaled="0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lIns="96435" tIns="48218" rIns="96435" bIns="48218"/>
                <a:lstStyle/>
                <a:p>
                  <a:pPr defTabSz="963930" fontAlgn="auto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id-ID" sz="800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9" name="Group 92"/>
              <p:cNvGrpSpPr>
                <a:grpSpLocks noChangeAspect="1"/>
              </p:cNvGrpSpPr>
              <p:nvPr/>
            </p:nvGrpSpPr>
            <p:grpSpPr>
              <a:xfrm>
                <a:off x="13097" y="6793"/>
                <a:ext cx="957" cy="959"/>
                <a:chOff x="4427538" y="3192463"/>
                <a:chExt cx="823913" cy="825500"/>
              </a:xfrm>
              <a:solidFill>
                <a:schemeClr val="accent1"/>
              </a:solidFill>
            </p:grpSpPr>
            <p:sp>
              <p:nvSpPr>
                <p:cNvPr id="10" name="图形"/>
                <p:cNvSpPr>
                  <a:spLocks noChangeArrowheads="1"/>
                </p:cNvSpPr>
                <p:nvPr/>
              </p:nvSpPr>
              <p:spPr bwMode="auto">
                <a:xfrm>
                  <a:off x="4813301" y="3825875"/>
                  <a:ext cx="57150" cy="57150"/>
                </a:xfrm>
                <a:prstGeom prst="ellipse">
                  <a:avLst/>
                </a:prstGeom>
                <a:solidFill>
                  <a:srgbClr val="A6A6A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lIns="96435" tIns="48218" rIns="96435" bIns="48218"/>
                <a:lstStyle/>
                <a:p>
                  <a:pPr defTabSz="963930" fontAlgn="auto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id-ID" sz="800">
                    <a:cs typeface="+mn-ea"/>
                    <a:sym typeface="+mn-lt"/>
                  </a:endParaRPr>
                </a:p>
              </p:txBody>
            </p:sp>
            <p:sp>
              <p:nvSpPr>
                <p:cNvPr id="11" name="图形"/>
                <p:cNvSpPr>
                  <a:spLocks noChangeArrowheads="1"/>
                </p:cNvSpPr>
                <p:nvPr/>
              </p:nvSpPr>
              <p:spPr bwMode="auto">
                <a:xfrm>
                  <a:off x="4784726" y="3352800"/>
                  <a:ext cx="115888" cy="15875"/>
                </a:xfrm>
                <a:prstGeom prst="rect">
                  <a:avLst/>
                </a:prstGeom>
                <a:solidFill>
                  <a:srgbClr val="A6A6A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lIns="96435" tIns="48218" rIns="96435" bIns="48218"/>
                <a:lstStyle/>
                <a:p>
                  <a:pPr defTabSz="963930" fontAlgn="auto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id-ID" sz="800">
                    <a:cs typeface="+mn-ea"/>
                    <a:sym typeface="+mn-lt"/>
                  </a:endParaRPr>
                </a:p>
              </p:txBody>
            </p:sp>
            <p:sp>
              <p:nvSpPr>
                <p:cNvPr id="12" name="图形"/>
                <p:cNvSpPr>
                  <a:spLocks noEditPoints="1"/>
                </p:cNvSpPr>
                <p:nvPr/>
              </p:nvSpPr>
              <p:spPr bwMode="auto">
                <a:xfrm>
                  <a:off x="4427538" y="3192463"/>
                  <a:ext cx="823913" cy="825500"/>
                </a:xfrm>
                <a:custGeom>
                  <a:avLst/>
                  <a:gdLst>
                    <a:gd name="T0" fmla="*/ 143 w 286"/>
                    <a:gd name="T1" fmla="*/ 0 h 287"/>
                    <a:gd name="T2" fmla="*/ 0 w 286"/>
                    <a:gd name="T3" fmla="*/ 143 h 287"/>
                    <a:gd name="T4" fmla="*/ 143 w 286"/>
                    <a:gd name="T5" fmla="*/ 287 h 287"/>
                    <a:gd name="T6" fmla="*/ 286 w 286"/>
                    <a:gd name="T7" fmla="*/ 143 h 287"/>
                    <a:gd name="T8" fmla="*/ 143 w 286"/>
                    <a:gd name="T9" fmla="*/ 0 h 287"/>
                    <a:gd name="T10" fmla="*/ 201 w 286"/>
                    <a:gd name="T11" fmla="*/ 234 h 287"/>
                    <a:gd name="T12" fmla="*/ 187 w 286"/>
                    <a:gd name="T13" fmla="*/ 248 h 287"/>
                    <a:gd name="T14" fmla="*/ 101 w 286"/>
                    <a:gd name="T15" fmla="*/ 248 h 287"/>
                    <a:gd name="T16" fmla="*/ 87 w 286"/>
                    <a:gd name="T17" fmla="*/ 234 h 287"/>
                    <a:gd name="T18" fmla="*/ 87 w 286"/>
                    <a:gd name="T19" fmla="*/ 60 h 287"/>
                    <a:gd name="T20" fmla="*/ 101 w 286"/>
                    <a:gd name="T21" fmla="*/ 46 h 287"/>
                    <a:gd name="T22" fmla="*/ 187 w 286"/>
                    <a:gd name="T23" fmla="*/ 46 h 287"/>
                    <a:gd name="T24" fmla="*/ 201 w 286"/>
                    <a:gd name="T25" fmla="*/ 60 h 287"/>
                    <a:gd name="T26" fmla="*/ 201 w 286"/>
                    <a:gd name="T27" fmla="*/ 234 h 2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86" h="287">
                      <a:moveTo>
                        <a:pt x="143" y="0"/>
                      </a:moveTo>
                      <a:cubicBezTo>
                        <a:pt x="64" y="0"/>
                        <a:pt x="0" y="64"/>
                        <a:pt x="0" y="143"/>
                      </a:cubicBezTo>
                      <a:cubicBezTo>
                        <a:pt x="0" y="222"/>
                        <a:pt x="64" y="287"/>
                        <a:pt x="143" y="287"/>
                      </a:cubicBezTo>
                      <a:cubicBezTo>
                        <a:pt x="222" y="287"/>
                        <a:pt x="286" y="222"/>
                        <a:pt x="286" y="143"/>
                      </a:cubicBezTo>
                      <a:cubicBezTo>
                        <a:pt x="286" y="64"/>
                        <a:pt x="222" y="0"/>
                        <a:pt x="143" y="0"/>
                      </a:cubicBezTo>
                      <a:close/>
                      <a:moveTo>
                        <a:pt x="201" y="234"/>
                      </a:moveTo>
                      <a:cubicBezTo>
                        <a:pt x="201" y="242"/>
                        <a:pt x="195" y="248"/>
                        <a:pt x="187" y="248"/>
                      </a:cubicBezTo>
                      <a:cubicBezTo>
                        <a:pt x="101" y="248"/>
                        <a:pt x="101" y="248"/>
                        <a:pt x="101" y="248"/>
                      </a:cubicBezTo>
                      <a:cubicBezTo>
                        <a:pt x="93" y="248"/>
                        <a:pt x="87" y="242"/>
                        <a:pt x="87" y="234"/>
                      </a:cubicBezTo>
                      <a:cubicBezTo>
                        <a:pt x="87" y="60"/>
                        <a:pt x="87" y="60"/>
                        <a:pt x="87" y="60"/>
                      </a:cubicBezTo>
                      <a:cubicBezTo>
                        <a:pt x="87" y="52"/>
                        <a:pt x="93" y="46"/>
                        <a:pt x="101" y="46"/>
                      </a:cubicBezTo>
                      <a:cubicBezTo>
                        <a:pt x="187" y="46"/>
                        <a:pt x="187" y="46"/>
                        <a:pt x="187" y="46"/>
                      </a:cubicBezTo>
                      <a:cubicBezTo>
                        <a:pt x="195" y="46"/>
                        <a:pt x="201" y="52"/>
                        <a:pt x="201" y="60"/>
                      </a:cubicBezTo>
                      <a:lnTo>
                        <a:pt x="201" y="23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00" scaled="0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lIns="96435" tIns="48218" rIns="96435" bIns="48218"/>
                <a:lstStyle/>
                <a:p>
                  <a:pPr defTabSz="963930" fontAlgn="auto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id-ID" sz="800">
                    <a:cs typeface="+mn-ea"/>
                    <a:sym typeface="+mn-lt"/>
                  </a:endParaRPr>
                </a:p>
              </p:txBody>
            </p:sp>
            <p:sp>
              <p:nvSpPr>
                <p:cNvPr id="5" name="图形"/>
                <p:cNvSpPr>
                  <a:spLocks noChangeArrowheads="1"/>
                </p:cNvSpPr>
                <p:nvPr/>
              </p:nvSpPr>
              <p:spPr bwMode="auto">
                <a:xfrm>
                  <a:off x="4926013" y="3351213"/>
                  <a:ext cx="22225" cy="19050"/>
                </a:xfrm>
                <a:prstGeom prst="ellipse">
                  <a:avLst/>
                </a:prstGeom>
                <a:solidFill>
                  <a:srgbClr val="A6A6A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lIns="96435" tIns="48218" rIns="96435" bIns="48218"/>
                <a:lstStyle/>
                <a:p>
                  <a:pPr defTabSz="963930" fontAlgn="auto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id-ID" sz="800">
                    <a:cs typeface="+mn-ea"/>
                    <a:sym typeface="+mn-lt"/>
                  </a:endParaRPr>
                </a:p>
              </p:txBody>
            </p:sp>
            <p:sp>
              <p:nvSpPr>
                <p:cNvPr id="14" name="图形"/>
                <p:cNvSpPr>
                  <a:spLocks noChangeArrowheads="1"/>
                </p:cNvSpPr>
                <p:nvPr/>
              </p:nvSpPr>
              <p:spPr bwMode="auto">
                <a:xfrm>
                  <a:off x="4710113" y="3397250"/>
                  <a:ext cx="265113" cy="40005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lIns="96435" tIns="48218" rIns="96435" bIns="48218"/>
                <a:lstStyle/>
                <a:p>
                  <a:pPr defTabSz="963930" fontAlgn="auto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id-ID" sz="800"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34831" name="图形"/>
              <p:cNvSpPr>
                <a:spLocks noChangeAspect="1" noEditPoints="1"/>
              </p:cNvSpPr>
              <p:nvPr/>
            </p:nvSpPr>
            <p:spPr bwMode="auto">
              <a:xfrm>
                <a:off x="5413" y="4089"/>
                <a:ext cx="957" cy="958"/>
              </a:xfrm>
              <a:custGeom>
                <a:avLst/>
                <a:gdLst>
                  <a:gd name="T0" fmla="*/ 216000 w 280"/>
                  <a:gd name="T1" fmla="*/ 0 h 280"/>
                  <a:gd name="T2" fmla="*/ 0 w 280"/>
                  <a:gd name="T3" fmla="*/ 216426 h 280"/>
                  <a:gd name="T4" fmla="*/ 216000 w 280"/>
                  <a:gd name="T5" fmla="*/ 432851 h 280"/>
                  <a:gd name="T6" fmla="*/ 432000 w 280"/>
                  <a:gd name="T7" fmla="*/ 216426 h 280"/>
                  <a:gd name="T8" fmla="*/ 216000 w 280"/>
                  <a:gd name="T9" fmla="*/ 0 h 280"/>
                  <a:gd name="T10" fmla="*/ 285429 w 280"/>
                  <a:gd name="T11" fmla="*/ 106667 h 280"/>
                  <a:gd name="T12" fmla="*/ 325543 w 280"/>
                  <a:gd name="T13" fmla="*/ 146860 h 280"/>
                  <a:gd name="T14" fmla="*/ 285429 w 280"/>
                  <a:gd name="T15" fmla="*/ 188599 h 280"/>
                  <a:gd name="T16" fmla="*/ 268457 w 280"/>
                  <a:gd name="T17" fmla="*/ 183962 h 280"/>
                  <a:gd name="T18" fmla="*/ 243771 w 280"/>
                  <a:gd name="T19" fmla="*/ 146860 h 280"/>
                  <a:gd name="T20" fmla="*/ 285429 w 280"/>
                  <a:gd name="T21" fmla="*/ 106667 h 280"/>
                  <a:gd name="T22" fmla="*/ 217543 w 280"/>
                  <a:gd name="T23" fmla="*/ 148406 h 280"/>
                  <a:gd name="T24" fmla="*/ 257657 w 280"/>
                  <a:gd name="T25" fmla="*/ 190145 h 280"/>
                  <a:gd name="T26" fmla="*/ 217543 w 280"/>
                  <a:gd name="T27" fmla="*/ 230339 h 280"/>
                  <a:gd name="T28" fmla="*/ 177429 w 280"/>
                  <a:gd name="T29" fmla="*/ 190145 h 280"/>
                  <a:gd name="T30" fmla="*/ 217543 w 280"/>
                  <a:gd name="T31" fmla="*/ 148406 h 280"/>
                  <a:gd name="T32" fmla="*/ 146571 w 280"/>
                  <a:gd name="T33" fmla="*/ 106667 h 280"/>
                  <a:gd name="T34" fmla="*/ 186686 w 280"/>
                  <a:gd name="T35" fmla="*/ 146860 h 280"/>
                  <a:gd name="T36" fmla="*/ 186686 w 280"/>
                  <a:gd name="T37" fmla="*/ 149952 h 280"/>
                  <a:gd name="T38" fmla="*/ 168171 w 280"/>
                  <a:gd name="T39" fmla="*/ 182416 h 280"/>
                  <a:gd name="T40" fmla="*/ 146571 w 280"/>
                  <a:gd name="T41" fmla="*/ 188599 h 280"/>
                  <a:gd name="T42" fmla="*/ 104914 w 280"/>
                  <a:gd name="T43" fmla="*/ 146860 h 280"/>
                  <a:gd name="T44" fmla="*/ 146571 w 280"/>
                  <a:gd name="T45" fmla="*/ 106667 h 280"/>
                  <a:gd name="T46" fmla="*/ 138857 w 280"/>
                  <a:gd name="T47" fmla="*/ 298358 h 280"/>
                  <a:gd name="T48" fmla="*/ 80229 w 280"/>
                  <a:gd name="T49" fmla="*/ 287537 h 280"/>
                  <a:gd name="T50" fmla="*/ 77143 w 280"/>
                  <a:gd name="T51" fmla="*/ 285991 h 280"/>
                  <a:gd name="T52" fmla="*/ 77143 w 280"/>
                  <a:gd name="T53" fmla="*/ 285991 h 280"/>
                  <a:gd name="T54" fmla="*/ 77143 w 280"/>
                  <a:gd name="T55" fmla="*/ 242706 h 280"/>
                  <a:gd name="T56" fmla="*/ 129600 w 280"/>
                  <a:gd name="T57" fmla="*/ 191691 h 280"/>
                  <a:gd name="T58" fmla="*/ 163543 w 280"/>
                  <a:gd name="T59" fmla="*/ 191691 h 280"/>
                  <a:gd name="T60" fmla="*/ 166629 w 280"/>
                  <a:gd name="T61" fmla="*/ 191691 h 280"/>
                  <a:gd name="T62" fmla="*/ 182057 w 280"/>
                  <a:gd name="T63" fmla="*/ 225701 h 280"/>
                  <a:gd name="T64" fmla="*/ 138857 w 280"/>
                  <a:gd name="T65" fmla="*/ 285991 h 280"/>
                  <a:gd name="T66" fmla="*/ 138857 w 280"/>
                  <a:gd name="T67" fmla="*/ 298358 h 280"/>
                  <a:gd name="T68" fmla="*/ 286971 w 280"/>
                  <a:gd name="T69" fmla="*/ 327730 h 280"/>
                  <a:gd name="T70" fmla="*/ 286971 w 280"/>
                  <a:gd name="T71" fmla="*/ 327730 h 280"/>
                  <a:gd name="T72" fmla="*/ 283886 w 280"/>
                  <a:gd name="T73" fmla="*/ 329276 h 280"/>
                  <a:gd name="T74" fmla="*/ 222171 w 280"/>
                  <a:gd name="T75" fmla="*/ 340097 h 280"/>
                  <a:gd name="T76" fmla="*/ 151200 w 280"/>
                  <a:gd name="T77" fmla="*/ 329276 h 280"/>
                  <a:gd name="T78" fmla="*/ 148114 w 280"/>
                  <a:gd name="T79" fmla="*/ 327730 h 280"/>
                  <a:gd name="T80" fmla="*/ 148114 w 280"/>
                  <a:gd name="T81" fmla="*/ 327730 h 280"/>
                  <a:gd name="T82" fmla="*/ 148114 w 280"/>
                  <a:gd name="T83" fmla="*/ 285991 h 280"/>
                  <a:gd name="T84" fmla="*/ 200571 w 280"/>
                  <a:gd name="T85" fmla="*/ 233430 h 280"/>
                  <a:gd name="T86" fmla="*/ 234514 w 280"/>
                  <a:gd name="T87" fmla="*/ 233430 h 280"/>
                  <a:gd name="T88" fmla="*/ 286971 w 280"/>
                  <a:gd name="T89" fmla="*/ 285991 h 280"/>
                  <a:gd name="T90" fmla="*/ 286971 w 280"/>
                  <a:gd name="T91" fmla="*/ 327730 h 280"/>
                  <a:gd name="T92" fmla="*/ 354857 w 280"/>
                  <a:gd name="T93" fmla="*/ 285991 h 280"/>
                  <a:gd name="T94" fmla="*/ 354857 w 280"/>
                  <a:gd name="T95" fmla="*/ 285991 h 280"/>
                  <a:gd name="T96" fmla="*/ 351771 w 280"/>
                  <a:gd name="T97" fmla="*/ 287537 h 280"/>
                  <a:gd name="T98" fmla="*/ 296229 w 280"/>
                  <a:gd name="T99" fmla="*/ 298358 h 280"/>
                  <a:gd name="T100" fmla="*/ 296229 w 280"/>
                  <a:gd name="T101" fmla="*/ 285991 h 280"/>
                  <a:gd name="T102" fmla="*/ 253029 w 280"/>
                  <a:gd name="T103" fmla="*/ 225701 h 280"/>
                  <a:gd name="T104" fmla="*/ 268457 w 280"/>
                  <a:gd name="T105" fmla="*/ 191691 h 280"/>
                  <a:gd name="T106" fmla="*/ 302400 w 280"/>
                  <a:gd name="T107" fmla="*/ 191691 h 280"/>
                  <a:gd name="T108" fmla="*/ 354857 w 280"/>
                  <a:gd name="T109" fmla="*/ 242706 h 280"/>
                  <a:gd name="T110" fmla="*/ 354857 w 280"/>
                  <a:gd name="T111" fmla="*/ 285991 h 280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</a:gdLst>
                <a:ahLst/>
                <a:cxnLst>
                  <a:cxn ang="T112">
                    <a:pos x="T0" y="T1"/>
                  </a:cxn>
                  <a:cxn ang="T113">
                    <a:pos x="T2" y="T3"/>
                  </a:cxn>
                  <a:cxn ang="T114">
                    <a:pos x="T4" y="T5"/>
                  </a:cxn>
                  <a:cxn ang="T115">
                    <a:pos x="T6" y="T7"/>
                  </a:cxn>
                  <a:cxn ang="T116">
                    <a:pos x="T8" y="T9"/>
                  </a:cxn>
                  <a:cxn ang="T117">
                    <a:pos x="T10" y="T11"/>
                  </a:cxn>
                  <a:cxn ang="T118">
                    <a:pos x="T12" y="T13"/>
                  </a:cxn>
                  <a:cxn ang="T119">
                    <a:pos x="T14" y="T15"/>
                  </a:cxn>
                  <a:cxn ang="T120">
                    <a:pos x="T16" y="T17"/>
                  </a:cxn>
                  <a:cxn ang="T121">
                    <a:pos x="T18" y="T19"/>
                  </a:cxn>
                  <a:cxn ang="T122">
                    <a:pos x="T20" y="T21"/>
                  </a:cxn>
                  <a:cxn ang="T123">
                    <a:pos x="T22" y="T23"/>
                  </a:cxn>
                  <a:cxn ang="T124">
                    <a:pos x="T24" y="T25"/>
                  </a:cxn>
                  <a:cxn ang="T125">
                    <a:pos x="T26" y="T27"/>
                  </a:cxn>
                  <a:cxn ang="T126">
                    <a:pos x="T28" y="T29"/>
                  </a:cxn>
                  <a:cxn ang="T127">
                    <a:pos x="T30" y="T31"/>
                  </a:cxn>
                  <a:cxn ang="T128">
                    <a:pos x="T32" y="T33"/>
                  </a:cxn>
                  <a:cxn ang="T129">
                    <a:pos x="T34" y="T35"/>
                  </a:cxn>
                  <a:cxn ang="T130">
                    <a:pos x="T36" y="T37"/>
                  </a:cxn>
                  <a:cxn ang="T131">
                    <a:pos x="T38" y="T39"/>
                  </a:cxn>
                  <a:cxn ang="T132">
                    <a:pos x="T40" y="T41"/>
                  </a:cxn>
                  <a:cxn ang="T133">
                    <a:pos x="T42" y="T43"/>
                  </a:cxn>
                  <a:cxn ang="T134">
                    <a:pos x="T44" y="T45"/>
                  </a:cxn>
                  <a:cxn ang="T135">
                    <a:pos x="T46" y="T47"/>
                  </a:cxn>
                  <a:cxn ang="T136">
                    <a:pos x="T48" y="T49"/>
                  </a:cxn>
                  <a:cxn ang="T137">
                    <a:pos x="T50" y="T51"/>
                  </a:cxn>
                  <a:cxn ang="T138">
                    <a:pos x="T52" y="T53"/>
                  </a:cxn>
                  <a:cxn ang="T139">
                    <a:pos x="T54" y="T55"/>
                  </a:cxn>
                  <a:cxn ang="T140">
                    <a:pos x="T56" y="T57"/>
                  </a:cxn>
                  <a:cxn ang="T141">
                    <a:pos x="T58" y="T59"/>
                  </a:cxn>
                  <a:cxn ang="T142">
                    <a:pos x="T60" y="T61"/>
                  </a:cxn>
                  <a:cxn ang="T143">
                    <a:pos x="T62" y="T63"/>
                  </a:cxn>
                  <a:cxn ang="T144">
                    <a:pos x="T64" y="T65"/>
                  </a:cxn>
                  <a:cxn ang="T145">
                    <a:pos x="T66" y="T67"/>
                  </a:cxn>
                  <a:cxn ang="T146">
                    <a:pos x="T68" y="T69"/>
                  </a:cxn>
                  <a:cxn ang="T147">
                    <a:pos x="T70" y="T71"/>
                  </a:cxn>
                  <a:cxn ang="T148">
                    <a:pos x="T72" y="T73"/>
                  </a:cxn>
                  <a:cxn ang="T149">
                    <a:pos x="T74" y="T75"/>
                  </a:cxn>
                  <a:cxn ang="T150">
                    <a:pos x="T76" y="T77"/>
                  </a:cxn>
                  <a:cxn ang="T151">
                    <a:pos x="T78" y="T79"/>
                  </a:cxn>
                  <a:cxn ang="T152">
                    <a:pos x="T80" y="T81"/>
                  </a:cxn>
                  <a:cxn ang="T153">
                    <a:pos x="T82" y="T83"/>
                  </a:cxn>
                  <a:cxn ang="T154">
                    <a:pos x="T84" y="T85"/>
                  </a:cxn>
                  <a:cxn ang="T155">
                    <a:pos x="T86" y="T87"/>
                  </a:cxn>
                  <a:cxn ang="T156">
                    <a:pos x="T88" y="T89"/>
                  </a:cxn>
                  <a:cxn ang="T157">
                    <a:pos x="T90" y="T91"/>
                  </a:cxn>
                  <a:cxn ang="T158">
                    <a:pos x="T92" y="T93"/>
                  </a:cxn>
                  <a:cxn ang="T159">
                    <a:pos x="T94" y="T95"/>
                  </a:cxn>
                  <a:cxn ang="T160">
                    <a:pos x="T96" y="T97"/>
                  </a:cxn>
                  <a:cxn ang="T161">
                    <a:pos x="T98" y="T99"/>
                  </a:cxn>
                  <a:cxn ang="T162">
                    <a:pos x="T100" y="T101"/>
                  </a:cxn>
                  <a:cxn ang="T163">
                    <a:pos x="T102" y="T103"/>
                  </a:cxn>
                  <a:cxn ang="T164">
                    <a:pos x="T104" y="T105"/>
                  </a:cxn>
                  <a:cxn ang="T165">
                    <a:pos x="T106" y="T107"/>
                  </a:cxn>
                  <a:cxn ang="T166">
                    <a:pos x="T108" y="T109"/>
                  </a:cxn>
                  <a:cxn ang="T167">
                    <a:pos x="T110" y="T111"/>
                  </a:cxn>
                </a:cxnLst>
                <a:rect l="0" t="0" r="r" b="b"/>
                <a:pathLst>
                  <a:path w="280" h="280">
                    <a:moveTo>
                      <a:pt x="140" y="0"/>
                    </a:moveTo>
                    <a:cubicBezTo>
                      <a:pt x="62" y="0"/>
                      <a:pt x="0" y="62"/>
                      <a:pt x="0" y="140"/>
                    </a:cubicBezTo>
                    <a:cubicBezTo>
                      <a:pt x="0" y="217"/>
                      <a:pt x="62" y="280"/>
                      <a:pt x="140" y="280"/>
                    </a:cubicBezTo>
                    <a:cubicBezTo>
                      <a:pt x="217" y="280"/>
                      <a:pt x="280" y="217"/>
                      <a:pt x="280" y="140"/>
                    </a:cubicBezTo>
                    <a:cubicBezTo>
                      <a:pt x="280" y="62"/>
                      <a:pt x="217" y="0"/>
                      <a:pt x="140" y="0"/>
                    </a:cubicBezTo>
                    <a:close/>
                    <a:moveTo>
                      <a:pt x="185" y="69"/>
                    </a:moveTo>
                    <a:cubicBezTo>
                      <a:pt x="199" y="69"/>
                      <a:pt x="211" y="81"/>
                      <a:pt x="211" y="95"/>
                    </a:cubicBezTo>
                    <a:cubicBezTo>
                      <a:pt x="211" y="110"/>
                      <a:pt x="199" y="122"/>
                      <a:pt x="185" y="122"/>
                    </a:cubicBezTo>
                    <a:cubicBezTo>
                      <a:pt x="181" y="122"/>
                      <a:pt x="177" y="121"/>
                      <a:pt x="174" y="119"/>
                    </a:cubicBezTo>
                    <a:cubicBezTo>
                      <a:pt x="173" y="109"/>
                      <a:pt x="167" y="100"/>
                      <a:pt x="158" y="95"/>
                    </a:cubicBezTo>
                    <a:cubicBezTo>
                      <a:pt x="159" y="81"/>
                      <a:pt x="170" y="69"/>
                      <a:pt x="185" y="69"/>
                    </a:cubicBezTo>
                    <a:close/>
                    <a:moveTo>
                      <a:pt x="141" y="96"/>
                    </a:moveTo>
                    <a:cubicBezTo>
                      <a:pt x="156" y="96"/>
                      <a:pt x="167" y="108"/>
                      <a:pt x="167" y="123"/>
                    </a:cubicBezTo>
                    <a:cubicBezTo>
                      <a:pt x="167" y="137"/>
                      <a:pt x="156" y="149"/>
                      <a:pt x="141" y="149"/>
                    </a:cubicBezTo>
                    <a:cubicBezTo>
                      <a:pt x="127" y="149"/>
                      <a:pt x="115" y="137"/>
                      <a:pt x="115" y="123"/>
                    </a:cubicBezTo>
                    <a:cubicBezTo>
                      <a:pt x="115" y="108"/>
                      <a:pt x="127" y="96"/>
                      <a:pt x="141" y="96"/>
                    </a:cubicBezTo>
                    <a:close/>
                    <a:moveTo>
                      <a:pt x="95" y="69"/>
                    </a:moveTo>
                    <a:cubicBezTo>
                      <a:pt x="109" y="69"/>
                      <a:pt x="121" y="81"/>
                      <a:pt x="121" y="95"/>
                    </a:cubicBezTo>
                    <a:cubicBezTo>
                      <a:pt x="121" y="96"/>
                      <a:pt x="121" y="96"/>
                      <a:pt x="121" y="97"/>
                    </a:cubicBezTo>
                    <a:cubicBezTo>
                      <a:pt x="115" y="102"/>
                      <a:pt x="110" y="109"/>
                      <a:pt x="109" y="118"/>
                    </a:cubicBezTo>
                    <a:cubicBezTo>
                      <a:pt x="105" y="120"/>
                      <a:pt x="100" y="122"/>
                      <a:pt x="95" y="122"/>
                    </a:cubicBezTo>
                    <a:cubicBezTo>
                      <a:pt x="80" y="122"/>
                      <a:pt x="68" y="110"/>
                      <a:pt x="68" y="95"/>
                    </a:cubicBezTo>
                    <a:cubicBezTo>
                      <a:pt x="68" y="81"/>
                      <a:pt x="80" y="69"/>
                      <a:pt x="95" y="69"/>
                    </a:cubicBezTo>
                    <a:close/>
                    <a:moveTo>
                      <a:pt x="90" y="193"/>
                    </a:moveTo>
                    <a:cubicBezTo>
                      <a:pt x="79" y="192"/>
                      <a:pt x="66" y="190"/>
                      <a:pt x="52" y="186"/>
                    </a:cubicBezTo>
                    <a:cubicBezTo>
                      <a:pt x="50" y="185"/>
                      <a:pt x="50" y="185"/>
                      <a:pt x="50" y="185"/>
                    </a:cubicBezTo>
                    <a:cubicBezTo>
                      <a:pt x="50" y="185"/>
                      <a:pt x="50" y="185"/>
                      <a:pt x="50" y="185"/>
                    </a:cubicBezTo>
                    <a:cubicBezTo>
                      <a:pt x="50" y="157"/>
                      <a:pt x="50" y="157"/>
                      <a:pt x="50" y="157"/>
                    </a:cubicBezTo>
                    <a:cubicBezTo>
                      <a:pt x="50" y="139"/>
                      <a:pt x="65" y="124"/>
                      <a:pt x="84" y="124"/>
                    </a:cubicBezTo>
                    <a:cubicBezTo>
                      <a:pt x="106" y="124"/>
                      <a:pt x="106" y="124"/>
                      <a:pt x="106" y="124"/>
                    </a:cubicBezTo>
                    <a:cubicBezTo>
                      <a:pt x="107" y="124"/>
                      <a:pt x="108" y="124"/>
                      <a:pt x="108" y="124"/>
                    </a:cubicBezTo>
                    <a:cubicBezTo>
                      <a:pt x="109" y="132"/>
                      <a:pt x="113" y="140"/>
                      <a:pt x="118" y="146"/>
                    </a:cubicBezTo>
                    <a:cubicBezTo>
                      <a:pt x="102" y="151"/>
                      <a:pt x="90" y="166"/>
                      <a:pt x="90" y="185"/>
                    </a:cubicBezTo>
                    <a:lnTo>
                      <a:pt x="90" y="193"/>
                    </a:lnTo>
                    <a:close/>
                    <a:moveTo>
                      <a:pt x="186" y="212"/>
                    </a:moveTo>
                    <a:cubicBezTo>
                      <a:pt x="186" y="212"/>
                      <a:pt x="186" y="212"/>
                      <a:pt x="186" y="212"/>
                    </a:cubicBezTo>
                    <a:cubicBezTo>
                      <a:pt x="184" y="213"/>
                      <a:pt x="184" y="213"/>
                      <a:pt x="184" y="213"/>
                    </a:cubicBezTo>
                    <a:cubicBezTo>
                      <a:pt x="183" y="213"/>
                      <a:pt x="169" y="220"/>
                      <a:pt x="144" y="220"/>
                    </a:cubicBezTo>
                    <a:cubicBezTo>
                      <a:pt x="131" y="220"/>
                      <a:pt x="116" y="218"/>
                      <a:pt x="98" y="213"/>
                    </a:cubicBezTo>
                    <a:cubicBezTo>
                      <a:pt x="96" y="212"/>
                      <a:pt x="96" y="212"/>
                      <a:pt x="96" y="212"/>
                    </a:cubicBezTo>
                    <a:cubicBezTo>
                      <a:pt x="96" y="212"/>
                      <a:pt x="96" y="212"/>
                      <a:pt x="96" y="212"/>
                    </a:cubicBezTo>
                    <a:cubicBezTo>
                      <a:pt x="96" y="185"/>
                      <a:pt x="96" y="185"/>
                      <a:pt x="96" y="185"/>
                    </a:cubicBezTo>
                    <a:cubicBezTo>
                      <a:pt x="96" y="166"/>
                      <a:pt x="111" y="151"/>
                      <a:pt x="130" y="151"/>
                    </a:cubicBezTo>
                    <a:cubicBezTo>
                      <a:pt x="152" y="151"/>
                      <a:pt x="152" y="151"/>
                      <a:pt x="152" y="151"/>
                    </a:cubicBezTo>
                    <a:cubicBezTo>
                      <a:pt x="171" y="151"/>
                      <a:pt x="186" y="166"/>
                      <a:pt x="186" y="185"/>
                    </a:cubicBezTo>
                    <a:lnTo>
                      <a:pt x="186" y="212"/>
                    </a:lnTo>
                    <a:close/>
                    <a:moveTo>
                      <a:pt x="230" y="185"/>
                    </a:moveTo>
                    <a:cubicBezTo>
                      <a:pt x="230" y="185"/>
                      <a:pt x="230" y="185"/>
                      <a:pt x="230" y="185"/>
                    </a:cubicBezTo>
                    <a:cubicBezTo>
                      <a:pt x="228" y="186"/>
                      <a:pt x="228" y="186"/>
                      <a:pt x="228" y="186"/>
                    </a:cubicBezTo>
                    <a:cubicBezTo>
                      <a:pt x="227" y="186"/>
                      <a:pt x="214" y="192"/>
                      <a:pt x="192" y="193"/>
                    </a:cubicBezTo>
                    <a:cubicBezTo>
                      <a:pt x="192" y="185"/>
                      <a:pt x="192" y="185"/>
                      <a:pt x="192" y="185"/>
                    </a:cubicBezTo>
                    <a:cubicBezTo>
                      <a:pt x="192" y="166"/>
                      <a:pt x="180" y="151"/>
                      <a:pt x="164" y="146"/>
                    </a:cubicBezTo>
                    <a:cubicBezTo>
                      <a:pt x="170" y="140"/>
                      <a:pt x="173" y="132"/>
                      <a:pt x="174" y="124"/>
                    </a:cubicBezTo>
                    <a:cubicBezTo>
                      <a:pt x="196" y="124"/>
                      <a:pt x="196" y="124"/>
                      <a:pt x="196" y="124"/>
                    </a:cubicBezTo>
                    <a:cubicBezTo>
                      <a:pt x="215" y="124"/>
                      <a:pt x="230" y="139"/>
                      <a:pt x="230" y="157"/>
                    </a:cubicBezTo>
                    <a:lnTo>
                      <a:pt x="230" y="18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lIns="96435" tIns="48218" rIns="96435" bIns="48218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4829" name="图形"/>
              <p:cNvSpPr>
                <a:spLocks noChangeAspect="1" noEditPoints="1"/>
              </p:cNvSpPr>
              <p:nvPr/>
            </p:nvSpPr>
            <p:spPr bwMode="auto">
              <a:xfrm>
                <a:off x="5413" y="6796"/>
                <a:ext cx="957" cy="957"/>
              </a:xfrm>
              <a:custGeom>
                <a:avLst/>
                <a:gdLst>
                  <a:gd name="T0" fmla="*/ 0 w 342"/>
                  <a:gd name="T1" fmla="*/ 216349 h 342"/>
                  <a:gd name="T2" fmla="*/ 432000 w 342"/>
                  <a:gd name="T3" fmla="*/ 216349 h 342"/>
                  <a:gd name="T4" fmla="*/ 60632 w 342"/>
                  <a:gd name="T5" fmla="*/ 177128 h 342"/>
                  <a:gd name="T6" fmla="*/ 136421 w 342"/>
                  <a:gd name="T7" fmla="*/ 207493 h 342"/>
                  <a:gd name="T8" fmla="*/ 60632 w 342"/>
                  <a:gd name="T9" fmla="*/ 177128 h 342"/>
                  <a:gd name="T10" fmla="*/ 137684 w 342"/>
                  <a:gd name="T11" fmla="*/ 216349 h 342"/>
                  <a:gd name="T12" fmla="*/ 83368 w 342"/>
                  <a:gd name="T13" fmla="*/ 264427 h 342"/>
                  <a:gd name="T14" fmla="*/ 120000 w 342"/>
                  <a:gd name="T15" fmla="*/ 358051 h 342"/>
                  <a:gd name="T16" fmla="*/ 120000 w 342"/>
                  <a:gd name="T17" fmla="*/ 309974 h 342"/>
                  <a:gd name="T18" fmla="*/ 120000 w 342"/>
                  <a:gd name="T19" fmla="*/ 358051 h 342"/>
                  <a:gd name="T20" fmla="*/ 84632 w 342"/>
                  <a:gd name="T21" fmla="*/ 273283 h 342"/>
                  <a:gd name="T22" fmla="*/ 144000 w 342"/>
                  <a:gd name="T23" fmla="*/ 302383 h 342"/>
                  <a:gd name="T24" fmla="*/ 213474 w 342"/>
                  <a:gd name="T25" fmla="*/ 302383 h 342"/>
                  <a:gd name="T26" fmla="*/ 151579 w 342"/>
                  <a:gd name="T27" fmla="*/ 273283 h 342"/>
                  <a:gd name="T28" fmla="*/ 213474 w 342"/>
                  <a:gd name="T29" fmla="*/ 302383 h 342"/>
                  <a:gd name="T30" fmla="*/ 150316 w 342"/>
                  <a:gd name="T31" fmla="*/ 264427 h 342"/>
                  <a:gd name="T32" fmla="*/ 221053 w 342"/>
                  <a:gd name="T33" fmla="*/ 216349 h 342"/>
                  <a:gd name="T34" fmla="*/ 146526 w 342"/>
                  <a:gd name="T35" fmla="*/ 207493 h 342"/>
                  <a:gd name="T36" fmla="*/ 223579 w 342"/>
                  <a:gd name="T37" fmla="*/ 177128 h 342"/>
                  <a:gd name="T38" fmla="*/ 146526 w 342"/>
                  <a:gd name="T39" fmla="*/ 207493 h 342"/>
                  <a:gd name="T40" fmla="*/ 223579 w 342"/>
                  <a:gd name="T41" fmla="*/ 334012 h 342"/>
                  <a:gd name="T42" fmla="*/ 271579 w 342"/>
                  <a:gd name="T43" fmla="*/ 334012 h 342"/>
                  <a:gd name="T44" fmla="*/ 274105 w 342"/>
                  <a:gd name="T45" fmla="*/ 302383 h 342"/>
                  <a:gd name="T46" fmla="*/ 224842 w 342"/>
                  <a:gd name="T47" fmla="*/ 273283 h 342"/>
                  <a:gd name="T48" fmla="*/ 274105 w 342"/>
                  <a:gd name="T49" fmla="*/ 302383 h 342"/>
                  <a:gd name="T50" fmla="*/ 226105 w 342"/>
                  <a:gd name="T51" fmla="*/ 264427 h 342"/>
                  <a:gd name="T52" fmla="*/ 296842 w 342"/>
                  <a:gd name="T53" fmla="*/ 216349 h 342"/>
                  <a:gd name="T54" fmla="*/ 357474 w 342"/>
                  <a:gd name="T55" fmla="*/ 159415 h 342"/>
                  <a:gd name="T56" fmla="*/ 304421 w 342"/>
                  <a:gd name="T57" fmla="*/ 188515 h 342"/>
                  <a:gd name="T58" fmla="*/ 229895 w 342"/>
                  <a:gd name="T59" fmla="*/ 207493 h 342"/>
                  <a:gd name="T60" fmla="*/ 277895 w 342"/>
                  <a:gd name="T61" fmla="*/ 177128 h 342"/>
                  <a:gd name="T62" fmla="*/ 318316 w 342"/>
                  <a:gd name="T63" fmla="*/ 135376 h 342"/>
                  <a:gd name="T64" fmla="*/ 328421 w 342"/>
                  <a:gd name="T65" fmla="*/ 130315 h 342"/>
                  <a:gd name="T66" fmla="*/ 357474 w 342"/>
                  <a:gd name="T67" fmla="*/ 159415 h 342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</a:gdLst>
                <a:ahLst/>
                <a:cxnLst>
                  <a:cxn ang="T68">
                    <a:pos x="T0" y="T1"/>
                  </a:cxn>
                  <a:cxn ang="T69">
                    <a:pos x="T2" y="T3"/>
                  </a:cxn>
                  <a:cxn ang="T70">
                    <a:pos x="T4" y="T5"/>
                  </a:cxn>
                  <a:cxn ang="T71">
                    <a:pos x="T6" y="T7"/>
                  </a:cxn>
                  <a:cxn ang="T72">
                    <a:pos x="T8" y="T9"/>
                  </a:cxn>
                  <a:cxn ang="T73">
                    <a:pos x="T10" y="T11"/>
                  </a:cxn>
                  <a:cxn ang="T74">
                    <a:pos x="T12" y="T13"/>
                  </a:cxn>
                  <a:cxn ang="T75">
                    <a:pos x="T14" y="T15"/>
                  </a:cxn>
                  <a:cxn ang="T76">
                    <a:pos x="T16" y="T17"/>
                  </a:cxn>
                  <a:cxn ang="T77">
                    <a:pos x="T18" y="T19"/>
                  </a:cxn>
                  <a:cxn ang="T78">
                    <a:pos x="T20" y="T21"/>
                  </a:cxn>
                  <a:cxn ang="T79">
                    <a:pos x="T22" y="T23"/>
                  </a:cxn>
                  <a:cxn ang="T80">
                    <a:pos x="T24" y="T25"/>
                  </a:cxn>
                  <a:cxn ang="T81">
                    <a:pos x="T26" y="T27"/>
                  </a:cxn>
                  <a:cxn ang="T82">
                    <a:pos x="T28" y="T29"/>
                  </a:cxn>
                  <a:cxn ang="T83">
                    <a:pos x="T30" y="T31"/>
                  </a:cxn>
                  <a:cxn ang="T84">
                    <a:pos x="T32" y="T33"/>
                  </a:cxn>
                  <a:cxn ang="T85">
                    <a:pos x="T34" y="T35"/>
                  </a:cxn>
                  <a:cxn ang="T86">
                    <a:pos x="T36" y="T37"/>
                  </a:cxn>
                  <a:cxn ang="T87">
                    <a:pos x="T38" y="T39"/>
                  </a:cxn>
                  <a:cxn ang="T88">
                    <a:pos x="T40" y="T41"/>
                  </a:cxn>
                  <a:cxn ang="T89">
                    <a:pos x="T42" y="T43"/>
                  </a:cxn>
                  <a:cxn ang="T90">
                    <a:pos x="T44" y="T45"/>
                  </a:cxn>
                  <a:cxn ang="T91">
                    <a:pos x="T46" y="T47"/>
                  </a:cxn>
                  <a:cxn ang="T92">
                    <a:pos x="T48" y="T49"/>
                  </a:cxn>
                  <a:cxn ang="T93">
                    <a:pos x="T50" y="T51"/>
                  </a:cxn>
                  <a:cxn ang="T94">
                    <a:pos x="T52" y="T53"/>
                  </a:cxn>
                  <a:cxn ang="T95">
                    <a:pos x="T54" y="T55"/>
                  </a:cxn>
                  <a:cxn ang="T96">
                    <a:pos x="T56" y="T57"/>
                  </a:cxn>
                  <a:cxn ang="T97">
                    <a:pos x="T58" y="T59"/>
                  </a:cxn>
                  <a:cxn ang="T98">
                    <a:pos x="T60" y="T61"/>
                  </a:cxn>
                  <a:cxn ang="T99">
                    <a:pos x="T62" y="T63"/>
                  </a:cxn>
                  <a:cxn ang="T100">
                    <a:pos x="T64" y="T65"/>
                  </a:cxn>
                  <a:cxn ang="T101">
                    <a:pos x="T66" y="T67"/>
                  </a:cxn>
                </a:cxnLst>
                <a:rect l="0" t="0" r="r" b="b"/>
                <a:pathLst>
                  <a:path w="342" h="342">
                    <a:moveTo>
                      <a:pt x="171" y="0"/>
                    </a:moveTo>
                    <a:cubicBezTo>
                      <a:pt x="76" y="0"/>
                      <a:pt x="0" y="77"/>
                      <a:pt x="0" y="171"/>
                    </a:cubicBezTo>
                    <a:cubicBezTo>
                      <a:pt x="0" y="266"/>
                      <a:pt x="76" y="342"/>
                      <a:pt x="171" y="342"/>
                    </a:cubicBezTo>
                    <a:cubicBezTo>
                      <a:pt x="265" y="342"/>
                      <a:pt x="342" y="266"/>
                      <a:pt x="342" y="171"/>
                    </a:cubicBezTo>
                    <a:cubicBezTo>
                      <a:pt x="342" y="77"/>
                      <a:pt x="265" y="0"/>
                      <a:pt x="171" y="0"/>
                    </a:cubicBezTo>
                    <a:close/>
                    <a:moveTo>
                      <a:pt x="48" y="140"/>
                    </a:moveTo>
                    <a:cubicBezTo>
                      <a:pt x="106" y="140"/>
                      <a:pt x="106" y="140"/>
                      <a:pt x="106" y="140"/>
                    </a:cubicBezTo>
                    <a:cubicBezTo>
                      <a:pt x="108" y="164"/>
                      <a:pt x="108" y="164"/>
                      <a:pt x="108" y="164"/>
                    </a:cubicBezTo>
                    <a:cubicBezTo>
                      <a:pt x="54" y="164"/>
                      <a:pt x="54" y="164"/>
                      <a:pt x="54" y="164"/>
                    </a:cubicBezTo>
                    <a:lnTo>
                      <a:pt x="48" y="140"/>
                    </a:lnTo>
                    <a:close/>
                    <a:moveTo>
                      <a:pt x="56" y="171"/>
                    </a:moveTo>
                    <a:cubicBezTo>
                      <a:pt x="109" y="171"/>
                      <a:pt x="109" y="171"/>
                      <a:pt x="109" y="171"/>
                    </a:cubicBezTo>
                    <a:cubicBezTo>
                      <a:pt x="112" y="209"/>
                      <a:pt x="112" y="209"/>
                      <a:pt x="112" y="209"/>
                    </a:cubicBezTo>
                    <a:cubicBezTo>
                      <a:pt x="66" y="209"/>
                      <a:pt x="66" y="209"/>
                      <a:pt x="66" y="209"/>
                    </a:cubicBezTo>
                    <a:lnTo>
                      <a:pt x="56" y="171"/>
                    </a:lnTo>
                    <a:close/>
                    <a:moveTo>
                      <a:pt x="95" y="283"/>
                    </a:moveTo>
                    <a:cubicBezTo>
                      <a:pt x="85" y="283"/>
                      <a:pt x="76" y="275"/>
                      <a:pt x="76" y="264"/>
                    </a:cubicBezTo>
                    <a:cubicBezTo>
                      <a:pt x="76" y="254"/>
                      <a:pt x="85" y="245"/>
                      <a:pt x="95" y="245"/>
                    </a:cubicBezTo>
                    <a:cubicBezTo>
                      <a:pt x="106" y="245"/>
                      <a:pt x="114" y="254"/>
                      <a:pt x="114" y="264"/>
                    </a:cubicBezTo>
                    <a:cubicBezTo>
                      <a:pt x="114" y="275"/>
                      <a:pt x="106" y="283"/>
                      <a:pt x="95" y="283"/>
                    </a:cubicBezTo>
                    <a:close/>
                    <a:moveTo>
                      <a:pt x="73" y="239"/>
                    </a:moveTo>
                    <a:cubicBezTo>
                      <a:pt x="67" y="216"/>
                      <a:pt x="67" y="216"/>
                      <a:pt x="67" y="216"/>
                    </a:cubicBezTo>
                    <a:cubicBezTo>
                      <a:pt x="113" y="216"/>
                      <a:pt x="113" y="216"/>
                      <a:pt x="113" y="216"/>
                    </a:cubicBezTo>
                    <a:cubicBezTo>
                      <a:pt x="114" y="239"/>
                      <a:pt x="114" y="239"/>
                      <a:pt x="114" y="239"/>
                    </a:cubicBezTo>
                    <a:lnTo>
                      <a:pt x="73" y="239"/>
                    </a:lnTo>
                    <a:close/>
                    <a:moveTo>
                      <a:pt x="169" y="239"/>
                    </a:moveTo>
                    <a:cubicBezTo>
                      <a:pt x="122" y="239"/>
                      <a:pt x="122" y="239"/>
                      <a:pt x="122" y="239"/>
                    </a:cubicBezTo>
                    <a:cubicBezTo>
                      <a:pt x="120" y="216"/>
                      <a:pt x="120" y="216"/>
                      <a:pt x="120" y="216"/>
                    </a:cubicBezTo>
                    <a:cubicBezTo>
                      <a:pt x="171" y="216"/>
                      <a:pt x="171" y="216"/>
                      <a:pt x="171" y="216"/>
                    </a:cubicBezTo>
                    <a:lnTo>
                      <a:pt x="169" y="239"/>
                    </a:lnTo>
                    <a:close/>
                    <a:moveTo>
                      <a:pt x="171" y="209"/>
                    </a:moveTo>
                    <a:cubicBezTo>
                      <a:pt x="119" y="209"/>
                      <a:pt x="119" y="209"/>
                      <a:pt x="119" y="209"/>
                    </a:cubicBezTo>
                    <a:cubicBezTo>
                      <a:pt x="116" y="171"/>
                      <a:pt x="116" y="171"/>
                      <a:pt x="116" y="171"/>
                    </a:cubicBezTo>
                    <a:cubicBezTo>
                      <a:pt x="175" y="171"/>
                      <a:pt x="175" y="171"/>
                      <a:pt x="175" y="171"/>
                    </a:cubicBezTo>
                    <a:lnTo>
                      <a:pt x="171" y="209"/>
                    </a:lnTo>
                    <a:close/>
                    <a:moveTo>
                      <a:pt x="116" y="164"/>
                    </a:moveTo>
                    <a:cubicBezTo>
                      <a:pt x="114" y="140"/>
                      <a:pt x="114" y="140"/>
                      <a:pt x="114" y="140"/>
                    </a:cubicBezTo>
                    <a:cubicBezTo>
                      <a:pt x="177" y="140"/>
                      <a:pt x="177" y="140"/>
                      <a:pt x="177" y="140"/>
                    </a:cubicBezTo>
                    <a:cubicBezTo>
                      <a:pt x="175" y="164"/>
                      <a:pt x="175" y="164"/>
                      <a:pt x="175" y="164"/>
                    </a:cubicBezTo>
                    <a:lnTo>
                      <a:pt x="116" y="164"/>
                    </a:lnTo>
                    <a:close/>
                    <a:moveTo>
                      <a:pt x="196" y="283"/>
                    </a:moveTo>
                    <a:cubicBezTo>
                      <a:pt x="185" y="283"/>
                      <a:pt x="177" y="275"/>
                      <a:pt x="177" y="264"/>
                    </a:cubicBezTo>
                    <a:cubicBezTo>
                      <a:pt x="177" y="254"/>
                      <a:pt x="185" y="245"/>
                      <a:pt x="196" y="245"/>
                    </a:cubicBezTo>
                    <a:cubicBezTo>
                      <a:pt x="206" y="245"/>
                      <a:pt x="215" y="254"/>
                      <a:pt x="215" y="264"/>
                    </a:cubicBezTo>
                    <a:cubicBezTo>
                      <a:pt x="215" y="275"/>
                      <a:pt x="206" y="283"/>
                      <a:pt x="196" y="283"/>
                    </a:cubicBezTo>
                    <a:close/>
                    <a:moveTo>
                      <a:pt x="217" y="239"/>
                    </a:moveTo>
                    <a:cubicBezTo>
                      <a:pt x="176" y="239"/>
                      <a:pt x="176" y="239"/>
                      <a:pt x="176" y="239"/>
                    </a:cubicBezTo>
                    <a:cubicBezTo>
                      <a:pt x="178" y="216"/>
                      <a:pt x="178" y="216"/>
                      <a:pt x="178" y="216"/>
                    </a:cubicBezTo>
                    <a:cubicBezTo>
                      <a:pt x="223" y="216"/>
                      <a:pt x="223" y="216"/>
                      <a:pt x="223" y="216"/>
                    </a:cubicBezTo>
                    <a:lnTo>
                      <a:pt x="217" y="239"/>
                    </a:lnTo>
                    <a:close/>
                    <a:moveTo>
                      <a:pt x="225" y="209"/>
                    </a:moveTo>
                    <a:cubicBezTo>
                      <a:pt x="179" y="209"/>
                      <a:pt x="179" y="209"/>
                      <a:pt x="179" y="209"/>
                    </a:cubicBezTo>
                    <a:cubicBezTo>
                      <a:pt x="182" y="171"/>
                      <a:pt x="182" y="171"/>
                      <a:pt x="182" y="171"/>
                    </a:cubicBezTo>
                    <a:cubicBezTo>
                      <a:pt x="235" y="171"/>
                      <a:pt x="235" y="171"/>
                      <a:pt x="235" y="171"/>
                    </a:cubicBezTo>
                    <a:lnTo>
                      <a:pt x="225" y="209"/>
                    </a:lnTo>
                    <a:close/>
                    <a:moveTo>
                      <a:pt x="283" y="126"/>
                    </a:moveTo>
                    <a:cubicBezTo>
                      <a:pt x="264" y="126"/>
                      <a:pt x="264" y="126"/>
                      <a:pt x="264" y="126"/>
                    </a:cubicBezTo>
                    <a:cubicBezTo>
                      <a:pt x="256" y="133"/>
                      <a:pt x="249" y="141"/>
                      <a:pt x="241" y="149"/>
                    </a:cubicBezTo>
                    <a:cubicBezTo>
                      <a:pt x="237" y="164"/>
                      <a:pt x="237" y="164"/>
                      <a:pt x="237" y="164"/>
                    </a:cubicBezTo>
                    <a:cubicBezTo>
                      <a:pt x="182" y="164"/>
                      <a:pt x="182" y="164"/>
                      <a:pt x="182" y="164"/>
                    </a:cubicBezTo>
                    <a:cubicBezTo>
                      <a:pt x="184" y="140"/>
                      <a:pt x="184" y="140"/>
                      <a:pt x="184" y="140"/>
                    </a:cubicBezTo>
                    <a:cubicBezTo>
                      <a:pt x="220" y="140"/>
                      <a:pt x="220" y="140"/>
                      <a:pt x="220" y="140"/>
                    </a:cubicBezTo>
                    <a:cubicBezTo>
                      <a:pt x="221" y="139"/>
                      <a:pt x="221" y="138"/>
                      <a:pt x="222" y="137"/>
                    </a:cubicBezTo>
                    <a:cubicBezTo>
                      <a:pt x="232" y="127"/>
                      <a:pt x="242" y="117"/>
                      <a:pt x="252" y="107"/>
                    </a:cubicBezTo>
                    <a:cubicBezTo>
                      <a:pt x="252" y="107"/>
                      <a:pt x="253" y="106"/>
                      <a:pt x="254" y="105"/>
                    </a:cubicBezTo>
                    <a:cubicBezTo>
                      <a:pt x="256" y="104"/>
                      <a:pt x="258" y="103"/>
                      <a:pt x="260" y="103"/>
                    </a:cubicBezTo>
                    <a:cubicBezTo>
                      <a:pt x="283" y="103"/>
                      <a:pt x="283" y="103"/>
                      <a:pt x="283" y="103"/>
                    </a:cubicBezTo>
                    <a:cubicBezTo>
                      <a:pt x="297" y="103"/>
                      <a:pt x="297" y="126"/>
                      <a:pt x="283" y="12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lIns="96435" tIns="48218" rIns="96435" bIns="48218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18" name="图形"/>
            <p:cNvSpPr/>
            <p:nvPr/>
          </p:nvSpPr>
          <p:spPr>
            <a:xfrm>
              <a:off x="14173" y="4541"/>
              <a:ext cx="3852" cy="10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>
                <a:lnSpc>
                  <a:spcPct val="150000"/>
                </a:lnSpc>
                <a:defRPr/>
              </a:pPr>
              <a:r>
                <a:rPr lang="zh-CN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点击这里添加文字内容，比如关键词、一些简介等。</a:t>
              </a:r>
              <a:endPara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1" name="图形"/>
            <p:cNvSpPr txBox="1"/>
            <p:nvPr/>
          </p:nvSpPr>
          <p:spPr>
            <a:xfrm>
              <a:off x="14173" y="3945"/>
              <a:ext cx="2688" cy="72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 fontAlgn="auto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添加标题文本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2" name="图形"/>
            <p:cNvSpPr/>
            <p:nvPr/>
          </p:nvSpPr>
          <p:spPr>
            <a:xfrm>
              <a:off x="14173" y="7222"/>
              <a:ext cx="3852" cy="10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>
                <a:lnSpc>
                  <a:spcPct val="150000"/>
                </a:lnSpc>
                <a:defRPr/>
              </a:pPr>
              <a:r>
                <a:rPr lang="zh-CN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点击这里添加文字内容，比如关键词、一些简介等。</a:t>
              </a:r>
              <a:endPara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3" name="图形"/>
            <p:cNvSpPr txBox="1"/>
            <p:nvPr/>
          </p:nvSpPr>
          <p:spPr>
            <a:xfrm>
              <a:off x="14173" y="6626"/>
              <a:ext cx="2688" cy="72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 fontAlgn="auto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添加标题文本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4" name="图形"/>
            <p:cNvSpPr/>
            <p:nvPr/>
          </p:nvSpPr>
          <p:spPr>
            <a:xfrm>
              <a:off x="1442" y="4541"/>
              <a:ext cx="3852" cy="10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50000"/>
                </a:lnSpc>
                <a:defRPr/>
              </a:pPr>
              <a:r>
                <a:rPr lang="zh-CN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点击这里添加文字内容，比如关键词、一些简介等。</a:t>
              </a:r>
              <a:endPara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5" name="图形"/>
            <p:cNvSpPr txBox="1"/>
            <p:nvPr/>
          </p:nvSpPr>
          <p:spPr>
            <a:xfrm>
              <a:off x="2606" y="3945"/>
              <a:ext cx="2688" cy="72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 fontAlgn="auto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添加标题文本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6" name="图形"/>
            <p:cNvSpPr/>
            <p:nvPr/>
          </p:nvSpPr>
          <p:spPr>
            <a:xfrm>
              <a:off x="1442" y="7222"/>
              <a:ext cx="3852" cy="10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50000"/>
                </a:lnSpc>
                <a:defRPr/>
              </a:pPr>
              <a:r>
                <a:rPr lang="zh-CN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点击这里添加文字内容，比如关键词、一些简介等。</a:t>
              </a:r>
              <a:endPara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0" name="图形"/>
            <p:cNvSpPr txBox="1"/>
            <p:nvPr/>
          </p:nvSpPr>
          <p:spPr>
            <a:xfrm>
              <a:off x="2606" y="6626"/>
              <a:ext cx="2688" cy="72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 fontAlgn="auto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添加标题文本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</p:spTree>
    <p:custDataLst>
      <p:tags r:id="rId1"/>
    </p:custDataLst>
  </p:cSld>
  <p:clrMapOvr>
    <a:masterClrMapping/>
  </p:clrMapOvr>
  <p:transition advTm="2000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图形"/>
          <p:cNvGrpSpPr/>
          <p:nvPr/>
        </p:nvGrpSpPr>
        <p:grpSpPr>
          <a:xfrm>
            <a:off x="-28575" y="1788795"/>
            <a:ext cx="12386945" cy="5069205"/>
            <a:chOff x="-45" y="2817"/>
            <a:chExt cx="19507" cy="7983"/>
          </a:xfrm>
        </p:grpSpPr>
        <p:sp>
          <p:nvSpPr>
            <p:cNvPr id="25" name="图形"/>
            <p:cNvSpPr/>
            <p:nvPr/>
          </p:nvSpPr>
          <p:spPr>
            <a:xfrm>
              <a:off x="-45" y="3553"/>
              <a:ext cx="19507" cy="7247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507" h="7793">
                  <a:moveTo>
                    <a:pt x="9646" y="0"/>
                  </a:moveTo>
                  <a:cubicBezTo>
                    <a:pt x="13883" y="0"/>
                    <a:pt x="17574" y="2335"/>
                    <a:pt x="19505" y="5788"/>
                  </a:cubicBezTo>
                  <a:lnTo>
                    <a:pt x="19507" y="5792"/>
                  </a:lnTo>
                  <a:lnTo>
                    <a:pt x="19507" y="7793"/>
                  </a:lnTo>
                  <a:lnTo>
                    <a:pt x="0" y="7793"/>
                  </a:lnTo>
                  <a:lnTo>
                    <a:pt x="0" y="5422"/>
                  </a:lnTo>
                  <a:lnTo>
                    <a:pt x="64" y="5319"/>
                  </a:lnTo>
                  <a:cubicBezTo>
                    <a:pt x="2057" y="2125"/>
                    <a:pt x="5603" y="0"/>
                    <a:pt x="9646" y="0"/>
                  </a:cubicBezTo>
                  <a:close/>
                </a:path>
              </a:pathLst>
            </a:custGeom>
            <a:solidFill>
              <a:schemeClr val="accent1">
                <a:lumMod val="20000"/>
                <a:lumOff val="80000"/>
                <a:alpha val="5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" name="图形"/>
            <p:cNvSpPr/>
            <p:nvPr/>
          </p:nvSpPr>
          <p:spPr>
            <a:xfrm>
              <a:off x="2162" y="6230"/>
              <a:ext cx="4615" cy="2397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355600" sx="102000" sy="102000" algn="c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" name="图形"/>
            <p:cNvSpPr/>
            <p:nvPr/>
          </p:nvSpPr>
          <p:spPr>
            <a:xfrm>
              <a:off x="7544" y="6230"/>
              <a:ext cx="4615" cy="2397"/>
            </a:xfrm>
            <a:prstGeom prst="round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</a:gradFill>
            <a:ln>
              <a:noFill/>
            </a:ln>
            <a:effectLst>
              <a:outerShdw blurRad="355600" sx="102000" sy="102000" algn="c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" name="图形"/>
            <p:cNvSpPr/>
            <p:nvPr/>
          </p:nvSpPr>
          <p:spPr>
            <a:xfrm>
              <a:off x="12926" y="6230"/>
              <a:ext cx="4615" cy="2397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355600" sx="102000" sy="102000" algn="c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" name="图形"/>
            <p:cNvSpPr/>
            <p:nvPr/>
          </p:nvSpPr>
          <p:spPr>
            <a:xfrm>
              <a:off x="2162" y="3115"/>
              <a:ext cx="4615" cy="2397"/>
            </a:xfrm>
            <a:prstGeom prst="round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</a:gradFill>
            <a:ln>
              <a:noFill/>
            </a:ln>
            <a:effectLst>
              <a:outerShdw blurRad="355600" sx="102000" sy="102000" algn="c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" name="图形"/>
            <p:cNvSpPr/>
            <p:nvPr/>
          </p:nvSpPr>
          <p:spPr>
            <a:xfrm>
              <a:off x="7544" y="3115"/>
              <a:ext cx="4615" cy="2397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355600" sx="102000" sy="102000" algn="c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" name="图形"/>
            <p:cNvSpPr/>
            <p:nvPr/>
          </p:nvSpPr>
          <p:spPr>
            <a:xfrm>
              <a:off x="12926" y="3115"/>
              <a:ext cx="4615" cy="2397"/>
            </a:xfrm>
            <a:prstGeom prst="round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</a:gradFill>
            <a:ln>
              <a:noFill/>
            </a:ln>
            <a:effectLst>
              <a:outerShdw blurRad="355600" sx="102000" sy="102000" algn="c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" name="图形"/>
            <p:cNvSpPr txBox="1"/>
            <p:nvPr/>
          </p:nvSpPr>
          <p:spPr>
            <a:xfrm>
              <a:off x="2968" y="3553"/>
              <a:ext cx="2865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auto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zh-CN" sz="2000" dirty="0">
                  <a:solidFill>
                    <a:schemeClr val="bg1"/>
                  </a:solidFill>
                  <a:cs typeface="+mn-ea"/>
                  <a:sym typeface="+mn-lt"/>
                </a:rPr>
                <a:t>添加标题文本</a:t>
              </a:r>
              <a:endParaRPr lang="zh-CN" altLang="en-US" sz="20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9" name="图形"/>
            <p:cNvSpPr txBox="1"/>
            <p:nvPr/>
          </p:nvSpPr>
          <p:spPr>
            <a:xfrm>
              <a:off x="2819" y="4115"/>
              <a:ext cx="3301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  <a:defRPr/>
              </a:pPr>
              <a:r>
                <a:rPr lang="zh-CN" altLang="zh-CN" sz="1200" dirty="0">
                  <a:solidFill>
                    <a:schemeClr val="bg1"/>
                  </a:solidFill>
                  <a:cs typeface="+mn-ea"/>
                  <a:sym typeface="+mn-lt"/>
                </a:rPr>
                <a:t>点击此处添加内容，内容与标题相匹配。</a:t>
              </a:r>
              <a:endParaRPr lang="zh-CN" altLang="en-US" sz="12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1" name="图形"/>
            <p:cNvSpPr txBox="1"/>
            <p:nvPr/>
          </p:nvSpPr>
          <p:spPr>
            <a:xfrm>
              <a:off x="2968" y="6588"/>
              <a:ext cx="2865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auto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添加标题文本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2" name="图形"/>
            <p:cNvSpPr txBox="1"/>
            <p:nvPr/>
          </p:nvSpPr>
          <p:spPr>
            <a:xfrm>
              <a:off x="2819" y="7150"/>
              <a:ext cx="3301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  <a:defRPr/>
              </a:pPr>
              <a:r>
                <a:rPr lang="zh-CN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点击此处添加内容，内容与标题相匹配。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3" name="图形"/>
            <p:cNvSpPr txBox="1"/>
            <p:nvPr/>
          </p:nvSpPr>
          <p:spPr>
            <a:xfrm>
              <a:off x="8350" y="3553"/>
              <a:ext cx="2865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auto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添加标题文本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4" name="图形"/>
            <p:cNvSpPr txBox="1"/>
            <p:nvPr/>
          </p:nvSpPr>
          <p:spPr>
            <a:xfrm>
              <a:off x="8201" y="4115"/>
              <a:ext cx="3301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  <a:defRPr/>
              </a:pPr>
              <a:r>
                <a:rPr lang="zh-CN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点击此处添加内容，内容与标题相匹配。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5" name="图形"/>
            <p:cNvSpPr txBox="1"/>
            <p:nvPr/>
          </p:nvSpPr>
          <p:spPr>
            <a:xfrm>
              <a:off x="8350" y="6588"/>
              <a:ext cx="2865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auto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zh-CN" sz="2000" dirty="0">
                  <a:solidFill>
                    <a:schemeClr val="bg1"/>
                  </a:solidFill>
                  <a:cs typeface="+mn-ea"/>
                  <a:sym typeface="+mn-lt"/>
                </a:rPr>
                <a:t>添加标题文本</a:t>
              </a:r>
              <a:endParaRPr lang="zh-CN" altLang="en-US" sz="20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6" name="图形"/>
            <p:cNvSpPr txBox="1"/>
            <p:nvPr/>
          </p:nvSpPr>
          <p:spPr>
            <a:xfrm>
              <a:off x="8201" y="7150"/>
              <a:ext cx="3301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  <a:defRPr/>
              </a:pPr>
              <a:r>
                <a:rPr lang="zh-CN" altLang="zh-CN" sz="1200" dirty="0">
                  <a:solidFill>
                    <a:schemeClr val="bg1"/>
                  </a:solidFill>
                  <a:cs typeface="+mn-ea"/>
                  <a:sym typeface="+mn-lt"/>
                </a:rPr>
                <a:t>点击此处添加内容，内容与标题相匹配。</a:t>
              </a:r>
              <a:endParaRPr lang="zh-CN" altLang="en-US" sz="12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7" name="图形"/>
            <p:cNvSpPr txBox="1"/>
            <p:nvPr/>
          </p:nvSpPr>
          <p:spPr>
            <a:xfrm>
              <a:off x="13732" y="3553"/>
              <a:ext cx="2865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auto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zh-CN" sz="2000" dirty="0">
                  <a:solidFill>
                    <a:schemeClr val="bg1"/>
                  </a:solidFill>
                  <a:cs typeface="+mn-ea"/>
                  <a:sym typeface="+mn-lt"/>
                </a:rPr>
                <a:t>添加标题文本</a:t>
              </a:r>
              <a:endParaRPr lang="zh-CN" altLang="en-US" sz="20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8" name="图形"/>
            <p:cNvSpPr txBox="1"/>
            <p:nvPr/>
          </p:nvSpPr>
          <p:spPr>
            <a:xfrm>
              <a:off x="13583" y="4115"/>
              <a:ext cx="3301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  <a:defRPr/>
              </a:pPr>
              <a:r>
                <a:rPr lang="zh-CN" altLang="zh-CN" sz="1200" dirty="0">
                  <a:solidFill>
                    <a:schemeClr val="bg1"/>
                  </a:solidFill>
                  <a:cs typeface="+mn-ea"/>
                  <a:sym typeface="+mn-lt"/>
                </a:rPr>
                <a:t>点击此处添加内容，内容与标题相匹配。</a:t>
              </a:r>
              <a:endParaRPr lang="zh-CN" altLang="en-US" sz="12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9" name="图形"/>
            <p:cNvSpPr txBox="1"/>
            <p:nvPr/>
          </p:nvSpPr>
          <p:spPr>
            <a:xfrm>
              <a:off x="13732" y="6588"/>
              <a:ext cx="2865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auto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添加标题文本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0" name="图形"/>
            <p:cNvSpPr txBox="1"/>
            <p:nvPr/>
          </p:nvSpPr>
          <p:spPr>
            <a:xfrm>
              <a:off x="13583" y="7150"/>
              <a:ext cx="3301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  <a:defRPr/>
              </a:pPr>
              <a:r>
                <a:rPr lang="zh-CN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点击此处添加内容，内容与标题相匹配。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1" name="图形"/>
            <p:cNvSpPr/>
            <p:nvPr/>
          </p:nvSpPr>
          <p:spPr bwMode="auto">
            <a:xfrm>
              <a:off x="1813" y="5929"/>
              <a:ext cx="1006" cy="1006"/>
            </a:xfrm>
            <a:custGeom>
              <a:avLst/>
              <a:gdLst>
                <a:gd name="connsiteX0" fmla="*/ 1557579 w 3115160"/>
                <a:gd name="connsiteY0" fmla="*/ 790413 h 3115160"/>
                <a:gd name="connsiteX1" fmla="*/ 790412 w 3115160"/>
                <a:gd name="connsiteY1" fmla="*/ 1557580 h 3115160"/>
                <a:gd name="connsiteX2" fmla="*/ 1557579 w 3115160"/>
                <a:gd name="connsiteY2" fmla="*/ 2324747 h 3115160"/>
                <a:gd name="connsiteX3" fmla="*/ 2324746 w 3115160"/>
                <a:gd name="connsiteY3" fmla="*/ 1557580 h 3115160"/>
                <a:gd name="connsiteX4" fmla="*/ 1557579 w 3115160"/>
                <a:gd name="connsiteY4" fmla="*/ 790413 h 3115160"/>
                <a:gd name="connsiteX5" fmla="*/ 1557580 w 3115160"/>
                <a:gd name="connsiteY5" fmla="*/ 0 h 3115160"/>
                <a:gd name="connsiteX6" fmla="*/ 3115160 w 3115160"/>
                <a:gd name="connsiteY6" fmla="*/ 1557580 h 3115160"/>
                <a:gd name="connsiteX7" fmla="*/ 1557580 w 3115160"/>
                <a:gd name="connsiteY7" fmla="*/ 3115160 h 3115160"/>
                <a:gd name="connsiteX8" fmla="*/ 0 w 3115160"/>
                <a:gd name="connsiteY8" fmla="*/ 1557580 h 3115160"/>
                <a:gd name="connsiteX9" fmla="*/ 1557580 w 3115160"/>
                <a:gd name="connsiteY9" fmla="*/ 0 h 311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15160" h="3115160">
                  <a:moveTo>
                    <a:pt x="1557579" y="790413"/>
                  </a:moveTo>
                  <a:cubicBezTo>
                    <a:pt x="1133884" y="790413"/>
                    <a:pt x="790412" y="1133885"/>
                    <a:pt x="790412" y="1557580"/>
                  </a:cubicBezTo>
                  <a:cubicBezTo>
                    <a:pt x="790412" y="1981275"/>
                    <a:pt x="1133884" y="2324747"/>
                    <a:pt x="1557579" y="2324747"/>
                  </a:cubicBezTo>
                  <a:cubicBezTo>
                    <a:pt x="1981274" y="2324747"/>
                    <a:pt x="2324746" y="1981275"/>
                    <a:pt x="2324746" y="1557580"/>
                  </a:cubicBezTo>
                  <a:cubicBezTo>
                    <a:pt x="2324746" y="1133885"/>
                    <a:pt x="1981274" y="790413"/>
                    <a:pt x="1557579" y="790413"/>
                  </a:cubicBezTo>
                  <a:close/>
                  <a:moveTo>
                    <a:pt x="1557580" y="0"/>
                  </a:moveTo>
                  <a:cubicBezTo>
                    <a:pt x="2417808" y="0"/>
                    <a:pt x="3115160" y="697352"/>
                    <a:pt x="3115160" y="1557580"/>
                  </a:cubicBezTo>
                  <a:cubicBezTo>
                    <a:pt x="3115160" y="2417808"/>
                    <a:pt x="2417808" y="3115160"/>
                    <a:pt x="1557580" y="3115160"/>
                  </a:cubicBezTo>
                  <a:cubicBezTo>
                    <a:pt x="697352" y="3115160"/>
                    <a:pt x="0" y="2417808"/>
                    <a:pt x="0" y="1557580"/>
                  </a:cubicBezTo>
                  <a:cubicBezTo>
                    <a:pt x="0" y="697352"/>
                    <a:pt x="697352" y="0"/>
                    <a:pt x="1557580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</a:gradFill>
            <a:ln w="0">
              <a:noFill/>
              <a:prstDash val="solid"/>
              <a:round/>
            </a:ln>
          </p:spPr>
          <p:txBody>
            <a:bodyPr vert="horz" wrap="square" lIns="182880" tIns="91440" rIns="182880" bIns="91440" numCol="1" rtlCol="0" anchor="t" anchorCtr="0" compatLnSpc="1"/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rgbClr val="454752"/>
                  </a:solidFill>
                  <a:effectLst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  <a:lvl2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rgbClr val="454752"/>
                  </a:solidFill>
                  <a:effectLst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2pPr>
              <a:lvl3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rgbClr val="454752"/>
                  </a:solidFill>
                  <a:effectLst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3pPr>
              <a:lvl4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rgbClr val="454752"/>
                  </a:solidFill>
                  <a:effectLst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4pPr>
              <a:lvl5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rgbClr val="454752"/>
                  </a:solidFill>
                  <a:effectLst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5pPr>
              <a:lvl6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rgbClr val="454752"/>
                  </a:solidFill>
                  <a:effectLst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6pPr>
              <a:lvl7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rgbClr val="454752"/>
                  </a:solidFill>
                  <a:effectLst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7pPr>
              <a:lvl8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rgbClr val="454752"/>
                  </a:solidFill>
                  <a:effectLst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8pPr>
              <a:lvl9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rgbClr val="454752"/>
                  </a:solidFill>
                  <a:effectLst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9pPr>
            </a:lstStyle>
            <a:p>
              <a:pPr algn="l"/>
              <a:endParaRPr lang="en-US" sz="600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2" name="图形"/>
            <p:cNvSpPr/>
            <p:nvPr/>
          </p:nvSpPr>
          <p:spPr bwMode="auto">
            <a:xfrm>
              <a:off x="7129" y="2817"/>
              <a:ext cx="1006" cy="1006"/>
            </a:xfrm>
            <a:custGeom>
              <a:avLst/>
              <a:gdLst>
                <a:gd name="connsiteX0" fmla="*/ 1557579 w 3115160"/>
                <a:gd name="connsiteY0" fmla="*/ 790413 h 3115160"/>
                <a:gd name="connsiteX1" fmla="*/ 790412 w 3115160"/>
                <a:gd name="connsiteY1" fmla="*/ 1557580 h 3115160"/>
                <a:gd name="connsiteX2" fmla="*/ 1557579 w 3115160"/>
                <a:gd name="connsiteY2" fmla="*/ 2324747 h 3115160"/>
                <a:gd name="connsiteX3" fmla="*/ 2324746 w 3115160"/>
                <a:gd name="connsiteY3" fmla="*/ 1557580 h 3115160"/>
                <a:gd name="connsiteX4" fmla="*/ 1557579 w 3115160"/>
                <a:gd name="connsiteY4" fmla="*/ 790413 h 3115160"/>
                <a:gd name="connsiteX5" fmla="*/ 1557580 w 3115160"/>
                <a:gd name="connsiteY5" fmla="*/ 0 h 3115160"/>
                <a:gd name="connsiteX6" fmla="*/ 3115160 w 3115160"/>
                <a:gd name="connsiteY6" fmla="*/ 1557580 h 3115160"/>
                <a:gd name="connsiteX7" fmla="*/ 1557580 w 3115160"/>
                <a:gd name="connsiteY7" fmla="*/ 3115160 h 3115160"/>
                <a:gd name="connsiteX8" fmla="*/ 0 w 3115160"/>
                <a:gd name="connsiteY8" fmla="*/ 1557580 h 3115160"/>
                <a:gd name="connsiteX9" fmla="*/ 1557580 w 3115160"/>
                <a:gd name="connsiteY9" fmla="*/ 0 h 311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15160" h="3115160">
                  <a:moveTo>
                    <a:pt x="1557579" y="790413"/>
                  </a:moveTo>
                  <a:cubicBezTo>
                    <a:pt x="1133884" y="790413"/>
                    <a:pt x="790412" y="1133885"/>
                    <a:pt x="790412" y="1557580"/>
                  </a:cubicBezTo>
                  <a:cubicBezTo>
                    <a:pt x="790412" y="1981275"/>
                    <a:pt x="1133884" y="2324747"/>
                    <a:pt x="1557579" y="2324747"/>
                  </a:cubicBezTo>
                  <a:cubicBezTo>
                    <a:pt x="1981274" y="2324747"/>
                    <a:pt x="2324746" y="1981275"/>
                    <a:pt x="2324746" y="1557580"/>
                  </a:cubicBezTo>
                  <a:cubicBezTo>
                    <a:pt x="2324746" y="1133885"/>
                    <a:pt x="1981274" y="790413"/>
                    <a:pt x="1557579" y="790413"/>
                  </a:cubicBezTo>
                  <a:close/>
                  <a:moveTo>
                    <a:pt x="1557580" y="0"/>
                  </a:moveTo>
                  <a:cubicBezTo>
                    <a:pt x="2417808" y="0"/>
                    <a:pt x="3115160" y="697352"/>
                    <a:pt x="3115160" y="1557580"/>
                  </a:cubicBezTo>
                  <a:cubicBezTo>
                    <a:pt x="3115160" y="2417808"/>
                    <a:pt x="2417808" y="3115160"/>
                    <a:pt x="1557580" y="3115160"/>
                  </a:cubicBezTo>
                  <a:cubicBezTo>
                    <a:pt x="697352" y="3115160"/>
                    <a:pt x="0" y="2417808"/>
                    <a:pt x="0" y="1557580"/>
                  </a:cubicBezTo>
                  <a:cubicBezTo>
                    <a:pt x="0" y="697352"/>
                    <a:pt x="697352" y="0"/>
                    <a:pt x="1557580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</a:gradFill>
            <a:ln w="0">
              <a:noFill/>
              <a:prstDash val="solid"/>
              <a:round/>
            </a:ln>
          </p:spPr>
          <p:txBody>
            <a:bodyPr vert="horz" wrap="square" lIns="182880" tIns="91440" rIns="182880" bIns="91440" numCol="1" rtlCol="0" anchor="t" anchorCtr="0" compatLnSpc="1"/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rgbClr val="454752"/>
                  </a:solidFill>
                  <a:effectLst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  <a:lvl2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rgbClr val="454752"/>
                  </a:solidFill>
                  <a:effectLst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2pPr>
              <a:lvl3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rgbClr val="454752"/>
                  </a:solidFill>
                  <a:effectLst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3pPr>
              <a:lvl4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rgbClr val="454752"/>
                  </a:solidFill>
                  <a:effectLst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4pPr>
              <a:lvl5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rgbClr val="454752"/>
                  </a:solidFill>
                  <a:effectLst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5pPr>
              <a:lvl6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rgbClr val="454752"/>
                  </a:solidFill>
                  <a:effectLst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6pPr>
              <a:lvl7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rgbClr val="454752"/>
                  </a:solidFill>
                  <a:effectLst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7pPr>
              <a:lvl8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rgbClr val="454752"/>
                  </a:solidFill>
                  <a:effectLst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8pPr>
              <a:lvl9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rgbClr val="454752"/>
                  </a:solidFill>
                  <a:effectLst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9pPr>
            </a:lstStyle>
            <a:p>
              <a:pPr algn="l"/>
              <a:endParaRPr lang="en-US" sz="600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3" name="图形"/>
            <p:cNvSpPr/>
            <p:nvPr/>
          </p:nvSpPr>
          <p:spPr bwMode="auto">
            <a:xfrm>
              <a:off x="12577" y="5929"/>
              <a:ext cx="1006" cy="1006"/>
            </a:xfrm>
            <a:custGeom>
              <a:avLst/>
              <a:gdLst>
                <a:gd name="connsiteX0" fmla="*/ 1557579 w 3115160"/>
                <a:gd name="connsiteY0" fmla="*/ 790413 h 3115160"/>
                <a:gd name="connsiteX1" fmla="*/ 790412 w 3115160"/>
                <a:gd name="connsiteY1" fmla="*/ 1557580 h 3115160"/>
                <a:gd name="connsiteX2" fmla="*/ 1557579 w 3115160"/>
                <a:gd name="connsiteY2" fmla="*/ 2324747 h 3115160"/>
                <a:gd name="connsiteX3" fmla="*/ 2324746 w 3115160"/>
                <a:gd name="connsiteY3" fmla="*/ 1557580 h 3115160"/>
                <a:gd name="connsiteX4" fmla="*/ 1557579 w 3115160"/>
                <a:gd name="connsiteY4" fmla="*/ 790413 h 3115160"/>
                <a:gd name="connsiteX5" fmla="*/ 1557580 w 3115160"/>
                <a:gd name="connsiteY5" fmla="*/ 0 h 3115160"/>
                <a:gd name="connsiteX6" fmla="*/ 3115160 w 3115160"/>
                <a:gd name="connsiteY6" fmla="*/ 1557580 h 3115160"/>
                <a:gd name="connsiteX7" fmla="*/ 1557580 w 3115160"/>
                <a:gd name="connsiteY7" fmla="*/ 3115160 h 3115160"/>
                <a:gd name="connsiteX8" fmla="*/ 0 w 3115160"/>
                <a:gd name="connsiteY8" fmla="*/ 1557580 h 3115160"/>
                <a:gd name="connsiteX9" fmla="*/ 1557580 w 3115160"/>
                <a:gd name="connsiteY9" fmla="*/ 0 h 311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15160" h="3115160">
                  <a:moveTo>
                    <a:pt x="1557579" y="790413"/>
                  </a:moveTo>
                  <a:cubicBezTo>
                    <a:pt x="1133884" y="790413"/>
                    <a:pt x="790412" y="1133885"/>
                    <a:pt x="790412" y="1557580"/>
                  </a:cubicBezTo>
                  <a:cubicBezTo>
                    <a:pt x="790412" y="1981275"/>
                    <a:pt x="1133884" y="2324747"/>
                    <a:pt x="1557579" y="2324747"/>
                  </a:cubicBezTo>
                  <a:cubicBezTo>
                    <a:pt x="1981274" y="2324747"/>
                    <a:pt x="2324746" y="1981275"/>
                    <a:pt x="2324746" y="1557580"/>
                  </a:cubicBezTo>
                  <a:cubicBezTo>
                    <a:pt x="2324746" y="1133885"/>
                    <a:pt x="1981274" y="790413"/>
                    <a:pt x="1557579" y="790413"/>
                  </a:cubicBezTo>
                  <a:close/>
                  <a:moveTo>
                    <a:pt x="1557580" y="0"/>
                  </a:moveTo>
                  <a:cubicBezTo>
                    <a:pt x="2417808" y="0"/>
                    <a:pt x="3115160" y="697352"/>
                    <a:pt x="3115160" y="1557580"/>
                  </a:cubicBezTo>
                  <a:cubicBezTo>
                    <a:pt x="3115160" y="2417808"/>
                    <a:pt x="2417808" y="3115160"/>
                    <a:pt x="1557580" y="3115160"/>
                  </a:cubicBezTo>
                  <a:cubicBezTo>
                    <a:pt x="697352" y="3115160"/>
                    <a:pt x="0" y="2417808"/>
                    <a:pt x="0" y="1557580"/>
                  </a:cubicBezTo>
                  <a:cubicBezTo>
                    <a:pt x="0" y="697352"/>
                    <a:pt x="697352" y="0"/>
                    <a:pt x="1557580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</a:gradFill>
            <a:ln w="0">
              <a:noFill/>
              <a:prstDash val="solid"/>
              <a:round/>
            </a:ln>
          </p:spPr>
          <p:txBody>
            <a:bodyPr vert="horz" wrap="square" lIns="182880" tIns="91440" rIns="182880" bIns="91440" numCol="1" rtlCol="0" anchor="t" anchorCtr="0" compatLnSpc="1"/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rgbClr val="454752"/>
                  </a:solidFill>
                  <a:effectLst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  <a:lvl2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rgbClr val="454752"/>
                  </a:solidFill>
                  <a:effectLst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2pPr>
              <a:lvl3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rgbClr val="454752"/>
                  </a:solidFill>
                  <a:effectLst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3pPr>
              <a:lvl4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rgbClr val="454752"/>
                  </a:solidFill>
                  <a:effectLst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4pPr>
              <a:lvl5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rgbClr val="454752"/>
                  </a:solidFill>
                  <a:effectLst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5pPr>
              <a:lvl6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rgbClr val="454752"/>
                  </a:solidFill>
                  <a:effectLst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6pPr>
              <a:lvl7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rgbClr val="454752"/>
                  </a:solidFill>
                  <a:effectLst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7pPr>
              <a:lvl8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rgbClr val="454752"/>
                  </a:solidFill>
                  <a:effectLst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8pPr>
              <a:lvl9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rgbClr val="454752"/>
                  </a:solidFill>
                  <a:effectLst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9pPr>
            </a:lstStyle>
            <a:p>
              <a:pPr algn="l"/>
              <a:endParaRPr lang="en-US" sz="6000"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</p:spTree>
    <p:custDataLst>
      <p:tags r:id="rId1"/>
    </p:custDataLst>
  </p:cSld>
  <p:clrMapOvr>
    <a:masterClrMapping/>
  </p:clrMapOvr>
  <p:transition advTm="2000">
    <p:diamond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"/>
          <p:cNvGrpSpPr/>
          <p:nvPr/>
        </p:nvGrpSpPr>
        <p:grpSpPr>
          <a:xfrm>
            <a:off x="929005" y="1651635"/>
            <a:ext cx="10230485" cy="3882390"/>
            <a:chOff x="1463" y="2601"/>
            <a:chExt cx="16111" cy="6114"/>
          </a:xfrm>
        </p:grpSpPr>
        <p:grpSp>
          <p:nvGrpSpPr>
            <p:cNvPr id="97" name="图形"/>
            <p:cNvGrpSpPr/>
            <p:nvPr/>
          </p:nvGrpSpPr>
          <p:grpSpPr>
            <a:xfrm>
              <a:off x="6768" y="2601"/>
              <a:ext cx="5480" cy="4647"/>
              <a:chOff x="6342" y="2511"/>
              <a:chExt cx="5870" cy="4977"/>
            </a:xfrm>
          </p:grpSpPr>
          <p:sp>
            <p:nvSpPr>
              <p:cNvPr id="105" name="图形"/>
              <p:cNvSpPr/>
              <p:nvPr>
                <p:custDataLst>
                  <p:tags r:id="rId3"/>
                </p:custDataLst>
              </p:nvPr>
            </p:nvSpPr>
            <p:spPr>
              <a:xfrm>
                <a:off x="7867" y="2511"/>
                <a:ext cx="2830" cy="2312"/>
              </a:xfrm>
              <a:custGeom>
                <a:avLst/>
                <a:gdLst/>
                <a:ahLst/>
                <a:cxnLst/>
                <a:rect l="l" t="t" r="r" b="b"/>
                <a:pathLst>
                  <a:path w="1796802" h="1469072">
                    <a:moveTo>
                      <a:pt x="898401" y="0"/>
                    </a:moveTo>
                    <a:lnTo>
                      <a:pt x="1796802" y="1469072"/>
                    </a:lnTo>
                    <a:lnTo>
                      <a:pt x="1015417" y="1469072"/>
                    </a:lnTo>
                    <a:lnTo>
                      <a:pt x="1015417" y="1372637"/>
                    </a:lnTo>
                    <a:lnTo>
                      <a:pt x="1154781" y="1372637"/>
                    </a:lnTo>
                    <a:lnTo>
                      <a:pt x="876052" y="1125318"/>
                    </a:lnTo>
                    <a:lnTo>
                      <a:pt x="597323" y="1372637"/>
                    </a:lnTo>
                    <a:lnTo>
                      <a:pt x="736688" y="1372637"/>
                    </a:lnTo>
                    <a:lnTo>
                      <a:pt x="736688" y="1469072"/>
                    </a:lnTo>
                    <a:lnTo>
                      <a:pt x="0" y="1469072"/>
                    </a:lnTo>
                    <a:close/>
                  </a:path>
                </a:pathLst>
              </a:custGeom>
              <a:gradFill>
                <a:gsLst>
                  <a:gs pos="11000">
                    <a:schemeClr val="accent1"/>
                  </a:gs>
                  <a:gs pos="100000">
                    <a:schemeClr val="accent2"/>
                  </a:gs>
                </a:gsLst>
                <a:lin ang="5400000" scaled="0"/>
              </a:gradFill>
              <a:ln w="3175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216000" anchor="ctr"/>
              <a:lstStyle/>
              <a:p>
                <a:pPr algn="ctr">
                  <a:defRPr/>
                </a:pPr>
                <a:r>
                  <a:rPr lang="zh-CN" altLang="zh-CN" sz="2800" dirty="0">
                    <a:solidFill>
                      <a:srgbClr val="FFFFFF"/>
                    </a:solidFill>
                    <a:cs typeface="+mn-ea"/>
                    <a:sym typeface="+mn-lt"/>
                  </a:rPr>
                  <a:t>01</a:t>
                </a:r>
                <a:endParaRPr lang="zh-CN" altLang="en-US" sz="2800" dirty="0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10" name="图形"/>
              <p:cNvSpPr/>
              <p:nvPr>
                <p:custDataLst>
                  <p:tags r:id="rId4"/>
                </p:custDataLst>
              </p:nvPr>
            </p:nvSpPr>
            <p:spPr>
              <a:xfrm>
                <a:off x="9432" y="5126"/>
                <a:ext cx="2780" cy="2362"/>
              </a:xfrm>
              <a:custGeom>
                <a:avLst/>
                <a:gdLst/>
                <a:ahLst/>
                <a:cxnLst/>
                <a:rect l="l" t="t" r="r" b="b"/>
                <a:pathLst>
                  <a:path w="1765052" h="1500603">
                    <a:moveTo>
                      <a:pt x="882526" y="0"/>
                    </a:moveTo>
                    <a:lnTo>
                      <a:pt x="1765052" y="1500603"/>
                    </a:lnTo>
                    <a:lnTo>
                      <a:pt x="0" y="1500603"/>
                    </a:lnTo>
                    <a:lnTo>
                      <a:pt x="375894" y="861452"/>
                    </a:lnTo>
                    <a:lnTo>
                      <a:pt x="464514" y="915388"/>
                    </a:lnTo>
                    <a:lnTo>
                      <a:pt x="392059" y="1034436"/>
                    </a:lnTo>
                    <a:lnTo>
                      <a:pt x="748236" y="924919"/>
                    </a:lnTo>
                    <a:lnTo>
                      <a:pt x="681880" y="558240"/>
                    </a:lnTo>
                    <a:lnTo>
                      <a:pt x="609424" y="677289"/>
                    </a:lnTo>
                    <a:lnTo>
                      <a:pt x="517210" y="621166"/>
                    </a:lnTo>
                    <a:close/>
                  </a:path>
                </a:pathLst>
              </a:custGeom>
              <a:gradFill>
                <a:gsLst>
                  <a:gs pos="11000">
                    <a:schemeClr val="accent1"/>
                  </a:gs>
                  <a:gs pos="100000">
                    <a:schemeClr val="accent2"/>
                  </a:gs>
                </a:gsLst>
                <a:lin ang="5400000" scaled="0"/>
              </a:gradFill>
              <a:ln w="3175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216000" tIns="612000" rIns="0" anchor="ctr"/>
              <a:lstStyle/>
              <a:p>
                <a:pPr algn="ctr">
                  <a:defRPr/>
                </a:pPr>
                <a:r>
                  <a:rPr lang="zh-CN" altLang="zh-CN" sz="2800" dirty="0">
                    <a:solidFill>
                      <a:srgbClr val="FFFFFF"/>
                    </a:solidFill>
                    <a:cs typeface="+mn-ea"/>
                    <a:sym typeface="+mn-lt"/>
                  </a:rPr>
                  <a:t>03</a:t>
                </a:r>
                <a:endParaRPr lang="zh-CN" altLang="en-US" sz="2800" dirty="0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11" name="图形"/>
              <p:cNvSpPr/>
              <p:nvPr>
                <p:custDataLst>
                  <p:tags r:id="rId5"/>
                </p:custDataLst>
              </p:nvPr>
            </p:nvSpPr>
            <p:spPr>
              <a:xfrm>
                <a:off x="6342" y="5126"/>
                <a:ext cx="2780" cy="2362"/>
              </a:xfrm>
              <a:custGeom>
                <a:avLst/>
                <a:gdLst/>
                <a:ahLst/>
                <a:cxnLst/>
                <a:rect l="l" t="t" r="r" b="b"/>
                <a:pathLst>
                  <a:path w="1765052" h="1500603">
                    <a:moveTo>
                      <a:pt x="882526" y="0"/>
                    </a:moveTo>
                    <a:lnTo>
                      <a:pt x="1236032" y="601083"/>
                    </a:lnTo>
                    <a:lnTo>
                      <a:pt x="1121186" y="667974"/>
                    </a:lnTo>
                    <a:lnTo>
                      <a:pt x="1051045" y="547547"/>
                    </a:lnTo>
                    <a:lnTo>
                      <a:pt x="977616" y="912876"/>
                    </a:lnTo>
                    <a:lnTo>
                      <a:pt x="1331611" y="1029255"/>
                    </a:lnTo>
                    <a:lnTo>
                      <a:pt x="1261469" y="908828"/>
                    </a:lnTo>
                    <a:lnTo>
                      <a:pt x="1377332" y="841344"/>
                    </a:lnTo>
                    <a:lnTo>
                      <a:pt x="1765052" y="1500603"/>
                    </a:lnTo>
                    <a:lnTo>
                      <a:pt x="0" y="1500603"/>
                    </a:lnTo>
                    <a:close/>
                  </a:path>
                </a:pathLst>
              </a:custGeom>
              <a:gradFill>
                <a:gsLst>
                  <a:gs pos="11000">
                    <a:schemeClr val="accent1"/>
                  </a:gs>
                  <a:gs pos="100000">
                    <a:schemeClr val="accent2"/>
                  </a:gs>
                </a:gsLst>
                <a:lin ang="5400000" scaled="0"/>
              </a:gradFill>
              <a:ln w="3175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612000" rIns="180000" anchor="ctr"/>
              <a:lstStyle/>
              <a:p>
                <a:pPr algn="ctr">
                  <a:defRPr/>
                </a:pPr>
                <a:r>
                  <a:rPr lang="zh-CN" altLang="zh-CN" sz="2800" dirty="0">
                    <a:solidFill>
                      <a:srgbClr val="FFFFFF"/>
                    </a:solidFill>
                    <a:cs typeface="+mn-ea"/>
                    <a:sym typeface="+mn-lt"/>
                  </a:rPr>
                  <a:t>02</a:t>
                </a:r>
                <a:endParaRPr lang="zh-CN" altLang="en-US" sz="2800" dirty="0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12" name="图形"/>
              <p:cNvSpPr/>
              <p:nvPr>
                <p:custDataLst>
                  <p:tags r:id="rId6"/>
                </p:custDataLst>
              </p:nvPr>
            </p:nvSpPr>
            <p:spPr>
              <a:xfrm>
                <a:off x="7812" y="4963"/>
                <a:ext cx="2870" cy="2443"/>
              </a:xfrm>
              <a:custGeom>
                <a:avLst/>
                <a:gdLst>
                  <a:gd name="connsiteX0" fmla="*/ 0 w 1822450"/>
                  <a:gd name="connsiteY0" fmla="*/ 0 h 1551623"/>
                  <a:gd name="connsiteX1" fmla="*/ 1822450 w 1822450"/>
                  <a:gd name="connsiteY1" fmla="*/ 0 h 1551623"/>
                  <a:gd name="connsiteX2" fmla="*/ 911225 w 1822450"/>
                  <a:gd name="connsiteY2" fmla="*/ 1551623 h 15516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22450" h="1551623">
                    <a:moveTo>
                      <a:pt x="0" y="0"/>
                    </a:moveTo>
                    <a:lnTo>
                      <a:pt x="1822450" y="0"/>
                    </a:lnTo>
                    <a:lnTo>
                      <a:pt x="911225" y="1551623"/>
                    </a:lnTo>
                    <a:close/>
                  </a:path>
                </a:pathLst>
              </a:custGeom>
              <a:gradFill>
                <a:gsLst>
                  <a:gs pos="11000">
                    <a:schemeClr val="accent1"/>
                  </a:gs>
                  <a:gs pos="100000">
                    <a:schemeClr val="accent2"/>
                  </a:gs>
                </a:gsLst>
                <a:lin ang="5400000" scaled="0"/>
              </a:gradFill>
              <a:ln w="3175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432000" tIns="0" rIns="432000" bIns="396000" anchor="ctr"/>
              <a:lstStyle/>
              <a:p>
                <a:pPr algn="ctr">
                  <a:lnSpc>
                    <a:spcPct val="130000"/>
                  </a:lnSpc>
                  <a:defRPr/>
                </a:pPr>
                <a:endParaRPr lang="en-US" altLang="zh-CN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grpSp>
            <p:nvGrpSpPr>
              <p:cNvPr id="113" name="Group 58"/>
              <p:cNvGrpSpPr/>
              <p:nvPr/>
            </p:nvGrpSpPr>
            <p:grpSpPr>
              <a:xfrm>
                <a:off x="8757" y="5329"/>
                <a:ext cx="980" cy="980"/>
                <a:chOff x="1839913" y="1474788"/>
                <a:chExt cx="358775" cy="358775"/>
              </a:xfrm>
              <a:solidFill>
                <a:schemeClr val="bg1"/>
              </a:solidFill>
            </p:grpSpPr>
            <p:sp>
              <p:nvSpPr>
                <p:cNvPr id="114" name="图形"/>
                <p:cNvSpPr/>
                <p:nvPr/>
              </p:nvSpPr>
              <p:spPr bwMode="auto">
                <a:xfrm>
                  <a:off x="1930400" y="1565276"/>
                  <a:ext cx="138112" cy="136525"/>
                </a:xfrm>
                <a:custGeom>
                  <a:avLst/>
                  <a:gdLst>
                    <a:gd name="T0" fmla="*/ 58 w 87"/>
                    <a:gd name="T1" fmla="*/ 0 h 86"/>
                    <a:gd name="T2" fmla="*/ 29 w 87"/>
                    <a:gd name="T3" fmla="*/ 0 h 86"/>
                    <a:gd name="T4" fmla="*/ 29 w 87"/>
                    <a:gd name="T5" fmla="*/ 29 h 86"/>
                    <a:gd name="T6" fmla="*/ 0 w 87"/>
                    <a:gd name="T7" fmla="*/ 29 h 86"/>
                    <a:gd name="T8" fmla="*/ 0 w 87"/>
                    <a:gd name="T9" fmla="*/ 58 h 86"/>
                    <a:gd name="T10" fmla="*/ 29 w 87"/>
                    <a:gd name="T11" fmla="*/ 58 h 86"/>
                    <a:gd name="T12" fmla="*/ 29 w 87"/>
                    <a:gd name="T13" fmla="*/ 86 h 86"/>
                    <a:gd name="T14" fmla="*/ 58 w 87"/>
                    <a:gd name="T15" fmla="*/ 86 h 86"/>
                    <a:gd name="T16" fmla="*/ 58 w 87"/>
                    <a:gd name="T17" fmla="*/ 58 h 86"/>
                    <a:gd name="T18" fmla="*/ 87 w 87"/>
                    <a:gd name="T19" fmla="*/ 58 h 86"/>
                    <a:gd name="T20" fmla="*/ 87 w 87"/>
                    <a:gd name="T21" fmla="*/ 29 h 86"/>
                    <a:gd name="T22" fmla="*/ 58 w 87"/>
                    <a:gd name="T23" fmla="*/ 29 h 86"/>
                    <a:gd name="T24" fmla="*/ 58 w 87"/>
                    <a:gd name="T25" fmla="*/ 0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7" h="86">
                      <a:moveTo>
                        <a:pt x="58" y="0"/>
                      </a:moveTo>
                      <a:lnTo>
                        <a:pt x="29" y="0"/>
                      </a:lnTo>
                      <a:lnTo>
                        <a:pt x="29" y="29"/>
                      </a:lnTo>
                      <a:lnTo>
                        <a:pt x="0" y="29"/>
                      </a:lnTo>
                      <a:lnTo>
                        <a:pt x="0" y="58"/>
                      </a:lnTo>
                      <a:lnTo>
                        <a:pt x="29" y="58"/>
                      </a:lnTo>
                      <a:lnTo>
                        <a:pt x="29" y="86"/>
                      </a:lnTo>
                      <a:lnTo>
                        <a:pt x="58" y="86"/>
                      </a:lnTo>
                      <a:lnTo>
                        <a:pt x="58" y="58"/>
                      </a:lnTo>
                      <a:lnTo>
                        <a:pt x="87" y="58"/>
                      </a:lnTo>
                      <a:lnTo>
                        <a:pt x="87" y="29"/>
                      </a:lnTo>
                      <a:lnTo>
                        <a:pt x="58" y="29"/>
                      </a:lnTo>
                      <a:lnTo>
                        <a:pt x="58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>
                    <a:cs typeface="+mn-ea"/>
                    <a:sym typeface="+mn-lt"/>
                  </a:endParaRPr>
                </a:p>
              </p:txBody>
            </p:sp>
            <p:sp>
              <p:nvSpPr>
                <p:cNvPr id="115" name="图形"/>
                <p:cNvSpPr>
                  <a:spLocks noEditPoints="1"/>
                </p:cNvSpPr>
                <p:nvPr/>
              </p:nvSpPr>
              <p:spPr bwMode="auto">
                <a:xfrm>
                  <a:off x="1839913" y="1474788"/>
                  <a:ext cx="358775" cy="358775"/>
                </a:xfrm>
                <a:custGeom>
                  <a:avLst/>
                  <a:gdLst>
                    <a:gd name="T0" fmla="*/ 62 w 63"/>
                    <a:gd name="T1" fmla="*/ 54 h 63"/>
                    <a:gd name="T2" fmla="*/ 51 w 63"/>
                    <a:gd name="T3" fmla="*/ 43 h 63"/>
                    <a:gd name="T4" fmla="*/ 56 w 63"/>
                    <a:gd name="T5" fmla="*/ 28 h 63"/>
                    <a:gd name="T6" fmla="*/ 28 w 63"/>
                    <a:gd name="T7" fmla="*/ 0 h 63"/>
                    <a:gd name="T8" fmla="*/ 0 w 63"/>
                    <a:gd name="T9" fmla="*/ 28 h 63"/>
                    <a:gd name="T10" fmla="*/ 28 w 63"/>
                    <a:gd name="T11" fmla="*/ 56 h 63"/>
                    <a:gd name="T12" fmla="*/ 43 w 63"/>
                    <a:gd name="T13" fmla="*/ 52 h 63"/>
                    <a:gd name="T14" fmla="*/ 54 w 63"/>
                    <a:gd name="T15" fmla="*/ 63 h 63"/>
                    <a:gd name="T16" fmla="*/ 57 w 63"/>
                    <a:gd name="T17" fmla="*/ 63 h 63"/>
                    <a:gd name="T18" fmla="*/ 62 w 63"/>
                    <a:gd name="T19" fmla="*/ 57 h 63"/>
                    <a:gd name="T20" fmla="*/ 62 w 63"/>
                    <a:gd name="T21" fmla="*/ 54 h 63"/>
                    <a:gd name="T22" fmla="*/ 28 w 63"/>
                    <a:gd name="T23" fmla="*/ 48 h 63"/>
                    <a:gd name="T24" fmla="*/ 8 w 63"/>
                    <a:gd name="T25" fmla="*/ 28 h 63"/>
                    <a:gd name="T26" fmla="*/ 28 w 63"/>
                    <a:gd name="T27" fmla="*/ 8 h 63"/>
                    <a:gd name="T28" fmla="*/ 48 w 63"/>
                    <a:gd name="T29" fmla="*/ 28 h 63"/>
                    <a:gd name="T30" fmla="*/ 28 w 63"/>
                    <a:gd name="T31" fmla="*/ 48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63" h="63">
                      <a:moveTo>
                        <a:pt x="62" y="54"/>
                      </a:moveTo>
                      <a:cubicBezTo>
                        <a:pt x="51" y="43"/>
                        <a:pt x="51" y="43"/>
                        <a:pt x="51" y="43"/>
                      </a:cubicBezTo>
                      <a:cubicBezTo>
                        <a:pt x="54" y="39"/>
                        <a:pt x="56" y="34"/>
                        <a:pt x="56" y="28"/>
                      </a:cubicBezTo>
                      <a:cubicBezTo>
                        <a:pt x="56" y="13"/>
                        <a:pt x="43" y="0"/>
                        <a:pt x="28" y="0"/>
                      </a:cubicBezTo>
                      <a:cubicBezTo>
                        <a:pt x="12" y="0"/>
                        <a:pt x="0" y="13"/>
                        <a:pt x="0" y="28"/>
                      </a:cubicBezTo>
                      <a:cubicBezTo>
                        <a:pt x="0" y="43"/>
                        <a:pt x="12" y="56"/>
                        <a:pt x="28" y="56"/>
                      </a:cubicBezTo>
                      <a:cubicBezTo>
                        <a:pt x="33" y="56"/>
                        <a:pt x="39" y="54"/>
                        <a:pt x="43" y="52"/>
                      </a:cubicBezTo>
                      <a:cubicBezTo>
                        <a:pt x="54" y="63"/>
                        <a:pt x="54" y="63"/>
                        <a:pt x="54" y="63"/>
                      </a:cubicBezTo>
                      <a:cubicBezTo>
                        <a:pt x="55" y="63"/>
                        <a:pt x="56" y="63"/>
                        <a:pt x="57" y="63"/>
                      </a:cubicBezTo>
                      <a:cubicBezTo>
                        <a:pt x="62" y="57"/>
                        <a:pt x="62" y="57"/>
                        <a:pt x="62" y="57"/>
                      </a:cubicBezTo>
                      <a:cubicBezTo>
                        <a:pt x="63" y="56"/>
                        <a:pt x="63" y="55"/>
                        <a:pt x="62" y="54"/>
                      </a:cubicBezTo>
                      <a:close/>
                      <a:moveTo>
                        <a:pt x="28" y="48"/>
                      </a:moveTo>
                      <a:cubicBezTo>
                        <a:pt x="17" y="48"/>
                        <a:pt x="8" y="39"/>
                        <a:pt x="8" y="28"/>
                      </a:cubicBezTo>
                      <a:cubicBezTo>
                        <a:pt x="8" y="17"/>
                        <a:pt x="17" y="8"/>
                        <a:pt x="28" y="8"/>
                      </a:cubicBezTo>
                      <a:cubicBezTo>
                        <a:pt x="39" y="8"/>
                        <a:pt x="48" y="17"/>
                        <a:pt x="48" y="28"/>
                      </a:cubicBezTo>
                      <a:cubicBezTo>
                        <a:pt x="48" y="39"/>
                        <a:pt x="39" y="48"/>
                        <a:pt x="28" y="4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>
                    <a:cs typeface="+mn-ea"/>
                    <a:sym typeface="+mn-lt"/>
                  </a:endParaRPr>
                </a:p>
              </p:txBody>
            </p:sp>
          </p:grpSp>
        </p:grpSp>
        <p:sp>
          <p:nvSpPr>
            <p:cNvPr id="116" name="图形"/>
            <p:cNvSpPr/>
            <p:nvPr/>
          </p:nvSpPr>
          <p:spPr>
            <a:xfrm>
              <a:off x="1463" y="3122"/>
              <a:ext cx="391" cy="391"/>
            </a:xfrm>
            <a:prstGeom prst="ellipse">
              <a:avLst/>
            </a:prstGeom>
            <a:gradFill>
              <a:gsLst>
                <a:gs pos="11000">
                  <a:schemeClr val="accent1"/>
                </a:gs>
                <a:gs pos="100000">
                  <a:schemeClr val="accent2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117" name="图形"/>
            <p:cNvSpPr txBox="1"/>
            <p:nvPr/>
          </p:nvSpPr>
          <p:spPr>
            <a:xfrm>
              <a:off x="2136" y="2929"/>
              <a:ext cx="1462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sz="2400" dirty="0">
                  <a:cs typeface="+mn-ea"/>
                  <a:sym typeface="+mn-lt"/>
                </a:rPr>
                <a:t>32%</a:t>
              </a:r>
            </a:p>
          </p:txBody>
        </p:sp>
        <p:sp>
          <p:nvSpPr>
            <p:cNvPr id="118" name="图形"/>
            <p:cNvSpPr/>
            <p:nvPr/>
          </p:nvSpPr>
          <p:spPr>
            <a:xfrm>
              <a:off x="3758" y="2892"/>
              <a:ext cx="96" cy="851"/>
            </a:xfrm>
            <a:prstGeom prst="rect">
              <a:avLst/>
            </a:prstGeom>
            <a:gradFill>
              <a:gsLst>
                <a:gs pos="11000">
                  <a:schemeClr val="accent1"/>
                </a:gs>
                <a:gs pos="100000">
                  <a:schemeClr val="accent2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119" name="图形"/>
            <p:cNvSpPr txBox="1"/>
            <p:nvPr/>
          </p:nvSpPr>
          <p:spPr>
            <a:xfrm>
              <a:off x="3938" y="2687"/>
              <a:ext cx="3803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点击此处添加内容，内容与标题相匹配。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20" name="图形"/>
            <p:cNvSpPr/>
            <p:nvPr/>
          </p:nvSpPr>
          <p:spPr>
            <a:xfrm>
              <a:off x="1463" y="5042"/>
              <a:ext cx="391" cy="391"/>
            </a:xfrm>
            <a:prstGeom prst="ellipse">
              <a:avLst/>
            </a:prstGeom>
            <a:gradFill>
              <a:gsLst>
                <a:gs pos="11000">
                  <a:schemeClr val="accent1"/>
                </a:gs>
                <a:gs pos="100000">
                  <a:schemeClr val="accent2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121" name="图形"/>
            <p:cNvSpPr txBox="1"/>
            <p:nvPr/>
          </p:nvSpPr>
          <p:spPr>
            <a:xfrm>
              <a:off x="2136" y="4849"/>
              <a:ext cx="1462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sz="2400" dirty="0">
                  <a:cs typeface="+mn-ea"/>
                  <a:sym typeface="+mn-lt"/>
                </a:rPr>
                <a:t>45%</a:t>
              </a:r>
            </a:p>
          </p:txBody>
        </p:sp>
        <p:sp>
          <p:nvSpPr>
            <p:cNvPr id="122" name="图形"/>
            <p:cNvSpPr/>
            <p:nvPr/>
          </p:nvSpPr>
          <p:spPr>
            <a:xfrm>
              <a:off x="3758" y="4812"/>
              <a:ext cx="96" cy="851"/>
            </a:xfrm>
            <a:prstGeom prst="rect">
              <a:avLst/>
            </a:prstGeom>
            <a:gradFill>
              <a:gsLst>
                <a:gs pos="11000">
                  <a:schemeClr val="accent1"/>
                </a:gs>
                <a:gs pos="100000">
                  <a:schemeClr val="accent2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123" name="图形"/>
            <p:cNvSpPr txBox="1"/>
            <p:nvPr/>
          </p:nvSpPr>
          <p:spPr>
            <a:xfrm>
              <a:off x="3938" y="4495"/>
              <a:ext cx="3803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点击此处添加内容，内容与标题相匹配。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grpSp>
          <p:nvGrpSpPr>
            <p:cNvPr id="124" name="图形"/>
            <p:cNvGrpSpPr/>
            <p:nvPr/>
          </p:nvGrpSpPr>
          <p:grpSpPr>
            <a:xfrm flipH="1">
              <a:off x="11296" y="2687"/>
              <a:ext cx="6278" cy="2976"/>
              <a:chOff x="1663" y="2887"/>
              <a:chExt cx="6278" cy="2976"/>
            </a:xfrm>
          </p:grpSpPr>
          <p:sp>
            <p:nvSpPr>
              <p:cNvPr id="125" name="图形"/>
              <p:cNvSpPr/>
              <p:nvPr/>
            </p:nvSpPr>
            <p:spPr>
              <a:xfrm>
                <a:off x="1663" y="3322"/>
                <a:ext cx="391" cy="391"/>
              </a:xfrm>
              <a:prstGeom prst="ellipse">
                <a:avLst/>
              </a:prstGeom>
              <a:gradFill>
                <a:gsLst>
                  <a:gs pos="11000">
                    <a:schemeClr val="accent1"/>
                  </a:gs>
                  <a:gs pos="100000">
                    <a:schemeClr val="accent2"/>
                  </a:gs>
                </a:gsLst>
                <a:lin ang="54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cs typeface="+mn-ea"/>
                  <a:sym typeface="+mn-lt"/>
                </a:endParaRPr>
              </a:p>
            </p:txBody>
          </p:sp>
          <p:sp>
            <p:nvSpPr>
              <p:cNvPr id="126" name="图形"/>
              <p:cNvSpPr txBox="1"/>
              <p:nvPr/>
            </p:nvSpPr>
            <p:spPr>
              <a:xfrm>
                <a:off x="2336" y="3129"/>
                <a:ext cx="1462" cy="7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sz="2400" dirty="0">
                    <a:cs typeface="+mn-ea"/>
                    <a:sym typeface="+mn-lt"/>
                  </a:rPr>
                  <a:t>32%</a:t>
                </a:r>
              </a:p>
            </p:txBody>
          </p:sp>
          <p:sp>
            <p:nvSpPr>
              <p:cNvPr id="127" name="图形"/>
              <p:cNvSpPr/>
              <p:nvPr/>
            </p:nvSpPr>
            <p:spPr>
              <a:xfrm>
                <a:off x="3958" y="3092"/>
                <a:ext cx="96" cy="851"/>
              </a:xfrm>
              <a:prstGeom prst="rect">
                <a:avLst/>
              </a:prstGeom>
              <a:gradFill>
                <a:gsLst>
                  <a:gs pos="11000">
                    <a:schemeClr val="accent1"/>
                  </a:gs>
                  <a:gs pos="100000">
                    <a:schemeClr val="accent2"/>
                  </a:gs>
                </a:gsLst>
                <a:lin ang="54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cs typeface="+mn-ea"/>
                  <a:sym typeface="+mn-lt"/>
                </a:endParaRPr>
              </a:p>
            </p:txBody>
          </p:sp>
          <p:sp>
            <p:nvSpPr>
              <p:cNvPr id="128" name="图形"/>
              <p:cNvSpPr txBox="1"/>
              <p:nvPr/>
            </p:nvSpPr>
            <p:spPr>
              <a:xfrm>
                <a:off x="4138" y="2887"/>
                <a:ext cx="3803" cy="10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>
                  <a:lnSpc>
                    <a:spcPct val="150000"/>
                  </a:lnSpc>
                </a:pPr>
                <a:r>
                  <a:rPr lang="zh-CN" altLang="zh-CN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点击此处添加内容，内容与标题相匹配。</a:t>
                </a:r>
                <a:endPara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29" name="图形"/>
              <p:cNvSpPr/>
              <p:nvPr/>
            </p:nvSpPr>
            <p:spPr>
              <a:xfrm>
                <a:off x="1663" y="5242"/>
                <a:ext cx="391" cy="391"/>
              </a:xfrm>
              <a:prstGeom prst="ellipse">
                <a:avLst/>
              </a:prstGeom>
              <a:gradFill>
                <a:gsLst>
                  <a:gs pos="11000">
                    <a:schemeClr val="accent1"/>
                  </a:gs>
                  <a:gs pos="100000">
                    <a:schemeClr val="accent2"/>
                  </a:gs>
                </a:gsLst>
                <a:lin ang="54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cs typeface="+mn-ea"/>
                  <a:sym typeface="+mn-lt"/>
                </a:endParaRPr>
              </a:p>
            </p:txBody>
          </p:sp>
          <p:sp>
            <p:nvSpPr>
              <p:cNvPr id="130" name="图形"/>
              <p:cNvSpPr txBox="1"/>
              <p:nvPr/>
            </p:nvSpPr>
            <p:spPr>
              <a:xfrm>
                <a:off x="2336" y="5049"/>
                <a:ext cx="1462" cy="7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sz="2400" dirty="0">
                    <a:cs typeface="+mn-ea"/>
                    <a:sym typeface="+mn-lt"/>
                  </a:rPr>
                  <a:t>45%</a:t>
                </a:r>
              </a:p>
            </p:txBody>
          </p:sp>
          <p:sp>
            <p:nvSpPr>
              <p:cNvPr id="131" name="图形"/>
              <p:cNvSpPr/>
              <p:nvPr/>
            </p:nvSpPr>
            <p:spPr>
              <a:xfrm>
                <a:off x="3958" y="5012"/>
                <a:ext cx="96" cy="851"/>
              </a:xfrm>
              <a:prstGeom prst="rect">
                <a:avLst/>
              </a:prstGeom>
              <a:gradFill>
                <a:gsLst>
                  <a:gs pos="11000">
                    <a:schemeClr val="accent1"/>
                  </a:gs>
                  <a:gs pos="100000">
                    <a:schemeClr val="accent2"/>
                  </a:gs>
                </a:gsLst>
                <a:lin ang="54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cs typeface="+mn-ea"/>
                  <a:sym typeface="+mn-lt"/>
                </a:endParaRPr>
              </a:p>
            </p:txBody>
          </p:sp>
          <p:sp>
            <p:nvSpPr>
              <p:cNvPr id="132" name="图形"/>
              <p:cNvSpPr txBox="1"/>
              <p:nvPr/>
            </p:nvSpPr>
            <p:spPr>
              <a:xfrm>
                <a:off x="4138" y="4695"/>
                <a:ext cx="3803" cy="10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>
                  <a:lnSpc>
                    <a:spcPct val="150000"/>
                  </a:lnSpc>
                </a:pPr>
                <a:r>
                  <a:rPr lang="zh-CN" altLang="zh-CN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点击此处添加内容，内容与标题相匹配。</a:t>
                </a:r>
                <a:endPara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133" name="图形"/>
            <p:cNvSpPr txBox="1"/>
            <p:nvPr>
              <p:custDataLst>
                <p:tags r:id="rId2"/>
              </p:custDataLst>
            </p:nvPr>
          </p:nvSpPr>
          <p:spPr bwMode="auto">
            <a:xfrm>
              <a:off x="1503" y="7435"/>
              <a:ext cx="15851" cy="1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zh-CN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单击此处添加文字内容，例如关键字、一些简介等。</a:t>
              </a:r>
              <a:r>
                <a:rPr lang="zh-CN" altLang="zh-CN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单击</a:t>
              </a:r>
              <a:r>
                <a:rPr lang="zh-CN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此处添加文字内容，例如关键字、一些简介等。</a:t>
              </a:r>
              <a:r>
                <a:rPr lang="zh-CN" altLang="zh-CN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单击</a:t>
              </a:r>
              <a:r>
                <a:rPr lang="zh-CN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此处添加文字内容，例如关键字、一些简介等。 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</p:spTree>
    <p:custDataLst>
      <p:tags r:id="rId1"/>
    </p:custDataLst>
  </p:cSld>
  <p:clrMapOvr>
    <a:masterClrMapping/>
  </p:clrMapOvr>
  <p:transition advTm="2000">
    <p:plu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"/>
          <p:cNvGrpSpPr/>
          <p:nvPr/>
        </p:nvGrpSpPr>
        <p:grpSpPr>
          <a:xfrm>
            <a:off x="500380" y="1727835"/>
            <a:ext cx="11085195" cy="4691380"/>
            <a:chOff x="804" y="2652"/>
            <a:chExt cx="17457" cy="7388"/>
          </a:xfrm>
        </p:grpSpPr>
        <p:pic>
          <p:nvPicPr>
            <p:cNvPr id="3" name="图形" descr="E:\006包图网\素材\01创意3D\62ad69e27be04.png62ad69e27be04"/>
            <p:cNvPicPr>
              <a:picLocks noChangeAspect="1"/>
            </p:cNvPicPr>
            <p:nvPr/>
          </p:nvPicPr>
          <p:blipFill>
            <a:blip r:embed="rId3" cstate="screen"/>
            <a:srcRect/>
            <a:stretch>
              <a:fillRect/>
            </a:stretch>
          </p:blipFill>
          <p:spPr>
            <a:xfrm>
              <a:off x="7412" y="3404"/>
              <a:ext cx="4424" cy="6636"/>
            </a:xfrm>
            <a:prstGeom prst="rect">
              <a:avLst/>
            </a:prstGeom>
          </p:spPr>
        </p:pic>
        <p:grpSp>
          <p:nvGrpSpPr>
            <p:cNvPr id="9" name="组合 8"/>
            <p:cNvGrpSpPr/>
            <p:nvPr/>
          </p:nvGrpSpPr>
          <p:grpSpPr>
            <a:xfrm>
              <a:off x="5294" y="4814"/>
              <a:ext cx="1033" cy="1033"/>
              <a:chOff x="3026569" y="3056854"/>
              <a:chExt cx="655996" cy="656167"/>
            </a:xfrm>
          </p:grpSpPr>
          <p:sp>
            <p:nvSpPr>
              <p:cNvPr id="59" name="图形"/>
              <p:cNvSpPr/>
              <p:nvPr/>
            </p:nvSpPr>
            <p:spPr bwMode="auto">
              <a:xfrm>
                <a:off x="3026569" y="3056854"/>
                <a:ext cx="655996" cy="656167"/>
              </a:xfrm>
              <a:prstGeom prst="ellipse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00" scaled="0"/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609600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dirty="0">
                  <a:cs typeface="+mn-ea"/>
                  <a:sym typeface="+mn-lt"/>
                </a:endParaRPr>
              </a:p>
            </p:txBody>
          </p:sp>
          <p:sp>
            <p:nvSpPr>
              <p:cNvPr id="60" name="图形"/>
              <p:cNvSpPr/>
              <p:nvPr/>
            </p:nvSpPr>
            <p:spPr bwMode="auto">
              <a:xfrm>
                <a:off x="3183925" y="3240507"/>
                <a:ext cx="327190" cy="281253"/>
              </a:xfrm>
              <a:custGeom>
                <a:avLst/>
                <a:gdLst>
                  <a:gd name="T0" fmla="*/ 10782 w 21564"/>
                  <a:gd name="T1" fmla="*/ 10800 h 21600"/>
                  <a:gd name="T2" fmla="*/ 10782 w 21564"/>
                  <a:gd name="T3" fmla="*/ 10800 h 21600"/>
                  <a:gd name="T4" fmla="*/ 10782 w 21564"/>
                  <a:gd name="T5" fmla="*/ 10800 h 21600"/>
                  <a:gd name="T6" fmla="*/ 10782 w 21564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564" h="21600">
                    <a:moveTo>
                      <a:pt x="20680" y="3130"/>
                    </a:moveTo>
                    <a:cubicBezTo>
                      <a:pt x="20952" y="3130"/>
                      <a:pt x="21179" y="3257"/>
                      <a:pt x="21357" y="3515"/>
                    </a:cubicBezTo>
                    <a:cubicBezTo>
                      <a:pt x="21536" y="3767"/>
                      <a:pt x="21600" y="4044"/>
                      <a:pt x="21543" y="4340"/>
                    </a:cubicBezTo>
                    <a:lnTo>
                      <a:pt x="20279" y="12471"/>
                    </a:lnTo>
                    <a:cubicBezTo>
                      <a:pt x="20230" y="12706"/>
                      <a:pt x="20128" y="12899"/>
                      <a:pt x="19969" y="13061"/>
                    </a:cubicBezTo>
                    <a:cubicBezTo>
                      <a:pt x="19810" y="13222"/>
                      <a:pt x="19614" y="13296"/>
                      <a:pt x="19389" y="13296"/>
                    </a:cubicBezTo>
                    <a:lnTo>
                      <a:pt x="6706" y="13296"/>
                    </a:lnTo>
                    <a:lnTo>
                      <a:pt x="7114" y="15660"/>
                    </a:lnTo>
                    <a:cubicBezTo>
                      <a:pt x="7146" y="15810"/>
                      <a:pt x="7214" y="15936"/>
                      <a:pt x="7319" y="16033"/>
                    </a:cubicBezTo>
                    <a:cubicBezTo>
                      <a:pt x="7424" y="16130"/>
                      <a:pt x="7539" y="16183"/>
                      <a:pt x="7666" y="16183"/>
                    </a:cubicBezTo>
                    <a:lnTo>
                      <a:pt x="17685" y="16183"/>
                    </a:lnTo>
                    <a:cubicBezTo>
                      <a:pt x="17810" y="16183"/>
                      <a:pt x="17918" y="16236"/>
                      <a:pt x="18008" y="16345"/>
                    </a:cubicBezTo>
                    <a:cubicBezTo>
                      <a:pt x="18096" y="16453"/>
                      <a:pt x="18143" y="16580"/>
                      <a:pt x="18143" y="16735"/>
                    </a:cubicBezTo>
                    <a:lnTo>
                      <a:pt x="18143" y="17831"/>
                    </a:lnTo>
                    <a:cubicBezTo>
                      <a:pt x="18143" y="17981"/>
                      <a:pt x="18099" y="18107"/>
                      <a:pt x="18013" y="18204"/>
                    </a:cubicBezTo>
                    <a:cubicBezTo>
                      <a:pt x="17927" y="18301"/>
                      <a:pt x="17817" y="18348"/>
                      <a:pt x="17685" y="18348"/>
                    </a:cubicBezTo>
                    <a:lnTo>
                      <a:pt x="15776" y="18348"/>
                    </a:lnTo>
                    <a:lnTo>
                      <a:pt x="8146" y="18348"/>
                    </a:lnTo>
                    <a:lnTo>
                      <a:pt x="6928" y="18348"/>
                    </a:lnTo>
                    <a:cubicBezTo>
                      <a:pt x="6801" y="18348"/>
                      <a:pt x="6662" y="18336"/>
                      <a:pt x="6500" y="18301"/>
                    </a:cubicBezTo>
                    <a:cubicBezTo>
                      <a:pt x="6339" y="18266"/>
                      <a:pt x="6202" y="18222"/>
                      <a:pt x="6085" y="18169"/>
                    </a:cubicBezTo>
                    <a:cubicBezTo>
                      <a:pt x="6036" y="18145"/>
                      <a:pt x="5982" y="18090"/>
                      <a:pt x="5921" y="17987"/>
                    </a:cubicBezTo>
                    <a:cubicBezTo>
                      <a:pt x="5860" y="17884"/>
                      <a:pt x="5799" y="17769"/>
                      <a:pt x="5740" y="17643"/>
                    </a:cubicBezTo>
                    <a:cubicBezTo>
                      <a:pt x="5684" y="17517"/>
                      <a:pt x="5632" y="17391"/>
                      <a:pt x="5593" y="17258"/>
                    </a:cubicBezTo>
                    <a:cubicBezTo>
                      <a:pt x="5552" y="17132"/>
                      <a:pt x="5527" y="17035"/>
                      <a:pt x="5513" y="16959"/>
                    </a:cubicBezTo>
                    <a:lnTo>
                      <a:pt x="2997" y="2669"/>
                    </a:lnTo>
                    <a:cubicBezTo>
                      <a:pt x="2965" y="2519"/>
                      <a:pt x="2897" y="2399"/>
                      <a:pt x="2791" y="2308"/>
                    </a:cubicBezTo>
                    <a:cubicBezTo>
                      <a:pt x="2686" y="2211"/>
                      <a:pt x="2569" y="2164"/>
                      <a:pt x="2444" y="2164"/>
                    </a:cubicBezTo>
                    <a:lnTo>
                      <a:pt x="457" y="2164"/>
                    </a:lnTo>
                    <a:cubicBezTo>
                      <a:pt x="151" y="2164"/>
                      <a:pt x="0" y="1982"/>
                      <a:pt x="0" y="1618"/>
                    </a:cubicBezTo>
                    <a:lnTo>
                      <a:pt x="0" y="546"/>
                    </a:lnTo>
                    <a:cubicBezTo>
                      <a:pt x="0" y="185"/>
                      <a:pt x="151" y="0"/>
                      <a:pt x="457" y="0"/>
                    </a:cubicBezTo>
                    <a:lnTo>
                      <a:pt x="3158" y="0"/>
                    </a:lnTo>
                    <a:cubicBezTo>
                      <a:pt x="3285" y="0"/>
                      <a:pt x="3432" y="17"/>
                      <a:pt x="3606" y="58"/>
                    </a:cubicBezTo>
                    <a:cubicBezTo>
                      <a:pt x="3774" y="94"/>
                      <a:pt x="3916" y="132"/>
                      <a:pt x="4026" y="167"/>
                    </a:cubicBezTo>
                    <a:cubicBezTo>
                      <a:pt x="4075" y="208"/>
                      <a:pt x="4129" y="276"/>
                      <a:pt x="4192" y="373"/>
                    </a:cubicBezTo>
                    <a:cubicBezTo>
                      <a:pt x="4261" y="470"/>
                      <a:pt x="4322" y="584"/>
                      <a:pt x="4376" y="704"/>
                    </a:cubicBezTo>
                    <a:cubicBezTo>
                      <a:pt x="4429" y="825"/>
                      <a:pt x="4478" y="951"/>
                      <a:pt x="4518" y="1072"/>
                    </a:cubicBezTo>
                    <a:cubicBezTo>
                      <a:pt x="4557" y="1198"/>
                      <a:pt x="4584" y="1301"/>
                      <a:pt x="4598" y="1377"/>
                    </a:cubicBezTo>
                    <a:lnTo>
                      <a:pt x="4916" y="3134"/>
                    </a:lnTo>
                    <a:lnTo>
                      <a:pt x="20680" y="3134"/>
                    </a:lnTo>
                    <a:close/>
                    <a:moveTo>
                      <a:pt x="6811" y="19981"/>
                    </a:moveTo>
                    <a:cubicBezTo>
                      <a:pt x="6811" y="19540"/>
                      <a:pt x="6940" y="19156"/>
                      <a:pt x="7202" y="18833"/>
                    </a:cubicBezTo>
                    <a:cubicBezTo>
                      <a:pt x="7461" y="18512"/>
                      <a:pt x="7776" y="18345"/>
                      <a:pt x="8146" y="18345"/>
                    </a:cubicBezTo>
                    <a:cubicBezTo>
                      <a:pt x="8527" y="18345"/>
                      <a:pt x="8850" y="18512"/>
                      <a:pt x="9114" y="18833"/>
                    </a:cubicBezTo>
                    <a:cubicBezTo>
                      <a:pt x="9380" y="19153"/>
                      <a:pt x="9512" y="19538"/>
                      <a:pt x="9512" y="19981"/>
                    </a:cubicBezTo>
                    <a:cubicBezTo>
                      <a:pt x="9512" y="20425"/>
                      <a:pt x="9380" y="20800"/>
                      <a:pt x="9114" y="21118"/>
                    </a:cubicBezTo>
                    <a:cubicBezTo>
                      <a:pt x="8850" y="21438"/>
                      <a:pt x="8527" y="21599"/>
                      <a:pt x="8146" y="21599"/>
                    </a:cubicBezTo>
                    <a:cubicBezTo>
                      <a:pt x="7779" y="21599"/>
                      <a:pt x="7464" y="21438"/>
                      <a:pt x="7202" y="21118"/>
                    </a:cubicBezTo>
                    <a:cubicBezTo>
                      <a:pt x="6940" y="20800"/>
                      <a:pt x="6811" y="20421"/>
                      <a:pt x="6811" y="19981"/>
                    </a:cubicBezTo>
                    <a:moveTo>
                      <a:pt x="14431" y="19981"/>
                    </a:moveTo>
                    <a:cubicBezTo>
                      <a:pt x="14431" y="19540"/>
                      <a:pt x="14563" y="19156"/>
                      <a:pt x="14822" y="18833"/>
                    </a:cubicBezTo>
                    <a:cubicBezTo>
                      <a:pt x="15084" y="18512"/>
                      <a:pt x="15399" y="18345"/>
                      <a:pt x="15778" y="18345"/>
                    </a:cubicBezTo>
                    <a:cubicBezTo>
                      <a:pt x="16143" y="18345"/>
                      <a:pt x="16458" y="18512"/>
                      <a:pt x="16720" y="18833"/>
                    </a:cubicBezTo>
                    <a:cubicBezTo>
                      <a:pt x="16981" y="19153"/>
                      <a:pt x="17113" y="19538"/>
                      <a:pt x="17113" y="19981"/>
                    </a:cubicBezTo>
                    <a:cubicBezTo>
                      <a:pt x="17113" y="20425"/>
                      <a:pt x="16981" y="20800"/>
                      <a:pt x="16720" y="21118"/>
                    </a:cubicBezTo>
                    <a:cubicBezTo>
                      <a:pt x="16460" y="21438"/>
                      <a:pt x="16145" y="21599"/>
                      <a:pt x="15778" y="21599"/>
                    </a:cubicBezTo>
                    <a:cubicBezTo>
                      <a:pt x="15412" y="21599"/>
                      <a:pt x="15094" y="21438"/>
                      <a:pt x="14830" y="21118"/>
                    </a:cubicBezTo>
                    <a:cubicBezTo>
                      <a:pt x="14563" y="20800"/>
                      <a:pt x="14431" y="20421"/>
                      <a:pt x="14431" y="19981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lIns="19051" tIns="19051" rIns="19051" bIns="19051" anchor="ctr"/>
              <a:lstStyle/>
              <a:p>
                <a:pPr defTabSz="171450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s-ES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10" name="组合 9"/>
            <p:cNvGrpSpPr/>
            <p:nvPr/>
          </p:nvGrpSpPr>
          <p:grpSpPr>
            <a:xfrm>
              <a:off x="5294" y="7311"/>
              <a:ext cx="1033" cy="1033"/>
              <a:chOff x="3026569" y="4642226"/>
              <a:chExt cx="655996" cy="656167"/>
            </a:xfrm>
          </p:grpSpPr>
          <p:sp>
            <p:nvSpPr>
              <p:cNvPr id="62" name="图形"/>
              <p:cNvSpPr/>
              <p:nvPr/>
            </p:nvSpPr>
            <p:spPr bwMode="auto">
              <a:xfrm>
                <a:off x="3026569" y="4642226"/>
                <a:ext cx="655996" cy="656167"/>
              </a:xfrm>
              <a:prstGeom prst="ellipse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00" scaled="0"/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609600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dirty="0">
                  <a:cs typeface="+mn-ea"/>
                  <a:sym typeface="+mn-lt"/>
                </a:endParaRPr>
              </a:p>
            </p:txBody>
          </p:sp>
          <p:grpSp>
            <p:nvGrpSpPr>
              <p:cNvPr id="63" name="Group 62"/>
              <p:cNvGrpSpPr/>
              <p:nvPr/>
            </p:nvGrpSpPr>
            <p:grpSpPr>
              <a:xfrm>
                <a:off x="3154527" y="4779044"/>
                <a:ext cx="383526" cy="381983"/>
                <a:chOff x="-365138" y="-2462213"/>
                <a:chExt cx="4321188" cy="4302133"/>
              </a:xfrm>
              <a:solidFill>
                <a:schemeClr val="bg1"/>
              </a:solidFill>
            </p:grpSpPr>
            <p:sp>
              <p:nvSpPr>
                <p:cNvPr id="64" name="图形"/>
                <p:cNvSpPr>
                  <a:spLocks noEditPoints="1"/>
                </p:cNvSpPr>
                <p:nvPr/>
              </p:nvSpPr>
              <p:spPr bwMode="auto">
                <a:xfrm>
                  <a:off x="-365138" y="-2058977"/>
                  <a:ext cx="3937003" cy="3898897"/>
                </a:xfrm>
                <a:custGeom>
                  <a:avLst/>
                  <a:gdLst>
                    <a:gd name="T0" fmla="*/ 744 w 1047"/>
                    <a:gd name="T1" fmla="*/ 26 h 1037"/>
                    <a:gd name="T2" fmla="*/ 681 w 1047"/>
                    <a:gd name="T3" fmla="*/ 0 h 1037"/>
                    <a:gd name="T4" fmla="*/ 618 w 1047"/>
                    <a:gd name="T5" fmla="*/ 26 h 1037"/>
                    <a:gd name="T6" fmla="*/ 568 w 1047"/>
                    <a:gd name="T7" fmla="*/ 77 h 1037"/>
                    <a:gd name="T8" fmla="*/ 541 w 1047"/>
                    <a:gd name="T9" fmla="*/ 140 h 1037"/>
                    <a:gd name="T10" fmla="*/ 555 w 1047"/>
                    <a:gd name="T11" fmla="*/ 187 h 1037"/>
                    <a:gd name="T12" fmla="*/ 69 w 1047"/>
                    <a:gd name="T13" fmla="*/ 382 h 1037"/>
                    <a:gd name="T14" fmla="*/ 7 w 1047"/>
                    <a:gd name="T15" fmla="*/ 460 h 1037"/>
                    <a:gd name="T16" fmla="*/ 37 w 1047"/>
                    <a:gd name="T17" fmla="*/ 556 h 1037"/>
                    <a:gd name="T18" fmla="*/ 491 w 1047"/>
                    <a:gd name="T19" fmla="*/ 1006 h 1037"/>
                    <a:gd name="T20" fmla="*/ 565 w 1047"/>
                    <a:gd name="T21" fmla="*/ 1037 h 1037"/>
                    <a:gd name="T22" fmla="*/ 567 w 1047"/>
                    <a:gd name="T23" fmla="*/ 1037 h 1037"/>
                    <a:gd name="T24" fmla="*/ 589 w 1047"/>
                    <a:gd name="T25" fmla="*/ 1035 h 1037"/>
                    <a:gd name="T26" fmla="*/ 667 w 1047"/>
                    <a:gd name="T27" fmla="*/ 969 h 1037"/>
                    <a:gd name="T28" fmla="*/ 858 w 1047"/>
                    <a:gd name="T29" fmla="*/ 491 h 1037"/>
                    <a:gd name="T30" fmla="*/ 907 w 1047"/>
                    <a:gd name="T31" fmla="*/ 506 h 1037"/>
                    <a:gd name="T32" fmla="*/ 970 w 1047"/>
                    <a:gd name="T33" fmla="*/ 480 h 1037"/>
                    <a:gd name="T34" fmla="*/ 1020 w 1047"/>
                    <a:gd name="T35" fmla="*/ 429 h 1037"/>
                    <a:gd name="T36" fmla="*/ 1047 w 1047"/>
                    <a:gd name="T37" fmla="*/ 366 h 1037"/>
                    <a:gd name="T38" fmla="*/ 1021 w 1047"/>
                    <a:gd name="T39" fmla="*/ 303 h 1037"/>
                    <a:gd name="T40" fmla="*/ 744 w 1047"/>
                    <a:gd name="T41" fmla="*/ 26 h 1037"/>
                    <a:gd name="T42" fmla="*/ 601 w 1047"/>
                    <a:gd name="T43" fmla="*/ 943 h 1037"/>
                    <a:gd name="T44" fmla="*/ 575 w 1047"/>
                    <a:gd name="T45" fmla="*/ 965 h 1037"/>
                    <a:gd name="T46" fmla="*/ 566 w 1047"/>
                    <a:gd name="T47" fmla="*/ 966 h 1037"/>
                    <a:gd name="T48" fmla="*/ 542 w 1047"/>
                    <a:gd name="T49" fmla="*/ 955 h 1037"/>
                    <a:gd name="T50" fmla="*/ 87 w 1047"/>
                    <a:gd name="T51" fmla="*/ 505 h 1037"/>
                    <a:gd name="T52" fmla="*/ 77 w 1047"/>
                    <a:gd name="T53" fmla="*/ 473 h 1037"/>
                    <a:gd name="T54" fmla="*/ 98 w 1047"/>
                    <a:gd name="T55" fmla="*/ 447 h 1037"/>
                    <a:gd name="T56" fmla="*/ 320 w 1047"/>
                    <a:gd name="T57" fmla="*/ 358 h 1037"/>
                    <a:gd name="T58" fmla="*/ 770 w 1047"/>
                    <a:gd name="T59" fmla="*/ 520 h 1037"/>
                    <a:gd name="T60" fmla="*/ 601 w 1047"/>
                    <a:gd name="T61" fmla="*/ 943 h 1037"/>
                    <a:gd name="T62" fmla="*/ 970 w 1047"/>
                    <a:gd name="T63" fmla="*/ 378 h 1037"/>
                    <a:gd name="T64" fmla="*/ 919 w 1047"/>
                    <a:gd name="T65" fmla="*/ 429 h 1037"/>
                    <a:gd name="T66" fmla="*/ 894 w 1047"/>
                    <a:gd name="T67" fmla="*/ 429 h 1037"/>
                    <a:gd name="T68" fmla="*/ 831 w 1047"/>
                    <a:gd name="T69" fmla="*/ 366 h 1037"/>
                    <a:gd name="T70" fmla="*/ 780 w 1047"/>
                    <a:gd name="T71" fmla="*/ 494 h 1037"/>
                    <a:gd name="T72" fmla="*/ 784 w 1047"/>
                    <a:gd name="T73" fmla="*/ 483 h 1037"/>
                    <a:gd name="T74" fmla="*/ 468 w 1047"/>
                    <a:gd name="T75" fmla="*/ 350 h 1037"/>
                    <a:gd name="T76" fmla="*/ 376 w 1047"/>
                    <a:gd name="T77" fmla="*/ 336 h 1037"/>
                    <a:gd name="T78" fmla="*/ 679 w 1047"/>
                    <a:gd name="T79" fmla="*/ 214 h 1037"/>
                    <a:gd name="T80" fmla="*/ 618 w 1047"/>
                    <a:gd name="T81" fmla="*/ 153 h 1037"/>
                    <a:gd name="T82" fmla="*/ 618 w 1047"/>
                    <a:gd name="T83" fmla="*/ 128 h 1037"/>
                    <a:gd name="T84" fmla="*/ 669 w 1047"/>
                    <a:gd name="T85" fmla="*/ 77 h 1037"/>
                    <a:gd name="T86" fmla="*/ 694 w 1047"/>
                    <a:gd name="T87" fmla="*/ 77 h 1037"/>
                    <a:gd name="T88" fmla="*/ 970 w 1047"/>
                    <a:gd name="T89" fmla="*/ 353 h 1037"/>
                    <a:gd name="T90" fmla="*/ 970 w 1047"/>
                    <a:gd name="T91" fmla="*/ 378 h 10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1047" h="1037">
                      <a:moveTo>
                        <a:pt x="744" y="26"/>
                      </a:moveTo>
                      <a:cubicBezTo>
                        <a:pt x="727" y="10"/>
                        <a:pt x="705" y="0"/>
                        <a:pt x="681" y="0"/>
                      </a:cubicBezTo>
                      <a:cubicBezTo>
                        <a:pt x="657" y="0"/>
                        <a:pt x="635" y="10"/>
                        <a:pt x="618" y="26"/>
                      </a:cubicBezTo>
                      <a:cubicBezTo>
                        <a:pt x="568" y="77"/>
                        <a:pt x="568" y="77"/>
                        <a:pt x="568" y="77"/>
                      </a:cubicBezTo>
                      <a:cubicBezTo>
                        <a:pt x="551" y="94"/>
                        <a:pt x="541" y="116"/>
                        <a:pt x="541" y="140"/>
                      </a:cubicBezTo>
                      <a:cubicBezTo>
                        <a:pt x="541" y="157"/>
                        <a:pt x="546" y="173"/>
                        <a:pt x="555" y="187"/>
                      </a:cubicBezTo>
                      <a:cubicBezTo>
                        <a:pt x="69" y="382"/>
                        <a:pt x="69" y="382"/>
                        <a:pt x="69" y="382"/>
                      </a:cubicBezTo>
                      <a:cubicBezTo>
                        <a:pt x="37" y="396"/>
                        <a:pt x="13" y="425"/>
                        <a:pt x="7" y="460"/>
                      </a:cubicBezTo>
                      <a:cubicBezTo>
                        <a:pt x="0" y="495"/>
                        <a:pt x="11" y="531"/>
                        <a:pt x="37" y="556"/>
                      </a:cubicBezTo>
                      <a:cubicBezTo>
                        <a:pt x="491" y="1006"/>
                        <a:pt x="491" y="1006"/>
                        <a:pt x="491" y="1006"/>
                      </a:cubicBezTo>
                      <a:cubicBezTo>
                        <a:pt x="511" y="1025"/>
                        <a:pt x="537" y="1036"/>
                        <a:pt x="565" y="1037"/>
                      </a:cubicBezTo>
                      <a:cubicBezTo>
                        <a:pt x="565" y="1037"/>
                        <a:pt x="567" y="1037"/>
                        <a:pt x="567" y="1037"/>
                      </a:cubicBezTo>
                      <a:cubicBezTo>
                        <a:pt x="575" y="1037"/>
                        <a:pt x="582" y="1036"/>
                        <a:pt x="589" y="1035"/>
                      </a:cubicBezTo>
                      <a:cubicBezTo>
                        <a:pt x="625" y="1027"/>
                        <a:pt x="654" y="1003"/>
                        <a:pt x="667" y="969"/>
                      </a:cubicBezTo>
                      <a:cubicBezTo>
                        <a:pt x="858" y="491"/>
                        <a:pt x="858" y="491"/>
                        <a:pt x="858" y="491"/>
                      </a:cubicBezTo>
                      <a:cubicBezTo>
                        <a:pt x="872" y="501"/>
                        <a:pt x="889" y="506"/>
                        <a:pt x="907" y="506"/>
                      </a:cubicBezTo>
                      <a:cubicBezTo>
                        <a:pt x="931" y="506"/>
                        <a:pt x="953" y="496"/>
                        <a:pt x="970" y="480"/>
                      </a:cubicBezTo>
                      <a:cubicBezTo>
                        <a:pt x="1020" y="429"/>
                        <a:pt x="1020" y="429"/>
                        <a:pt x="1020" y="429"/>
                      </a:cubicBezTo>
                      <a:cubicBezTo>
                        <a:pt x="1037" y="412"/>
                        <a:pt x="1047" y="390"/>
                        <a:pt x="1047" y="366"/>
                      </a:cubicBezTo>
                      <a:cubicBezTo>
                        <a:pt x="1047" y="342"/>
                        <a:pt x="1037" y="319"/>
                        <a:pt x="1021" y="303"/>
                      </a:cubicBezTo>
                      <a:lnTo>
                        <a:pt x="744" y="26"/>
                      </a:lnTo>
                      <a:close/>
                      <a:moveTo>
                        <a:pt x="601" y="943"/>
                      </a:moveTo>
                      <a:cubicBezTo>
                        <a:pt x="596" y="954"/>
                        <a:pt x="586" y="962"/>
                        <a:pt x="575" y="965"/>
                      </a:cubicBezTo>
                      <a:cubicBezTo>
                        <a:pt x="572" y="965"/>
                        <a:pt x="569" y="966"/>
                        <a:pt x="566" y="966"/>
                      </a:cubicBezTo>
                      <a:cubicBezTo>
                        <a:pt x="557" y="965"/>
                        <a:pt x="549" y="962"/>
                        <a:pt x="542" y="955"/>
                      </a:cubicBezTo>
                      <a:cubicBezTo>
                        <a:pt x="87" y="505"/>
                        <a:pt x="87" y="505"/>
                        <a:pt x="87" y="505"/>
                      </a:cubicBezTo>
                      <a:cubicBezTo>
                        <a:pt x="79" y="497"/>
                        <a:pt x="75" y="485"/>
                        <a:pt x="77" y="473"/>
                      </a:cubicBezTo>
                      <a:cubicBezTo>
                        <a:pt x="79" y="462"/>
                        <a:pt x="87" y="452"/>
                        <a:pt x="98" y="447"/>
                      </a:cubicBezTo>
                      <a:cubicBezTo>
                        <a:pt x="320" y="358"/>
                        <a:pt x="320" y="358"/>
                        <a:pt x="320" y="358"/>
                      </a:cubicBezTo>
                      <a:cubicBezTo>
                        <a:pt x="470" y="408"/>
                        <a:pt x="620" y="360"/>
                        <a:pt x="770" y="520"/>
                      </a:cubicBezTo>
                      <a:lnTo>
                        <a:pt x="601" y="943"/>
                      </a:lnTo>
                      <a:close/>
                      <a:moveTo>
                        <a:pt x="970" y="378"/>
                      </a:moveTo>
                      <a:cubicBezTo>
                        <a:pt x="919" y="429"/>
                        <a:pt x="919" y="429"/>
                        <a:pt x="919" y="429"/>
                      </a:cubicBezTo>
                      <a:cubicBezTo>
                        <a:pt x="912" y="436"/>
                        <a:pt x="901" y="436"/>
                        <a:pt x="894" y="429"/>
                      </a:cubicBezTo>
                      <a:cubicBezTo>
                        <a:pt x="831" y="366"/>
                        <a:pt x="831" y="366"/>
                        <a:pt x="831" y="366"/>
                      </a:cubicBezTo>
                      <a:cubicBezTo>
                        <a:pt x="780" y="494"/>
                        <a:pt x="780" y="494"/>
                        <a:pt x="780" y="494"/>
                      </a:cubicBezTo>
                      <a:cubicBezTo>
                        <a:pt x="784" y="483"/>
                        <a:pt x="784" y="483"/>
                        <a:pt x="784" y="483"/>
                      </a:cubicBezTo>
                      <a:cubicBezTo>
                        <a:pt x="676" y="376"/>
                        <a:pt x="567" y="362"/>
                        <a:pt x="468" y="350"/>
                      </a:cubicBezTo>
                      <a:cubicBezTo>
                        <a:pt x="437" y="346"/>
                        <a:pt x="406" y="342"/>
                        <a:pt x="376" y="336"/>
                      </a:cubicBezTo>
                      <a:cubicBezTo>
                        <a:pt x="679" y="214"/>
                        <a:pt x="679" y="214"/>
                        <a:pt x="679" y="214"/>
                      </a:cubicBezTo>
                      <a:cubicBezTo>
                        <a:pt x="618" y="153"/>
                        <a:pt x="618" y="153"/>
                        <a:pt x="618" y="153"/>
                      </a:cubicBezTo>
                      <a:cubicBezTo>
                        <a:pt x="611" y="146"/>
                        <a:pt x="611" y="135"/>
                        <a:pt x="618" y="128"/>
                      </a:cubicBezTo>
                      <a:cubicBezTo>
                        <a:pt x="669" y="77"/>
                        <a:pt x="669" y="77"/>
                        <a:pt x="669" y="77"/>
                      </a:cubicBezTo>
                      <a:cubicBezTo>
                        <a:pt x="676" y="70"/>
                        <a:pt x="687" y="70"/>
                        <a:pt x="694" y="77"/>
                      </a:cubicBezTo>
                      <a:cubicBezTo>
                        <a:pt x="970" y="353"/>
                        <a:pt x="970" y="353"/>
                        <a:pt x="970" y="353"/>
                      </a:cubicBezTo>
                      <a:cubicBezTo>
                        <a:pt x="977" y="360"/>
                        <a:pt x="977" y="372"/>
                        <a:pt x="970" y="37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45720" tIns="22860" rIns="45720" bIns="22860" numCol="1" anchor="t" anchorCtr="0" compatLnSpc="1"/>
                <a:lstStyle/>
                <a:p>
                  <a:pPr defTabSz="1219200" fontAlgn="base">
                    <a:spcBef>
                      <a:spcPct val="0"/>
                    </a:spcBef>
                    <a:spcAft>
                      <a:spcPct val="0"/>
                    </a:spcAft>
                    <a:defRPr/>
                  </a:pPr>
                  <a:endParaRPr lang="id-ID" sz="2400" dirty="0">
                    <a:solidFill>
                      <a:prstClr val="black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65" name="图形"/>
                <p:cNvSpPr>
                  <a:spLocks noEditPoints="1"/>
                </p:cNvSpPr>
                <p:nvPr/>
              </p:nvSpPr>
              <p:spPr bwMode="auto">
                <a:xfrm>
                  <a:off x="1536700" y="-311150"/>
                  <a:ext cx="669925" cy="673100"/>
                </a:xfrm>
                <a:custGeom>
                  <a:avLst/>
                  <a:gdLst>
                    <a:gd name="T0" fmla="*/ 89 w 178"/>
                    <a:gd name="T1" fmla="*/ 179 h 179"/>
                    <a:gd name="T2" fmla="*/ 178 w 178"/>
                    <a:gd name="T3" fmla="*/ 89 h 179"/>
                    <a:gd name="T4" fmla="*/ 89 w 178"/>
                    <a:gd name="T5" fmla="*/ 0 h 179"/>
                    <a:gd name="T6" fmla="*/ 0 w 178"/>
                    <a:gd name="T7" fmla="*/ 89 h 179"/>
                    <a:gd name="T8" fmla="*/ 89 w 178"/>
                    <a:gd name="T9" fmla="*/ 179 h 179"/>
                    <a:gd name="T10" fmla="*/ 89 w 178"/>
                    <a:gd name="T11" fmla="*/ 36 h 179"/>
                    <a:gd name="T12" fmla="*/ 143 w 178"/>
                    <a:gd name="T13" fmla="*/ 89 h 179"/>
                    <a:gd name="T14" fmla="*/ 89 w 178"/>
                    <a:gd name="T15" fmla="*/ 143 h 179"/>
                    <a:gd name="T16" fmla="*/ 35 w 178"/>
                    <a:gd name="T17" fmla="*/ 89 h 179"/>
                    <a:gd name="T18" fmla="*/ 89 w 178"/>
                    <a:gd name="T19" fmla="*/ 36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78" h="179">
                      <a:moveTo>
                        <a:pt x="89" y="179"/>
                      </a:moveTo>
                      <a:cubicBezTo>
                        <a:pt x="138" y="179"/>
                        <a:pt x="178" y="139"/>
                        <a:pt x="178" y="89"/>
                      </a:cubicBezTo>
                      <a:cubicBezTo>
                        <a:pt x="178" y="40"/>
                        <a:pt x="138" y="0"/>
                        <a:pt x="89" y="0"/>
                      </a:cubicBezTo>
                      <a:cubicBezTo>
                        <a:pt x="40" y="0"/>
                        <a:pt x="0" y="40"/>
                        <a:pt x="0" y="89"/>
                      </a:cubicBezTo>
                      <a:cubicBezTo>
                        <a:pt x="0" y="139"/>
                        <a:pt x="40" y="179"/>
                        <a:pt x="89" y="179"/>
                      </a:cubicBezTo>
                      <a:close/>
                      <a:moveTo>
                        <a:pt x="89" y="36"/>
                      </a:moveTo>
                      <a:cubicBezTo>
                        <a:pt x="119" y="36"/>
                        <a:pt x="143" y="60"/>
                        <a:pt x="143" y="89"/>
                      </a:cubicBezTo>
                      <a:cubicBezTo>
                        <a:pt x="143" y="119"/>
                        <a:pt x="119" y="143"/>
                        <a:pt x="89" y="143"/>
                      </a:cubicBezTo>
                      <a:cubicBezTo>
                        <a:pt x="59" y="143"/>
                        <a:pt x="35" y="119"/>
                        <a:pt x="35" y="89"/>
                      </a:cubicBezTo>
                      <a:cubicBezTo>
                        <a:pt x="35" y="60"/>
                        <a:pt x="59" y="36"/>
                        <a:pt x="89" y="3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45720" tIns="22860" rIns="45720" bIns="22860" numCol="1" anchor="t" anchorCtr="0" compatLnSpc="1"/>
                <a:lstStyle/>
                <a:p>
                  <a:pPr defTabSz="1219200" fontAlgn="base">
                    <a:spcBef>
                      <a:spcPct val="0"/>
                    </a:spcBef>
                    <a:spcAft>
                      <a:spcPct val="0"/>
                    </a:spcAft>
                    <a:defRPr/>
                  </a:pPr>
                  <a:endParaRPr lang="id-ID" sz="2400" dirty="0">
                    <a:solidFill>
                      <a:prstClr val="black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66" name="图形"/>
                <p:cNvSpPr>
                  <a:spLocks noEditPoints="1"/>
                </p:cNvSpPr>
                <p:nvPr/>
              </p:nvSpPr>
              <p:spPr bwMode="auto">
                <a:xfrm>
                  <a:off x="3282950" y="-2462213"/>
                  <a:ext cx="673100" cy="673100"/>
                </a:xfrm>
                <a:custGeom>
                  <a:avLst/>
                  <a:gdLst>
                    <a:gd name="T0" fmla="*/ 90 w 179"/>
                    <a:gd name="T1" fmla="*/ 0 h 179"/>
                    <a:gd name="T2" fmla="*/ 0 w 179"/>
                    <a:gd name="T3" fmla="*/ 89 h 179"/>
                    <a:gd name="T4" fmla="*/ 90 w 179"/>
                    <a:gd name="T5" fmla="*/ 179 h 179"/>
                    <a:gd name="T6" fmla="*/ 179 w 179"/>
                    <a:gd name="T7" fmla="*/ 89 h 179"/>
                    <a:gd name="T8" fmla="*/ 90 w 179"/>
                    <a:gd name="T9" fmla="*/ 0 h 179"/>
                    <a:gd name="T10" fmla="*/ 90 w 179"/>
                    <a:gd name="T11" fmla="*/ 143 h 179"/>
                    <a:gd name="T12" fmla="*/ 36 w 179"/>
                    <a:gd name="T13" fmla="*/ 89 h 179"/>
                    <a:gd name="T14" fmla="*/ 90 w 179"/>
                    <a:gd name="T15" fmla="*/ 36 h 179"/>
                    <a:gd name="T16" fmla="*/ 143 w 179"/>
                    <a:gd name="T17" fmla="*/ 89 h 179"/>
                    <a:gd name="T18" fmla="*/ 90 w 179"/>
                    <a:gd name="T19" fmla="*/ 143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79" h="179">
                      <a:moveTo>
                        <a:pt x="90" y="0"/>
                      </a:moveTo>
                      <a:cubicBezTo>
                        <a:pt x="40" y="0"/>
                        <a:pt x="0" y="40"/>
                        <a:pt x="0" y="89"/>
                      </a:cubicBezTo>
                      <a:cubicBezTo>
                        <a:pt x="0" y="139"/>
                        <a:pt x="40" y="179"/>
                        <a:pt x="90" y="179"/>
                      </a:cubicBezTo>
                      <a:cubicBezTo>
                        <a:pt x="139" y="179"/>
                        <a:pt x="179" y="139"/>
                        <a:pt x="179" y="89"/>
                      </a:cubicBezTo>
                      <a:cubicBezTo>
                        <a:pt x="179" y="40"/>
                        <a:pt x="139" y="0"/>
                        <a:pt x="90" y="0"/>
                      </a:cubicBezTo>
                      <a:close/>
                      <a:moveTo>
                        <a:pt x="90" y="143"/>
                      </a:moveTo>
                      <a:cubicBezTo>
                        <a:pt x="60" y="143"/>
                        <a:pt x="36" y="119"/>
                        <a:pt x="36" y="89"/>
                      </a:cubicBezTo>
                      <a:cubicBezTo>
                        <a:pt x="36" y="60"/>
                        <a:pt x="60" y="36"/>
                        <a:pt x="90" y="36"/>
                      </a:cubicBezTo>
                      <a:cubicBezTo>
                        <a:pt x="119" y="36"/>
                        <a:pt x="143" y="60"/>
                        <a:pt x="143" y="89"/>
                      </a:cubicBezTo>
                      <a:cubicBezTo>
                        <a:pt x="143" y="119"/>
                        <a:pt x="119" y="143"/>
                        <a:pt x="90" y="14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45720" tIns="22860" rIns="45720" bIns="22860" numCol="1" anchor="t" anchorCtr="0" compatLnSpc="1"/>
                <a:lstStyle/>
                <a:p>
                  <a:pPr defTabSz="1219200" fontAlgn="base">
                    <a:spcBef>
                      <a:spcPct val="0"/>
                    </a:spcBef>
                    <a:spcAft>
                      <a:spcPct val="0"/>
                    </a:spcAft>
                    <a:defRPr/>
                  </a:pPr>
                  <a:endParaRPr lang="id-ID" sz="2400" dirty="0">
                    <a:solidFill>
                      <a:prstClr val="black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67" name="图形"/>
                <p:cNvSpPr>
                  <a:spLocks noEditPoints="1"/>
                </p:cNvSpPr>
                <p:nvPr/>
              </p:nvSpPr>
              <p:spPr bwMode="auto">
                <a:xfrm>
                  <a:off x="728662" y="-446088"/>
                  <a:ext cx="538163" cy="536575"/>
                </a:xfrm>
                <a:custGeom>
                  <a:avLst/>
                  <a:gdLst>
                    <a:gd name="T0" fmla="*/ 0 w 143"/>
                    <a:gd name="T1" fmla="*/ 72 h 143"/>
                    <a:gd name="T2" fmla="*/ 72 w 143"/>
                    <a:gd name="T3" fmla="*/ 143 h 143"/>
                    <a:gd name="T4" fmla="*/ 143 w 143"/>
                    <a:gd name="T5" fmla="*/ 72 h 143"/>
                    <a:gd name="T6" fmla="*/ 72 w 143"/>
                    <a:gd name="T7" fmla="*/ 0 h 143"/>
                    <a:gd name="T8" fmla="*/ 0 w 143"/>
                    <a:gd name="T9" fmla="*/ 72 h 143"/>
                    <a:gd name="T10" fmla="*/ 72 w 143"/>
                    <a:gd name="T11" fmla="*/ 36 h 143"/>
                    <a:gd name="T12" fmla="*/ 107 w 143"/>
                    <a:gd name="T13" fmla="*/ 72 h 143"/>
                    <a:gd name="T14" fmla="*/ 72 w 143"/>
                    <a:gd name="T15" fmla="*/ 108 h 143"/>
                    <a:gd name="T16" fmla="*/ 36 w 143"/>
                    <a:gd name="T17" fmla="*/ 72 h 143"/>
                    <a:gd name="T18" fmla="*/ 72 w 143"/>
                    <a:gd name="T19" fmla="*/ 36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43" h="143">
                      <a:moveTo>
                        <a:pt x="0" y="72"/>
                      </a:moveTo>
                      <a:cubicBezTo>
                        <a:pt x="0" y="111"/>
                        <a:pt x="32" y="143"/>
                        <a:pt x="72" y="143"/>
                      </a:cubicBezTo>
                      <a:cubicBezTo>
                        <a:pt x="111" y="143"/>
                        <a:pt x="143" y="111"/>
                        <a:pt x="143" y="72"/>
                      </a:cubicBezTo>
                      <a:cubicBezTo>
                        <a:pt x="143" y="32"/>
                        <a:pt x="111" y="0"/>
                        <a:pt x="72" y="0"/>
                      </a:cubicBezTo>
                      <a:cubicBezTo>
                        <a:pt x="32" y="0"/>
                        <a:pt x="0" y="32"/>
                        <a:pt x="0" y="72"/>
                      </a:cubicBezTo>
                      <a:close/>
                      <a:moveTo>
                        <a:pt x="72" y="36"/>
                      </a:moveTo>
                      <a:cubicBezTo>
                        <a:pt x="91" y="36"/>
                        <a:pt x="107" y="52"/>
                        <a:pt x="107" y="72"/>
                      </a:cubicBezTo>
                      <a:cubicBezTo>
                        <a:pt x="107" y="92"/>
                        <a:pt x="91" y="108"/>
                        <a:pt x="72" y="108"/>
                      </a:cubicBezTo>
                      <a:cubicBezTo>
                        <a:pt x="52" y="108"/>
                        <a:pt x="36" y="92"/>
                        <a:pt x="36" y="72"/>
                      </a:cubicBezTo>
                      <a:cubicBezTo>
                        <a:pt x="36" y="52"/>
                        <a:pt x="52" y="36"/>
                        <a:pt x="72" y="3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45720" tIns="22860" rIns="45720" bIns="22860" numCol="1" anchor="t" anchorCtr="0" compatLnSpc="1"/>
                <a:lstStyle/>
                <a:p>
                  <a:pPr defTabSz="1219200" fontAlgn="base">
                    <a:spcBef>
                      <a:spcPct val="0"/>
                    </a:spcBef>
                    <a:spcAft>
                      <a:spcPct val="0"/>
                    </a:spcAft>
                    <a:defRPr/>
                  </a:pPr>
                  <a:endParaRPr lang="id-ID" sz="2400" dirty="0">
                    <a:solidFill>
                      <a:prstClr val="black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68" name="图形"/>
                <p:cNvSpPr>
                  <a:spLocks noChangeArrowheads="1"/>
                </p:cNvSpPr>
                <p:nvPr/>
              </p:nvSpPr>
              <p:spPr bwMode="auto">
                <a:xfrm>
                  <a:off x="1266825" y="496888"/>
                  <a:ext cx="269875" cy="2667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txBody>
                <a:bodyPr vert="horz" wrap="square" lIns="45720" tIns="22860" rIns="45720" bIns="22860" numCol="1" anchor="t" anchorCtr="0" compatLnSpc="1"/>
                <a:lstStyle/>
                <a:p>
                  <a:pPr defTabSz="1219200" fontAlgn="base">
                    <a:spcBef>
                      <a:spcPct val="0"/>
                    </a:spcBef>
                    <a:spcAft>
                      <a:spcPct val="0"/>
                    </a:spcAft>
                    <a:defRPr/>
                  </a:pPr>
                  <a:endParaRPr lang="id-ID" sz="2400" dirty="0">
                    <a:solidFill>
                      <a:prstClr val="black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69" name="图形"/>
                <p:cNvSpPr>
                  <a:spLocks noChangeArrowheads="1"/>
                </p:cNvSpPr>
                <p:nvPr/>
              </p:nvSpPr>
              <p:spPr bwMode="auto">
                <a:xfrm>
                  <a:off x="3417887" y="-1522413"/>
                  <a:ext cx="269875" cy="27146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txBody>
                <a:bodyPr vert="horz" wrap="square" lIns="45720" tIns="22860" rIns="45720" bIns="22860" numCol="1" anchor="t" anchorCtr="0" compatLnSpc="1"/>
                <a:lstStyle/>
                <a:p>
                  <a:pPr defTabSz="1219200" fontAlgn="base">
                    <a:spcBef>
                      <a:spcPct val="0"/>
                    </a:spcBef>
                    <a:spcAft>
                      <a:spcPct val="0"/>
                    </a:spcAft>
                    <a:defRPr/>
                  </a:pPr>
                  <a:endParaRPr lang="id-ID" sz="2400" dirty="0">
                    <a:solidFill>
                      <a:prstClr val="black"/>
                    </a:solidFill>
                    <a:cs typeface="+mn-ea"/>
                    <a:sym typeface="+mn-lt"/>
                  </a:endParaRPr>
                </a:p>
              </p:txBody>
            </p:sp>
          </p:grpSp>
        </p:grpSp>
        <p:grpSp>
          <p:nvGrpSpPr>
            <p:cNvPr id="12" name="组合 11"/>
            <p:cNvGrpSpPr/>
            <p:nvPr/>
          </p:nvGrpSpPr>
          <p:grpSpPr>
            <a:xfrm>
              <a:off x="12795" y="4693"/>
              <a:ext cx="1033" cy="1033"/>
              <a:chOff x="8419383" y="2979833"/>
              <a:chExt cx="655996" cy="656167"/>
            </a:xfrm>
          </p:grpSpPr>
          <p:sp>
            <p:nvSpPr>
              <p:cNvPr id="71" name="图形"/>
              <p:cNvSpPr/>
              <p:nvPr/>
            </p:nvSpPr>
            <p:spPr bwMode="auto">
              <a:xfrm>
                <a:off x="8419383" y="2979833"/>
                <a:ext cx="655996" cy="656167"/>
              </a:xfrm>
              <a:prstGeom prst="ellipse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00" scaled="0"/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609600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dirty="0">
                  <a:cs typeface="+mn-ea"/>
                  <a:sym typeface="+mn-lt"/>
                </a:endParaRPr>
              </a:p>
            </p:txBody>
          </p:sp>
          <p:grpSp>
            <p:nvGrpSpPr>
              <p:cNvPr id="72" name="Group 71"/>
              <p:cNvGrpSpPr/>
              <p:nvPr/>
            </p:nvGrpSpPr>
            <p:grpSpPr>
              <a:xfrm>
                <a:off x="8629373" y="3163486"/>
                <a:ext cx="257540" cy="268663"/>
                <a:chOff x="-251803" y="2267153"/>
                <a:chExt cx="2078037" cy="2166938"/>
              </a:xfrm>
              <a:solidFill>
                <a:schemeClr val="bg1"/>
              </a:solidFill>
            </p:grpSpPr>
            <p:sp>
              <p:nvSpPr>
                <p:cNvPr id="73" name="图形"/>
                <p:cNvSpPr/>
                <p:nvPr/>
              </p:nvSpPr>
              <p:spPr bwMode="auto">
                <a:xfrm>
                  <a:off x="57759" y="2267153"/>
                  <a:ext cx="1768475" cy="1522413"/>
                </a:xfrm>
                <a:custGeom>
                  <a:avLst/>
                  <a:gdLst>
                    <a:gd name="T0" fmla="*/ 432 w 469"/>
                    <a:gd name="T1" fmla="*/ 0 h 404"/>
                    <a:gd name="T2" fmla="*/ 0 w 469"/>
                    <a:gd name="T3" fmla="*/ 0 h 404"/>
                    <a:gd name="T4" fmla="*/ 147 w 469"/>
                    <a:gd name="T5" fmla="*/ 73 h 404"/>
                    <a:gd name="T6" fmla="*/ 395 w 469"/>
                    <a:gd name="T7" fmla="*/ 73 h 404"/>
                    <a:gd name="T8" fmla="*/ 395 w 469"/>
                    <a:gd name="T9" fmla="*/ 110 h 404"/>
                    <a:gd name="T10" fmla="*/ 220 w 469"/>
                    <a:gd name="T11" fmla="*/ 110 h 404"/>
                    <a:gd name="T12" fmla="*/ 269 w 469"/>
                    <a:gd name="T13" fmla="*/ 134 h 404"/>
                    <a:gd name="T14" fmla="*/ 314 w 469"/>
                    <a:gd name="T15" fmla="*/ 184 h 404"/>
                    <a:gd name="T16" fmla="*/ 395 w 469"/>
                    <a:gd name="T17" fmla="*/ 184 h 404"/>
                    <a:gd name="T18" fmla="*/ 395 w 469"/>
                    <a:gd name="T19" fmla="*/ 220 h 404"/>
                    <a:gd name="T20" fmla="*/ 322 w 469"/>
                    <a:gd name="T21" fmla="*/ 220 h 404"/>
                    <a:gd name="T22" fmla="*/ 322 w 469"/>
                    <a:gd name="T23" fmla="*/ 404 h 404"/>
                    <a:gd name="T24" fmla="*/ 432 w 469"/>
                    <a:gd name="T25" fmla="*/ 404 h 404"/>
                    <a:gd name="T26" fmla="*/ 469 w 469"/>
                    <a:gd name="T27" fmla="*/ 367 h 404"/>
                    <a:gd name="T28" fmla="*/ 469 w 469"/>
                    <a:gd name="T29" fmla="*/ 37 h 404"/>
                    <a:gd name="T30" fmla="*/ 432 w 469"/>
                    <a:gd name="T31" fmla="*/ 0 h 4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469" h="404">
                      <a:moveTo>
                        <a:pt x="432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47" y="73"/>
                        <a:pt x="147" y="73"/>
                        <a:pt x="147" y="73"/>
                      </a:cubicBezTo>
                      <a:cubicBezTo>
                        <a:pt x="395" y="73"/>
                        <a:pt x="395" y="73"/>
                        <a:pt x="395" y="73"/>
                      </a:cubicBezTo>
                      <a:cubicBezTo>
                        <a:pt x="395" y="110"/>
                        <a:pt x="395" y="110"/>
                        <a:pt x="395" y="110"/>
                      </a:cubicBezTo>
                      <a:cubicBezTo>
                        <a:pt x="220" y="110"/>
                        <a:pt x="220" y="110"/>
                        <a:pt x="220" y="110"/>
                      </a:cubicBezTo>
                      <a:cubicBezTo>
                        <a:pt x="269" y="134"/>
                        <a:pt x="269" y="134"/>
                        <a:pt x="269" y="134"/>
                      </a:cubicBezTo>
                      <a:cubicBezTo>
                        <a:pt x="288" y="144"/>
                        <a:pt x="304" y="163"/>
                        <a:pt x="314" y="184"/>
                      </a:cubicBezTo>
                      <a:cubicBezTo>
                        <a:pt x="395" y="184"/>
                        <a:pt x="395" y="184"/>
                        <a:pt x="395" y="184"/>
                      </a:cubicBezTo>
                      <a:cubicBezTo>
                        <a:pt x="395" y="220"/>
                        <a:pt x="395" y="220"/>
                        <a:pt x="395" y="220"/>
                      </a:cubicBezTo>
                      <a:cubicBezTo>
                        <a:pt x="322" y="220"/>
                        <a:pt x="322" y="220"/>
                        <a:pt x="322" y="220"/>
                      </a:cubicBezTo>
                      <a:cubicBezTo>
                        <a:pt x="322" y="404"/>
                        <a:pt x="322" y="404"/>
                        <a:pt x="322" y="404"/>
                      </a:cubicBezTo>
                      <a:cubicBezTo>
                        <a:pt x="432" y="404"/>
                        <a:pt x="432" y="404"/>
                        <a:pt x="432" y="404"/>
                      </a:cubicBezTo>
                      <a:cubicBezTo>
                        <a:pt x="452" y="404"/>
                        <a:pt x="469" y="387"/>
                        <a:pt x="469" y="367"/>
                      </a:cubicBezTo>
                      <a:cubicBezTo>
                        <a:pt x="469" y="37"/>
                        <a:pt x="469" y="37"/>
                        <a:pt x="469" y="37"/>
                      </a:cubicBezTo>
                      <a:cubicBezTo>
                        <a:pt x="469" y="17"/>
                        <a:pt x="452" y="0"/>
                        <a:pt x="43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45720" tIns="22860" rIns="45720" bIns="22860" numCol="1" anchor="t" anchorCtr="0" compatLnSpc="1"/>
                <a:lstStyle/>
                <a:p>
                  <a:pPr defTabSz="1219200" fontAlgn="base">
                    <a:spcBef>
                      <a:spcPct val="0"/>
                    </a:spcBef>
                    <a:spcAft>
                      <a:spcPct val="0"/>
                    </a:spcAft>
                    <a:defRPr/>
                  </a:pPr>
                  <a:endParaRPr lang="id-ID" sz="2400" dirty="0">
                    <a:solidFill>
                      <a:prstClr val="black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74" name="图形"/>
                <p:cNvSpPr>
                  <a:spLocks noEditPoints="1"/>
                </p:cNvSpPr>
                <p:nvPr/>
              </p:nvSpPr>
              <p:spPr bwMode="auto">
                <a:xfrm>
                  <a:off x="-251803" y="2314778"/>
                  <a:ext cx="1384300" cy="2119313"/>
                </a:xfrm>
                <a:custGeom>
                  <a:avLst/>
                  <a:gdLst>
                    <a:gd name="T0" fmla="*/ 334 w 367"/>
                    <a:gd name="T1" fmla="*/ 154 h 562"/>
                    <a:gd name="T2" fmla="*/ 33 w 367"/>
                    <a:gd name="T3" fmla="*/ 3 h 562"/>
                    <a:gd name="T4" fmla="*/ 20 w 367"/>
                    <a:gd name="T5" fmla="*/ 0 h 562"/>
                    <a:gd name="T6" fmla="*/ 0 w 367"/>
                    <a:gd name="T7" fmla="*/ 24 h 562"/>
                    <a:gd name="T8" fmla="*/ 0 w 367"/>
                    <a:gd name="T9" fmla="*/ 354 h 562"/>
                    <a:gd name="T10" fmla="*/ 33 w 367"/>
                    <a:gd name="T11" fmla="*/ 407 h 562"/>
                    <a:gd name="T12" fmla="*/ 334 w 367"/>
                    <a:gd name="T13" fmla="*/ 558 h 562"/>
                    <a:gd name="T14" fmla="*/ 348 w 367"/>
                    <a:gd name="T15" fmla="*/ 562 h 562"/>
                    <a:gd name="T16" fmla="*/ 367 w 367"/>
                    <a:gd name="T17" fmla="*/ 538 h 562"/>
                    <a:gd name="T18" fmla="*/ 367 w 367"/>
                    <a:gd name="T19" fmla="*/ 207 h 562"/>
                    <a:gd name="T20" fmla="*/ 334 w 367"/>
                    <a:gd name="T21" fmla="*/ 154 h 562"/>
                    <a:gd name="T22" fmla="*/ 257 w 367"/>
                    <a:gd name="T23" fmla="*/ 391 h 562"/>
                    <a:gd name="T24" fmla="*/ 220 w 367"/>
                    <a:gd name="T25" fmla="*/ 336 h 562"/>
                    <a:gd name="T26" fmla="*/ 257 w 367"/>
                    <a:gd name="T27" fmla="*/ 281 h 562"/>
                    <a:gd name="T28" fmla="*/ 294 w 367"/>
                    <a:gd name="T29" fmla="*/ 336 h 562"/>
                    <a:gd name="T30" fmla="*/ 257 w 367"/>
                    <a:gd name="T31" fmla="*/ 391 h 5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367" h="562">
                      <a:moveTo>
                        <a:pt x="334" y="154"/>
                      </a:moveTo>
                      <a:cubicBezTo>
                        <a:pt x="33" y="3"/>
                        <a:pt x="33" y="3"/>
                        <a:pt x="33" y="3"/>
                      </a:cubicBezTo>
                      <a:cubicBezTo>
                        <a:pt x="28" y="1"/>
                        <a:pt x="24" y="0"/>
                        <a:pt x="20" y="0"/>
                      </a:cubicBezTo>
                      <a:cubicBezTo>
                        <a:pt x="8" y="0"/>
                        <a:pt x="0" y="9"/>
                        <a:pt x="0" y="24"/>
                      </a:cubicBezTo>
                      <a:cubicBezTo>
                        <a:pt x="0" y="354"/>
                        <a:pt x="0" y="354"/>
                        <a:pt x="0" y="354"/>
                      </a:cubicBezTo>
                      <a:cubicBezTo>
                        <a:pt x="0" y="374"/>
                        <a:pt x="15" y="398"/>
                        <a:pt x="33" y="407"/>
                      </a:cubicBezTo>
                      <a:cubicBezTo>
                        <a:pt x="334" y="558"/>
                        <a:pt x="334" y="558"/>
                        <a:pt x="334" y="558"/>
                      </a:cubicBezTo>
                      <a:cubicBezTo>
                        <a:pt x="339" y="560"/>
                        <a:pt x="344" y="562"/>
                        <a:pt x="348" y="562"/>
                      </a:cubicBezTo>
                      <a:cubicBezTo>
                        <a:pt x="359" y="562"/>
                        <a:pt x="367" y="553"/>
                        <a:pt x="367" y="538"/>
                      </a:cubicBezTo>
                      <a:cubicBezTo>
                        <a:pt x="367" y="207"/>
                        <a:pt x="367" y="207"/>
                        <a:pt x="367" y="207"/>
                      </a:cubicBezTo>
                      <a:cubicBezTo>
                        <a:pt x="367" y="187"/>
                        <a:pt x="352" y="163"/>
                        <a:pt x="334" y="154"/>
                      </a:cubicBezTo>
                      <a:close/>
                      <a:moveTo>
                        <a:pt x="257" y="391"/>
                      </a:moveTo>
                      <a:cubicBezTo>
                        <a:pt x="237" y="391"/>
                        <a:pt x="220" y="366"/>
                        <a:pt x="220" y="336"/>
                      </a:cubicBezTo>
                      <a:cubicBezTo>
                        <a:pt x="220" y="305"/>
                        <a:pt x="237" y="281"/>
                        <a:pt x="257" y="281"/>
                      </a:cubicBezTo>
                      <a:cubicBezTo>
                        <a:pt x="277" y="281"/>
                        <a:pt x="294" y="305"/>
                        <a:pt x="294" y="336"/>
                      </a:cubicBezTo>
                      <a:cubicBezTo>
                        <a:pt x="294" y="366"/>
                        <a:pt x="277" y="391"/>
                        <a:pt x="257" y="39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45720" tIns="22860" rIns="45720" bIns="22860" numCol="1" anchor="t" anchorCtr="0" compatLnSpc="1"/>
                <a:lstStyle/>
                <a:p>
                  <a:pPr defTabSz="1219200" fontAlgn="base">
                    <a:spcBef>
                      <a:spcPct val="0"/>
                    </a:spcBef>
                    <a:spcAft>
                      <a:spcPct val="0"/>
                    </a:spcAft>
                    <a:defRPr/>
                  </a:pPr>
                  <a:endParaRPr lang="id-ID" sz="2400" dirty="0">
                    <a:solidFill>
                      <a:prstClr val="black"/>
                    </a:solidFill>
                    <a:cs typeface="+mn-ea"/>
                    <a:sym typeface="+mn-lt"/>
                  </a:endParaRPr>
                </a:p>
              </p:txBody>
            </p:sp>
          </p:grpSp>
        </p:grpSp>
        <p:grpSp>
          <p:nvGrpSpPr>
            <p:cNvPr id="11" name="组合 10"/>
            <p:cNvGrpSpPr/>
            <p:nvPr/>
          </p:nvGrpSpPr>
          <p:grpSpPr>
            <a:xfrm>
              <a:off x="12795" y="7213"/>
              <a:ext cx="1033" cy="1033"/>
              <a:chOff x="8419377" y="4580031"/>
              <a:chExt cx="655996" cy="656167"/>
            </a:xfrm>
          </p:grpSpPr>
          <p:sp>
            <p:nvSpPr>
              <p:cNvPr id="76" name="图形"/>
              <p:cNvSpPr/>
              <p:nvPr/>
            </p:nvSpPr>
            <p:spPr bwMode="auto">
              <a:xfrm>
                <a:off x="8419377" y="4580031"/>
                <a:ext cx="655996" cy="656167"/>
              </a:xfrm>
              <a:prstGeom prst="ellipse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00" scaled="0"/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609600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dirty="0">
                  <a:cs typeface="+mn-ea"/>
                  <a:sym typeface="+mn-lt"/>
                </a:endParaRPr>
              </a:p>
            </p:txBody>
          </p:sp>
          <p:sp>
            <p:nvSpPr>
              <p:cNvPr id="77" name="图形"/>
              <p:cNvSpPr>
                <a:spLocks noChangeAspect="1" noEditPoints="1"/>
              </p:cNvSpPr>
              <p:nvPr/>
            </p:nvSpPr>
            <p:spPr bwMode="auto">
              <a:xfrm>
                <a:off x="8572191" y="4708333"/>
                <a:ext cx="372340" cy="361396"/>
              </a:xfrm>
              <a:custGeom>
                <a:avLst/>
                <a:gdLst>
                  <a:gd name="T0" fmla="*/ 172 w 241"/>
                  <a:gd name="T1" fmla="*/ 0 h 234"/>
                  <a:gd name="T2" fmla="*/ 102 w 241"/>
                  <a:gd name="T3" fmla="*/ 50 h 234"/>
                  <a:gd name="T4" fmla="*/ 102 w 241"/>
                  <a:gd name="T5" fmla="*/ 50 h 234"/>
                  <a:gd name="T6" fmla="*/ 26 w 241"/>
                  <a:gd name="T7" fmla="*/ 126 h 234"/>
                  <a:gd name="T8" fmla="*/ 2 w 241"/>
                  <a:gd name="T9" fmla="*/ 201 h 234"/>
                  <a:gd name="T10" fmla="*/ 26 w 241"/>
                  <a:gd name="T11" fmla="*/ 234 h 234"/>
                  <a:gd name="T12" fmla="*/ 96 w 241"/>
                  <a:gd name="T13" fmla="*/ 216 h 234"/>
                  <a:gd name="T14" fmla="*/ 220 w 241"/>
                  <a:gd name="T15" fmla="*/ 97 h 234"/>
                  <a:gd name="T16" fmla="*/ 117 w 241"/>
                  <a:gd name="T17" fmla="*/ 174 h 234"/>
                  <a:gd name="T18" fmla="*/ 181 w 241"/>
                  <a:gd name="T19" fmla="*/ 86 h 234"/>
                  <a:gd name="T20" fmla="*/ 174 w 241"/>
                  <a:gd name="T21" fmla="*/ 123 h 234"/>
                  <a:gd name="T22" fmla="*/ 117 w 241"/>
                  <a:gd name="T23" fmla="*/ 180 h 234"/>
                  <a:gd name="T24" fmla="*/ 108 w 241"/>
                  <a:gd name="T25" fmla="*/ 148 h 234"/>
                  <a:gd name="T26" fmla="*/ 84 w 241"/>
                  <a:gd name="T27" fmla="*/ 125 h 234"/>
                  <a:gd name="T28" fmla="*/ 169 w 241"/>
                  <a:gd name="T29" fmla="*/ 66 h 234"/>
                  <a:gd name="T30" fmla="*/ 108 w 241"/>
                  <a:gd name="T31" fmla="*/ 148 h 234"/>
                  <a:gd name="T32" fmla="*/ 56 w 241"/>
                  <a:gd name="T33" fmla="*/ 117 h 234"/>
                  <a:gd name="T34" fmla="*/ 146 w 241"/>
                  <a:gd name="T35" fmla="*/ 53 h 234"/>
                  <a:gd name="T36" fmla="*/ 31 w 241"/>
                  <a:gd name="T37" fmla="*/ 219 h 234"/>
                  <a:gd name="T38" fmla="*/ 15 w 241"/>
                  <a:gd name="T39" fmla="*/ 209 h 234"/>
                  <a:gd name="T40" fmla="*/ 23 w 241"/>
                  <a:gd name="T41" fmla="*/ 177 h 234"/>
                  <a:gd name="T42" fmla="*/ 58 w 241"/>
                  <a:gd name="T43" fmla="*/ 211 h 234"/>
                  <a:gd name="T44" fmla="*/ 65 w 241"/>
                  <a:gd name="T45" fmla="*/ 210 h 234"/>
                  <a:gd name="T46" fmla="*/ 26 w 241"/>
                  <a:gd name="T47" fmla="*/ 169 h 234"/>
                  <a:gd name="T48" fmla="*/ 36 w 241"/>
                  <a:gd name="T49" fmla="*/ 138 h 234"/>
                  <a:gd name="T50" fmla="*/ 95 w 241"/>
                  <a:gd name="T51" fmla="*/ 201 h 234"/>
                  <a:gd name="T52" fmla="*/ 65 w 241"/>
                  <a:gd name="T53" fmla="*/ 210 h 234"/>
                  <a:gd name="T54" fmla="*/ 198 w 241"/>
                  <a:gd name="T55" fmla="*/ 99 h 234"/>
                  <a:gd name="T56" fmla="*/ 179 w 241"/>
                  <a:gd name="T57" fmla="*/ 55 h 234"/>
                  <a:gd name="T58" fmla="*/ 148 w 241"/>
                  <a:gd name="T59" fmla="*/ 24 h 234"/>
                  <a:gd name="T60" fmla="*/ 205 w 241"/>
                  <a:gd name="T61" fmla="*/ 30 h 234"/>
                  <a:gd name="T62" fmla="*/ 210 w 241"/>
                  <a:gd name="T63" fmla="*/ 86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41" h="234">
                    <a:moveTo>
                      <a:pt x="215" y="19"/>
                    </a:moveTo>
                    <a:cubicBezTo>
                      <a:pt x="203" y="7"/>
                      <a:pt x="187" y="0"/>
                      <a:pt x="172" y="0"/>
                    </a:cubicBezTo>
                    <a:cubicBezTo>
                      <a:pt x="159" y="0"/>
                      <a:pt x="146" y="5"/>
                      <a:pt x="138" y="14"/>
                    </a:cubicBezTo>
                    <a:cubicBezTo>
                      <a:pt x="102" y="50"/>
                      <a:pt x="102" y="50"/>
                      <a:pt x="102" y="50"/>
                    </a:cubicBezTo>
                    <a:cubicBezTo>
                      <a:pt x="102" y="50"/>
                      <a:pt x="102" y="50"/>
                      <a:pt x="102" y="50"/>
                    </a:cubicBezTo>
                    <a:cubicBezTo>
                      <a:pt x="102" y="50"/>
                      <a:pt x="102" y="50"/>
                      <a:pt x="102" y="50"/>
                    </a:cubicBezTo>
                    <a:cubicBezTo>
                      <a:pt x="102" y="50"/>
                      <a:pt x="102" y="50"/>
                      <a:pt x="102" y="50"/>
                    </a:cubicBezTo>
                    <a:cubicBezTo>
                      <a:pt x="26" y="126"/>
                      <a:pt x="26" y="126"/>
                      <a:pt x="26" y="126"/>
                    </a:cubicBezTo>
                    <a:cubicBezTo>
                      <a:pt x="23" y="130"/>
                      <a:pt x="20" y="134"/>
                      <a:pt x="19" y="139"/>
                    </a:cubicBezTo>
                    <a:cubicBezTo>
                      <a:pt x="2" y="201"/>
                      <a:pt x="2" y="201"/>
                      <a:pt x="2" y="201"/>
                    </a:cubicBezTo>
                    <a:cubicBezTo>
                      <a:pt x="2" y="201"/>
                      <a:pt x="0" y="206"/>
                      <a:pt x="0" y="209"/>
                    </a:cubicBezTo>
                    <a:cubicBezTo>
                      <a:pt x="0" y="223"/>
                      <a:pt x="12" y="234"/>
                      <a:pt x="26" y="234"/>
                    </a:cubicBezTo>
                    <a:cubicBezTo>
                      <a:pt x="29" y="234"/>
                      <a:pt x="34" y="233"/>
                      <a:pt x="34" y="233"/>
                    </a:cubicBezTo>
                    <a:cubicBezTo>
                      <a:pt x="96" y="216"/>
                      <a:pt x="96" y="216"/>
                      <a:pt x="96" y="216"/>
                    </a:cubicBezTo>
                    <a:cubicBezTo>
                      <a:pt x="101" y="215"/>
                      <a:pt x="105" y="213"/>
                      <a:pt x="109" y="209"/>
                    </a:cubicBezTo>
                    <a:cubicBezTo>
                      <a:pt x="220" y="97"/>
                      <a:pt x="220" y="97"/>
                      <a:pt x="220" y="97"/>
                    </a:cubicBezTo>
                    <a:cubicBezTo>
                      <a:pt x="241" y="76"/>
                      <a:pt x="238" y="42"/>
                      <a:pt x="215" y="19"/>
                    </a:cubicBezTo>
                    <a:close/>
                    <a:moveTo>
                      <a:pt x="117" y="174"/>
                    </a:moveTo>
                    <a:cubicBezTo>
                      <a:pt x="117" y="168"/>
                      <a:pt x="115" y="161"/>
                      <a:pt x="112" y="155"/>
                    </a:cubicBezTo>
                    <a:cubicBezTo>
                      <a:pt x="181" y="86"/>
                      <a:pt x="181" y="86"/>
                      <a:pt x="181" y="86"/>
                    </a:cubicBezTo>
                    <a:cubicBezTo>
                      <a:pt x="185" y="99"/>
                      <a:pt x="183" y="113"/>
                      <a:pt x="174" y="123"/>
                    </a:cubicBezTo>
                    <a:cubicBezTo>
                      <a:pt x="174" y="123"/>
                      <a:pt x="174" y="123"/>
                      <a:pt x="174" y="123"/>
                    </a:cubicBezTo>
                    <a:cubicBezTo>
                      <a:pt x="174" y="123"/>
                      <a:pt x="174" y="123"/>
                      <a:pt x="174" y="123"/>
                    </a:cubicBezTo>
                    <a:cubicBezTo>
                      <a:pt x="117" y="180"/>
                      <a:pt x="117" y="180"/>
                      <a:pt x="117" y="180"/>
                    </a:cubicBezTo>
                    <a:cubicBezTo>
                      <a:pt x="117" y="178"/>
                      <a:pt x="118" y="176"/>
                      <a:pt x="117" y="174"/>
                    </a:cubicBezTo>
                    <a:close/>
                    <a:moveTo>
                      <a:pt x="108" y="148"/>
                    </a:moveTo>
                    <a:cubicBezTo>
                      <a:pt x="106" y="144"/>
                      <a:pt x="103" y="140"/>
                      <a:pt x="99" y="136"/>
                    </a:cubicBezTo>
                    <a:cubicBezTo>
                      <a:pt x="94" y="131"/>
                      <a:pt x="89" y="128"/>
                      <a:pt x="84" y="125"/>
                    </a:cubicBezTo>
                    <a:cubicBezTo>
                      <a:pt x="154" y="55"/>
                      <a:pt x="154" y="55"/>
                      <a:pt x="154" y="55"/>
                    </a:cubicBezTo>
                    <a:cubicBezTo>
                      <a:pt x="159" y="58"/>
                      <a:pt x="164" y="61"/>
                      <a:pt x="169" y="66"/>
                    </a:cubicBezTo>
                    <a:cubicBezTo>
                      <a:pt x="173" y="70"/>
                      <a:pt x="176" y="74"/>
                      <a:pt x="178" y="79"/>
                    </a:cubicBezTo>
                    <a:lnTo>
                      <a:pt x="108" y="148"/>
                    </a:lnTo>
                    <a:close/>
                    <a:moveTo>
                      <a:pt x="77" y="121"/>
                    </a:moveTo>
                    <a:cubicBezTo>
                      <a:pt x="70" y="119"/>
                      <a:pt x="63" y="117"/>
                      <a:pt x="56" y="117"/>
                    </a:cubicBezTo>
                    <a:cubicBezTo>
                      <a:pt x="112" y="60"/>
                      <a:pt x="112" y="60"/>
                      <a:pt x="112" y="60"/>
                    </a:cubicBezTo>
                    <a:cubicBezTo>
                      <a:pt x="121" y="52"/>
                      <a:pt x="133" y="50"/>
                      <a:pt x="146" y="53"/>
                    </a:cubicBezTo>
                    <a:lnTo>
                      <a:pt x="77" y="121"/>
                    </a:lnTo>
                    <a:close/>
                    <a:moveTo>
                      <a:pt x="31" y="219"/>
                    </a:moveTo>
                    <a:cubicBezTo>
                      <a:pt x="30" y="219"/>
                      <a:pt x="28" y="219"/>
                      <a:pt x="26" y="220"/>
                    </a:cubicBezTo>
                    <a:cubicBezTo>
                      <a:pt x="20" y="219"/>
                      <a:pt x="15" y="215"/>
                      <a:pt x="15" y="209"/>
                    </a:cubicBezTo>
                    <a:cubicBezTo>
                      <a:pt x="15" y="207"/>
                      <a:pt x="16" y="205"/>
                      <a:pt x="16" y="204"/>
                    </a:cubicBezTo>
                    <a:cubicBezTo>
                      <a:pt x="23" y="177"/>
                      <a:pt x="23" y="177"/>
                      <a:pt x="23" y="177"/>
                    </a:cubicBezTo>
                    <a:cubicBezTo>
                      <a:pt x="32" y="176"/>
                      <a:pt x="41" y="180"/>
                      <a:pt x="48" y="187"/>
                    </a:cubicBezTo>
                    <a:cubicBezTo>
                      <a:pt x="55" y="194"/>
                      <a:pt x="58" y="203"/>
                      <a:pt x="58" y="211"/>
                    </a:cubicBezTo>
                    <a:lnTo>
                      <a:pt x="31" y="219"/>
                    </a:lnTo>
                    <a:close/>
                    <a:moveTo>
                      <a:pt x="65" y="210"/>
                    </a:moveTo>
                    <a:cubicBezTo>
                      <a:pt x="65" y="200"/>
                      <a:pt x="61" y="190"/>
                      <a:pt x="53" y="182"/>
                    </a:cubicBezTo>
                    <a:cubicBezTo>
                      <a:pt x="45" y="174"/>
                      <a:pt x="35" y="170"/>
                      <a:pt x="26" y="169"/>
                    </a:cubicBezTo>
                    <a:cubicBezTo>
                      <a:pt x="33" y="143"/>
                      <a:pt x="33" y="143"/>
                      <a:pt x="33" y="143"/>
                    </a:cubicBezTo>
                    <a:cubicBezTo>
                      <a:pt x="33" y="141"/>
                      <a:pt x="34" y="139"/>
                      <a:pt x="36" y="138"/>
                    </a:cubicBezTo>
                    <a:cubicBezTo>
                      <a:pt x="50" y="127"/>
                      <a:pt x="73" y="130"/>
                      <a:pt x="88" y="146"/>
                    </a:cubicBezTo>
                    <a:cubicBezTo>
                      <a:pt x="105" y="163"/>
                      <a:pt x="108" y="187"/>
                      <a:pt x="95" y="201"/>
                    </a:cubicBezTo>
                    <a:cubicBezTo>
                      <a:pt x="94" y="202"/>
                      <a:pt x="93" y="202"/>
                      <a:pt x="92" y="202"/>
                    </a:cubicBezTo>
                    <a:lnTo>
                      <a:pt x="65" y="210"/>
                    </a:lnTo>
                    <a:close/>
                    <a:moveTo>
                      <a:pt x="210" y="86"/>
                    </a:moveTo>
                    <a:cubicBezTo>
                      <a:pt x="198" y="99"/>
                      <a:pt x="198" y="99"/>
                      <a:pt x="198" y="99"/>
                    </a:cubicBezTo>
                    <a:cubicBezTo>
                      <a:pt x="198" y="97"/>
                      <a:pt x="198" y="96"/>
                      <a:pt x="198" y="94"/>
                    </a:cubicBezTo>
                    <a:cubicBezTo>
                      <a:pt x="196" y="80"/>
                      <a:pt x="190" y="66"/>
                      <a:pt x="179" y="55"/>
                    </a:cubicBezTo>
                    <a:cubicBezTo>
                      <a:pt x="167" y="44"/>
                      <a:pt x="151" y="37"/>
                      <a:pt x="136" y="37"/>
                    </a:cubicBezTo>
                    <a:cubicBezTo>
                      <a:pt x="148" y="24"/>
                      <a:pt x="148" y="24"/>
                      <a:pt x="148" y="24"/>
                    </a:cubicBezTo>
                    <a:cubicBezTo>
                      <a:pt x="154" y="18"/>
                      <a:pt x="162" y="15"/>
                      <a:pt x="172" y="15"/>
                    </a:cubicBezTo>
                    <a:cubicBezTo>
                      <a:pt x="183" y="15"/>
                      <a:pt x="196" y="20"/>
                      <a:pt x="205" y="30"/>
                    </a:cubicBezTo>
                    <a:cubicBezTo>
                      <a:pt x="214" y="38"/>
                      <a:pt x="219" y="49"/>
                      <a:pt x="219" y="60"/>
                    </a:cubicBezTo>
                    <a:cubicBezTo>
                      <a:pt x="220" y="70"/>
                      <a:pt x="217" y="80"/>
                      <a:pt x="210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45720" tIns="22860" rIns="45720" bIns="22860" numCol="1" anchor="t" anchorCtr="0" compatLnSpc="1"/>
              <a:lstStyle/>
              <a:p>
                <a:pPr defTabSz="1219200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id-ID" dirty="0">
                  <a:cs typeface="+mn-ea"/>
                  <a:sym typeface="+mn-lt"/>
                </a:endParaRPr>
              </a:p>
            </p:txBody>
          </p:sp>
        </p:grpSp>
        <p:sp>
          <p:nvSpPr>
            <p:cNvPr id="5" name="图形"/>
            <p:cNvSpPr/>
            <p:nvPr/>
          </p:nvSpPr>
          <p:spPr>
            <a:xfrm>
              <a:off x="13964" y="4975"/>
              <a:ext cx="4297" cy="1016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l">
                <a:lnSpc>
                  <a:spcPct val="150000"/>
                </a:lnSpc>
              </a:pPr>
              <a:r>
                <a:rPr lang="zh-CN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点击这里添加文字内容，比如关键词、一些简介等。</a:t>
              </a:r>
              <a:endParaRPr lang="zh-CN" altLang="en-US" sz="1200" spc="150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cs typeface="+mn-ea"/>
                <a:sym typeface="+mn-lt"/>
              </a:endParaRPr>
            </a:p>
          </p:txBody>
        </p:sp>
        <p:sp>
          <p:nvSpPr>
            <p:cNvPr id="13" name="图形"/>
            <p:cNvSpPr/>
            <p:nvPr/>
          </p:nvSpPr>
          <p:spPr>
            <a:xfrm>
              <a:off x="13964" y="4378"/>
              <a:ext cx="3531" cy="72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l">
                <a:lnSpc>
                  <a:spcPct val="120000"/>
                </a:lnSpc>
              </a:pPr>
              <a:r>
                <a:rPr lang="zh-CN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添加标题文本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8" name="图形"/>
            <p:cNvSpPr/>
            <p:nvPr/>
          </p:nvSpPr>
          <p:spPr>
            <a:xfrm>
              <a:off x="13964" y="7454"/>
              <a:ext cx="4297" cy="1016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l">
                <a:lnSpc>
                  <a:spcPct val="150000"/>
                </a:lnSpc>
              </a:pPr>
              <a:r>
                <a:rPr lang="zh-CN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点击这里添加文字内容，比如关键词、一些简介等。</a:t>
              </a:r>
              <a:endParaRPr lang="zh-CN" altLang="en-US" sz="1200" spc="150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cs typeface="+mn-ea"/>
                <a:sym typeface="+mn-lt"/>
              </a:endParaRPr>
            </a:p>
          </p:txBody>
        </p:sp>
        <p:sp>
          <p:nvSpPr>
            <p:cNvPr id="21" name="图形"/>
            <p:cNvSpPr/>
            <p:nvPr/>
          </p:nvSpPr>
          <p:spPr>
            <a:xfrm>
              <a:off x="13964" y="6857"/>
              <a:ext cx="3531" cy="72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l">
                <a:lnSpc>
                  <a:spcPct val="120000"/>
                </a:lnSpc>
              </a:pPr>
              <a:r>
                <a:rPr lang="zh-CN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添加标题文本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2" name="图形"/>
            <p:cNvSpPr/>
            <p:nvPr/>
          </p:nvSpPr>
          <p:spPr>
            <a:xfrm>
              <a:off x="804" y="4975"/>
              <a:ext cx="4297" cy="1016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点击这里添加文字内容，比如关键词、一些简介等。</a:t>
              </a:r>
              <a:endParaRPr lang="zh-CN" altLang="en-US" sz="1200" spc="150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cs typeface="+mn-ea"/>
                <a:sym typeface="+mn-lt"/>
              </a:endParaRPr>
            </a:p>
          </p:txBody>
        </p:sp>
        <p:sp>
          <p:nvSpPr>
            <p:cNvPr id="23" name="图形"/>
            <p:cNvSpPr/>
            <p:nvPr/>
          </p:nvSpPr>
          <p:spPr>
            <a:xfrm>
              <a:off x="1540" y="4378"/>
              <a:ext cx="3531" cy="72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添加标题文本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4" name="图形"/>
            <p:cNvSpPr/>
            <p:nvPr/>
          </p:nvSpPr>
          <p:spPr>
            <a:xfrm>
              <a:off x="804" y="7454"/>
              <a:ext cx="4297" cy="1016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点击这里添加文字内容，比如关键词、一些简介等。</a:t>
              </a:r>
              <a:endParaRPr lang="zh-CN" altLang="en-US" sz="1200" spc="150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cs typeface="+mn-ea"/>
                <a:sym typeface="+mn-lt"/>
              </a:endParaRPr>
            </a:p>
          </p:txBody>
        </p:sp>
        <p:sp>
          <p:nvSpPr>
            <p:cNvPr id="25" name="图形"/>
            <p:cNvSpPr/>
            <p:nvPr/>
          </p:nvSpPr>
          <p:spPr>
            <a:xfrm>
              <a:off x="1540" y="6857"/>
              <a:ext cx="3531" cy="72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添加标题文本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6" name="图形"/>
            <p:cNvSpPr/>
            <p:nvPr/>
          </p:nvSpPr>
          <p:spPr>
            <a:xfrm>
              <a:off x="997" y="2652"/>
              <a:ext cx="17080" cy="652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单击此处添加文字内容，例如关键字、一些简介等。</a:t>
              </a:r>
              <a:r>
                <a:rPr lang="zh-CN" altLang="zh-CN" sz="14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单击</a:t>
              </a:r>
              <a:r>
                <a:rPr lang="zh-CN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此处添加文字内容，例如关键字、一些简介等。</a:t>
              </a:r>
              <a:endParaRPr lang="zh-CN" altLang="en-US" sz="1400" spc="15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cs typeface="+mn-ea"/>
                <a:sym typeface="+mn-lt"/>
              </a:endParaRPr>
            </a:p>
          </p:txBody>
        </p:sp>
      </p:grpSp>
    </p:spTree>
    <p:custDataLst>
      <p:tags r:id="rId1"/>
    </p:custDataLst>
  </p:cSld>
  <p:clrMapOvr>
    <a:masterClrMapping/>
  </p:clrMapOvr>
  <p:transition advTm="2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图形"/>
          <p:cNvGrpSpPr/>
          <p:nvPr/>
        </p:nvGrpSpPr>
        <p:grpSpPr>
          <a:xfrm>
            <a:off x="-2600325" y="-1465580"/>
            <a:ext cx="15991840" cy="12027535"/>
            <a:chOff x="-4095" y="-2308"/>
            <a:chExt cx="25184" cy="18941"/>
          </a:xfrm>
        </p:grpSpPr>
        <p:sp>
          <p:nvSpPr>
            <p:cNvPr id="16" name="图形"/>
            <p:cNvSpPr/>
            <p:nvPr/>
          </p:nvSpPr>
          <p:spPr>
            <a:xfrm>
              <a:off x="12582" y="-2308"/>
              <a:ext cx="8507" cy="8507"/>
            </a:xfrm>
            <a:prstGeom prst="ellipse">
              <a:avLst/>
            </a:prstGeom>
            <a:gradFill>
              <a:gsLst>
                <a:gs pos="5000">
                  <a:srgbClr val="096AED">
                    <a:alpha val="4000"/>
                  </a:srgbClr>
                </a:gs>
                <a:gs pos="100000">
                  <a:srgbClr val="0695F0">
                    <a:alpha val="23000"/>
                  </a:srgbClr>
                </a:gs>
              </a:gsLst>
              <a:lin ang="2700000" scaled="0"/>
            </a:gra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-4095" y="3036"/>
              <a:ext cx="13597" cy="13597"/>
              <a:chOff x="7170" y="5823"/>
              <a:chExt cx="13597" cy="13597"/>
            </a:xfrm>
          </p:grpSpPr>
          <p:sp>
            <p:nvSpPr>
              <p:cNvPr id="8" name="图形"/>
              <p:cNvSpPr/>
              <p:nvPr/>
            </p:nvSpPr>
            <p:spPr>
              <a:xfrm>
                <a:off x="7170" y="5823"/>
                <a:ext cx="13597" cy="13597"/>
              </a:xfrm>
              <a:prstGeom prst="ellipse">
                <a:avLst/>
              </a:prstGeom>
              <a:gradFill>
                <a:gsLst>
                  <a:gs pos="0">
                    <a:srgbClr val="096AED">
                      <a:alpha val="16000"/>
                    </a:srgbClr>
                  </a:gs>
                  <a:gs pos="100000">
                    <a:srgbClr val="0695F0">
                      <a:alpha val="53000"/>
                    </a:srgbClr>
                  </a:gs>
                </a:gsLst>
                <a:lin ang="2700000" scaled="0"/>
              </a:gra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5" name="图形"/>
              <p:cNvSpPr/>
              <p:nvPr/>
            </p:nvSpPr>
            <p:spPr>
              <a:xfrm flipV="1">
                <a:off x="8762" y="7415"/>
                <a:ext cx="10413" cy="10413"/>
              </a:xfrm>
              <a:prstGeom prst="ellipse">
                <a:avLst/>
              </a:prstGeom>
              <a:gradFill flip="none" rotWithShape="1">
                <a:gsLst>
                  <a:gs pos="5000">
                    <a:srgbClr val="096AED"/>
                  </a:gs>
                  <a:gs pos="100000">
                    <a:srgbClr val="0695F0"/>
                  </a:gs>
                </a:gsLst>
                <a:lin ang="2700000" scaled="0"/>
              </a:gradFill>
              <a:ln>
                <a:noFill/>
              </a:ln>
              <a:effectLst>
                <a:outerShdw blurRad="609600" dist="152400" dir="13500000" algn="br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 defTabSz="914400"/>
                <a:endParaRPr lang="zh-CN" altLang="en-US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4" name="图形"/>
            <p:cNvSpPr/>
            <p:nvPr/>
          </p:nvSpPr>
          <p:spPr>
            <a:xfrm>
              <a:off x="726" y="1084"/>
              <a:ext cx="17748" cy="8633"/>
            </a:xfrm>
            <a:prstGeom prst="roundRect">
              <a:avLst>
                <a:gd name="adj" fmla="val 5625"/>
              </a:avLst>
            </a:prstGeom>
            <a:solidFill>
              <a:schemeClr val="bg1"/>
            </a:solidFill>
            <a:ln w="19050">
              <a:solidFill>
                <a:schemeClr val="bg1"/>
              </a:solidFill>
            </a:ln>
            <a:effectLst>
              <a:outerShdw blurRad="965200" dist="38100" dir="10800000" algn="r" rotWithShape="0">
                <a:srgbClr val="819CFF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" name="图形"/>
            <p:cNvSpPr txBox="1"/>
            <p:nvPr/>
          </p:nvSpPr>
          <p:spPr>
            <a:xfrm>
              <a:off x="10647" y="2289"/>
              <a:ext cx="4322" cy="49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zh-CN" sz="19900" dirty="0">
                  <a:gradFill>
                    <a:gsLst>
                      <a:gs pos="0">
                        <a:srgbClr val="096AED"/>
                      </a:gs>
                      <a:gs pos="100000">
                        <a:schemeClr val="bg1">
                          <a:alpha val="0"/>
                        </a:schemeClr>
                      </a:gs>
                    </a:gsLst>
                    <a:lin ang="5400000" scaled="0"/>
                  </a:gradFill>
                  <a:cs typeface="+mn-ea"/>
                  <a:sym typeface="+mn-lt"/>
                </a:rPr>
                <a:t>04</a:t>
              </a:r>
            </a:p>
          </p:txBody>
        </p:sp>
        <p:pic>
          <p:nvPicPr>
            <p:cNvPr id="7" name="图形" descr="包图网_198745453D虚拟元宇宙商务人物"/>
            <p:cNvPicPr>
              <a:picLocks noChangeAspect="1"/>
            </p:cNvPicPr>
            <p:nvPr/>
          </p:nvPicPr>
          <p:blipFill>
            <a:blip r:embed="rId3" cstate="screen"/>
            <a:srcRect/>
            <a:stretch>
              <a:fillRect/>
            </a:stretch>
          </p:blipFill>
          <p:spPr>
            <a:xfrm>
              <a:off x="1527" y="1515"/>
              <a:ext cx="8712" cy="7772"/>
            </a:xfrm>
            <a:prstGeom prst="rect">
              <a:avLst/>
            </a:prstGeom>
          </p:spPr>
        </p:pic>
        <p:sp>
          <p:nvSpPr>
            <p:cNvPr id="29" name="图形"/>
            <p:cNvSpPr/>
            <p:nvPr/>
          </p:nvSpPr>
          <p:spPr>
            <a:xfrm rot="10800000" flipH="1">
              <a:off x="13997" y="2901"/>
              <a:ext cx="1092" cy="1092"/>
            </a:xfrm>
            <a:prstGeom prst="ellipse">
              <a:avLst/>
            </a:prstGeom>
            <a:gradFill>
              <a:gsLst>
                <a:gs pos="16000">
                  <a:schemeClr val="bg1">
                    <a:alpha val="0"/>
                  </a:schemeClr>
                </a:gs>
                <a:gs pos="100000">
                  <a:srgbClr val="7AB3FA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" name="图形"/>
            <p:cNvSpPr txBox="1"/>
            <p:nvPr/>
          </p:nvSpPr>
          <p:spPr>
            <a:xfrm>
              <a:off x="10894" y="6687"/>
              <a:ext cx="6461" cy="87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l">
                <a:lnSpc>
                  <a:spcPct val="150000"/>
                </a:lnSpc>
              </a:pPr>
              <a:r>
                <a:rPr lang="zh-CN" altLang="en-US" sz="10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添加您的文本内容</a:t>
              </a:r>
              <a:r>
                <a:rPr lang="zh-CN" altLang="zh-CN" sz="10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。在此</a:t>
              </a:r>
              <a:r>
                <a:rPr lang="zh-CN" altLang="en-US" sz="10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添加您的文本内容</a:t>
              </a:r>
              <a:r>
                <a:rPr lang="zh-CN" altLang="zh-CN" sz="10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。在此</a:t>
              </a:r>
              <a:r>
                <a:rPr lang="zh-CN" altLang="en-US" sz="10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添加您的文本内容</a:t>
              </a:r>
              <a:r>
                <a:rPr lang="zh-CN" altLang="zh-CN" sz="10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。</a:t>
              </a:r>
              <a:r>
                <a:rPr lang="zh-CN" altLang="en-US" sz="10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添加您的文本内容</a:t>
              </a:r>
              <a:r>
                <a:rPr lang="zh-CN" altLang="zh-CN" sz="10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。</a:t>
              </a:r>
            </a:p>
          </p:txBody>
        </p:sp>
        <p:sp>
          <p:nvSpPr>
            <p:cNvPr id="11" name="图形"/>
            <p:cNvSpPr>
              <a:spLocks noChangeAspect="1"/>
            </p:cNvSpPr>
            <p:nvPr/>
          </p:nvSpPr>
          <p:spPr>
            <a:xfrm rot="5400000">
              <a:off x="11111" y="8046"/>
              <a:ext cx="204" cy="203"/>
            </a:xfrm>
            <a:prstGeom prst="flowChartConnector">
              <a:avLst/>
            </a:prstGeom>
            <a:gradFill>
              <a:gsLst>
                <a:gs pos="0">
                  <a:srgbClr val="0695F0"/>
                </a:gs>
                <a:gs pos="87000">
                  <a:srgbClr val="096AED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2" name="图形"/>
            <p:cNvSpPr>
              <a:spLocks noChangeAspect="1"/>
            </p:cNvSpPr>
            <p:nvPr/>
          </p:nvSpPr>
          <p:spPr>
            <a:xfrm rot="5400000">
              <a:off x="11456" y="8046"/>
              <a:ext cx="204" cy="203"/>
            </a:xfrm>
            <a:prstGeom prst="flowChartConnector">
              <a:avLst/>
            </a:prstGeom>
            <a:gradFill>
              <a:gsLst>
                <a:gs pos="0">
                  <a:srgbClr val="0695F0"/>
                </a:gs>
                <a:gs pos="87000">
                  <a:srgbClr val="096AED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9" name="图形"/>
            <p:cNvSpPr>
              <a:spLocks noChangeAspect="1"/>
            </p:cNvSpPr>
            <p:nvPr/>
          </p:nvSpPr>
          <p:spPr>
            <a:xfrm rot="5400000">
              <a:off x="11800" y="8046"/>
              <a:ext cx="204" cy="203"/>
            </a:xfrm>
            <a:prstGeom prst="flowChartConnector">
              <a:avLst/>
            </a:prstGeom>
            <a:gradFill>
              <a:gsLst>
                <a:gs pos="0">
                  <a:srgbClr val="0695F0"/>
                </a:gs>
                <a:gs pos="87000">
                  <a:srgbClr val="096AED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cxnSp>
          <p:nvCxnSpPr>
            <p:cNvPr id="20" name="图形"/>
            <p:cNvCxnSpPr/>
            <p:nvPr/>
          </p:nvCxnSpPr>
          <p:spPr>
            <a:xfrm>
              <a:off x="12582" y="8148"/>
              <a:ext cx="4364" cy="0"/>
            </a:xfrm>
            <a:prstGeom prst="line">
              <a:avLst/>
            </a:prstGeom>
            <a:ln w="12700">
              <a:gradFill>
                <a:gsLst>
                  <a:gs pos="0">
                    <a:srgbClr val="096AED">
                      <a:alpha val="100000"/>
                    </a:srgbClr>
                  </a:gs>
                  <a:gs pos="100000">
                    <a:srgbClr val="0695F0">
                      <a:alpha val="0"/>
                    </a:srgbClr>
                  </a:gs>
                </a:gsLst>
                <a:lin ang="108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2" name="图形"/>
            <p:cNvSpPr txBox="1"/>
            <p:nvPr/>
          </p:nvSpPr>
          <p:spPr>
            <a:xfrm>
              <a:off x="10860" y="4264"/>
              <a:ext cx="3168" cy="10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zh-CN" sz="360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第四部分</a:t>
              </a:r>
            </a:p>
          </p:txBody>
        </p:sp>
        <p:sp>
          <p:nvSpPr>
            <p:cNvPr id="13" name="图形"/>
            <p:cNvSpPr txBox="1"/>
            <p:nvPr/>
          </p:nvSpPr>
          <p:spPr>
            <a:xfrm>
              <a:off x="10860" y="5445"/>
              <a:ext cx="6293" cy="130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dist"/>
              <a:r>
                <a:rPr lang="zh-CN" altLang="zh-CN" sz="4800" dirty="0">
                  <a:solidFill>
                    <a:srgbClr val="0865D8"/>
                  </a:solidFill>
                  <a:cs typeface="+mn-ea"/>
                  <a:sym typeface="+mn-lt"/>
                </a:rPr>
                <a:t>添加标题文本</a:t>
              </a:r>
              <a:endParaRPr lang="zh-CN" altLang="en-US" sz="4800" dirty="0">
                <a:solidFill>
                  <a:srgbClr val="0865D8"/>
                </a:solidFill>
                <a:cs typeface="+mn-ea"/>
                <a:sym typeface="+mn-lt"/>
              </a:endParaRPr>
            </a:p>
          </p:txBody>
        </p:sp>
        <p:sp>
          <p:nvSpPr>
            <p:cNvPr id="17" name="图形"/>
            <p:cNvSpPr/>
            <p:nvPr/>
          </p:nvSpPr>
          <p:spPr>
            <a:xfrm flipH="1" flipV="1">
              <a:off x="16768" y="1062"/>
              <a:ext cx="1717" cy="1584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963" h="888">
                  <a:moveTo>
                    <a:pt x="0" y="42"/>
                  </a:moveTo>
                  <a:cubicBezTo>
                    <a:pt x="76" y="15"/>
                    <a:pt x="158" y="0"/>
                    <a:pt x="243" y="0"/>
                  </a:cubicBezTo>
                  <a:cubicBezTo>
                    <a:pt x="641" y="0"/>
                    <a:pt x="963" y="322"/>
                    <a:pt x="963" y="720"/>
                  </a:cubicBezTo>
                  <a:cubicBezTo>
                    <a:pt x="963" y="778"/>
                    <a:pt x="956" y="834"/>
                    <a:pt x="943" y="888"/>
                  </a:cubicBezTo>
                  <a:lnTo>
                    <a:pt x="0" y="888"/>
                  </a:lnTo>
                  <a:lnTo>
                    <a:pt x="0" y="42"/>
                  </a:lnTo>
                  <a:close/>
                </a:path>
              </a:pathLst>
            </a:custGeom>
            <a:gradFill>
              <a:gsLst>
                <a:gs pos="5000">
                  <a:srgbClr val="096AED"/>
                </a:gs>
                <a:gs pos="100000">
                  <a:srgbClr val="0695F0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1" name="图形"/>
            <p:cNvSpPr/>
            <p:nvPr/>
          </p:nvSpPr>
          <p:spPr>
            <a:xfrm flipV="1">
              <a:off x="16984" y="2785"/>
              <a:ext cx="251" cy="251"/>
            </a:xfrm>
            <a:prstGeom prst="ellipse">
              <a:avLst/>
            </a:prstGeom>
            <a:gradFill flip="none" rotWithShape="1">
              <a:gsLst>
                <a:gs pos="5000">
                  <a:srgbClr val="096AED"/>
                </a:gs>
                <a:gs pos="100000">
                  <a:srgbClr val="0695F0"/>
                </a:gs>
              </a:gsLst>
              <a:lin ang="2700000" scaled="0"/>
            </a:gradFill>
            <a:ln>
              <a:noFill/>
            </a:ln>
            <a:effectLst>
              <a:outerShdw blurRad="609600" dist="152400" dir="13500000" algn="b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 defTabSz="914400"/>
              <a:endParaRPr lang="zh-CN" altLang="en-US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2" name="图形"/>
            <p:cNvSpPr/>
            <p:nvPr/>
          </p:nvSpPr>
          <p:spPr>
            <a:xfrm flipV="1">
              <a:off x="7932" y="6378"/>
              <a:ext cx="309" cy="309"/>
            </a:xfrm>
            <a:prstGeom prst="ellipse">
              <a:avLst/>
            </a:prstGeom>
            <a:noFill/>
            <a:ln w="0">
              <a:gradFill>
                <a:gsLst>
                  <a:gs pos="0">
                    <a:srgbClr val="096AED"/>
                  </a:gs>
                  <a:gs pos="100000">
                    <a:srgbClr val="0695F0"/>
                  </a:gs>
                </a:gsLst>
                <a:lin ang="10800000" scaled="1"/>
              </a:gradFill>
            </a:ln>
            <a:effectLst>
              <a:outerShdw blurRad="609600" dist="152400" dir="13500000" algn="b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 defTabSz="914400"/>
              <a:endParaRPr lang="zh-CN" altLang="en-US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</p:spTree>
    <p:custDataLst>
      <p:tags r:id="rId1"/>
    </p:custDataLst>
  </p:cSld>
  <p:clrMapOvr>
    <a:masterClrMapping/>
  </p:clrMapOvr>
  <p:transition advTm="2000">
    <p:check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/>
          <a:srcRect r="25871" b="85924"/>
          <a:stretch>
            <a:fillRect/>
          </a:stretch>
        </p:blipFill>
        <p:spPr>
          <a:xfrm>
            <a:off x="790575" y="2609215"/>
            <a:ext cx="9956165" cy="1146175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790575" y="603885"/>
            <a:ext cx="9956165" cy="1701165"/>
          </a:xfrm>
          <a:prstGeom prst="rect">
            <a:avLst/>
          </a:prstGeom>
          <a:solidFill>
            <a:srgbClr val="096AED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054100" y="831215"/>
            <a:ext cx="852995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>
                <a:solidFill>
                  <a:schemeClr val="bg1"/>
                </a:solidFill>
              </a:rPr>
              <a:t>怎么编辑</a:t>
            </a:r>
            <a:r>
              <a:rPr lang="en-US" altLang="zh-CN" sz="4000" b="1">
                <a:solidFill>
                  <a:schemeClr val="bg1"/>
                </a:solidFill>
              </a:rPr>
              <a:t>PPT</a:t>
            </a:r>
            <a:r>
              <a:rPr lang="zh-CN" altLang="en-US" sz="4000" b="1">
                <a:solidFill>
                  <a:schemeClr val="bg1"/>
                </a:solidFill>
              </a:rPr>
              <a:t>无法编辑的部分？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054100" y="1635760"/>
            <a:ext cx="76079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solidFill>
                  <a:schemeClr val="bg1"/>
                </a:solidFill>
              </a:rPr>
              <a:t>点击视图</a:t>
            </a:r>
            <a:r>
              <a:rPr lang="en-US" altLang="zh-CN">
                <a:solidFill>
                  <a:schemeClr val="bg1"/>
                </a:solidFill>
              </a:rPr>
              <a:t>-</a:t>
            </a:r>
            <a:r>
              <a:rPr lang="zh-CN" altLang="en-US">
                <a:solidFill>
                  <a:schemeClr val="bg1"/>
                </a:solidFill>
              </a:rPr>
              <a:t>幻灯片母版然后正常编辑即可。</a:t>
            </a:r>
          </a:p>
        </p:txBody>
      </p:sp>
      <p:pic>
        <p:nvPicPr>
          <p:cNvPr id="11" name="图片 10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790575" y="4259580"/>
            <a:ext cx="4658995" cy="2097405"/>
          </a:xfrm>
          <a:prstGeom prst="rect">
            <a:avLst/>
          </a:prstGeom>
        </p:spPr>
      </p:pic>
      <p:pic>
        <p:nvPicPr>
          <p:cNvPr id="12" name="图片 11" descr="63d0f703918fa0ecd42d5d573c1e74e23c6ddb13"/>
          <p:cNvPicPr>
            <a:picLocks noChangeAspect="1"/>
          </p:cNvPicPr>
          <p:nvPr/>
        </p:nvPicPr>
        <p:blipFill rotWithShape="1">
          <a:blip r:embed="rId7"/>
          <a:srcRect l="24109" b="73553"/>
          <a:stretch/>
        </p:blipFill>
        <p:spPr>
          <a:xfrm>
            <a:off x="5727033" y="4259580"/>
            <a:ext cx="5019708" cy="209740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>
    <p:wedg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"/>
          <p:cNvGrpSpPr/>
          <p:nvPr/>
        </p:nvGrpSpPr>
        <p:grpSpPr>
          <a:xfrm>
            <a:off x="0" y="1491615"/>
            <a:ext cx="12192000" cy="4865370"/>
            <a:chOff x="0" y="2349"/>
            <a:chExt cx="19200" cy="7662"/>
          </a:xfrm>
        </p:grpSpPr>
        <p:sp>
          <p:nvSpPr>
            <p:cNvPr id="7" name="图形"/>
            <p:cNvSpPr/>
            <p:nvPr/>
          </p:nvSpPr>
          <p:spPr>
            <a:xfrm>
              <a:off x="0" y="2349"/>
              <a:ext cx="19200" cy="4045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81000">
                  <a:schemeClr val="accent1"/>
                </a:gs>
              </a:gsLst>
              <a:lin ang="2700000" scaled="1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" name="图形"/>
            <p:cNvSpPr/>
            <p:nvPr/>
          </p:nvSpPr>
          <p:spPr>
            <a:xfrm rot="16200000">
              <a:off x="14088" y="3106"/>
              <a:ext cx="2362" cy="2102"/>
            </a:xfrm>
            <a:prstGeom prst="trapezoid">
              <a:avLst>
                <a:gd name="adj" fmla="val 47413"/>
              </a:avLst>
            </a:prstGeom>
            <a:gradFill flip="none" rotWithShape="1">
              <a:gsLst>
                <a:gs pos="0">
                  <a:schemeClr val="accent2"/>
                </a:gs>
                <a:gs pos="100000">
                  <a:schemeClr val="accent4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" name="图形"/>
            <p:cNvSpPr/>
            <p:nvPr/>
          </p:nvSpPr>
          <p:spPr>
            <a:xfrm>
              <a:off x="11777" y="2933"/>
              <a:ext cx="2457" cy="2457"/>
            </a:xfrm>
            <a:prstGeom prst="ellipse">
              <a:avLst/>
            </a:prstGeom>
            <a:gradFill flip="none" rotWithShape="1">
              <a:gsLst>
                <a:gs pos="0">
                  <a:schemeClr val="accent2"/>
                </a:gs>
                <a:gs pos="89000">
                  <a:schemeClr val="accent1"/>
                </a:gs>
              </a:gsLst>
              <a:lin ang="2700000" scaled="1"/>
              <a:tileRect/>
            </a:gradFill>
            <a:ln w="635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CA865F">
                    <a:lumMod val="50000"/>
                  </a:srgb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" name="图形"/>
            <p:cNvSpPr/>
            <p:nvPr/>
          </p:nvSpPr>
          <p:spPr>
            <a:xfrm>
              <a:off x="15416" y="2933"/>
              <a:ext cx="2457" cy="2457"/>
            </a:xfrm>
            <a:prstGeom prst="ellipse">
              <a:avLst/>
            </a:prstGeom>
            <a:gradFill flip="none" rotWithShape="1">
              <a:gsLst>
                <a:gs pos="0">
                  <a:schemeClr val="accent2"/>
                </a:gs>
                <a:gs pos="89000">
                  <a:schemeClr val="accent1"/>
                </a:gs>
              </a:gsLst>
              <a:lin ang="2700000" scaled="1"/>
              <a:tileRect/>
            </a:gradFill>
            <a:ln w="635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CA865F">
                    <a:lumMod val="50000"/>
                  </a:srgb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4" name="图形"/>
            <p:cNvSpPr/>
            <p:nvPr/>
          </p:nvSpPr>
          <p:spPr>
            <a:xfrm>
              <a:off x="1377" y="5788"/>
              <a:ext cx="3986" cy="4223"/>
            </a:xfrm>
            <a:prstGeom prst="roundRect">
              <a:avLst>
                <a:gd name="adj" fmla="val 3235"/>
              </a:avLst>
            </a:prstGeom>
            <a:solidFill>
              <a:schemeClr val="bg1"/>
            </a:solidFill>
            <a:ln>
              <a:noFill/>
            </a:ln>
            <a:effectLst>
              <a:outerShdw blurRad="355600" dist="482600" dir="5400000" sx="86000" sy="86000" algn="t" rotWithShape="0">
                <a:schemeClr val="accent4">
                  <a:alpha val="68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5" name="图形"/>
            <p:cNvSpPr/>
            <p:nvPr/>
          </p:nvSpPr>
          <p:spPr>
            <a:xfrm>
              <a:off x="5531" y="5788"/>
              <a:ext cx="3986" cy="4223"/>
            </a:xfrm>
            <a:prstGeom prst="roundRect">
              <a:avLst>
                <a:gd name="adj" fmla="val 3235"/>
              </a:avLst>
            </a:prstGeom>
            <a:solidFill>
              <a:schemeClr val="bg1"/>
            </a:solidFill>
            <a:ln>
              <a:noFill/>
            </a:ln>
            <a:effectLst>
              <a:outerShdw blurRad="355600" dist="482600" dir="5400000" sx="86000" sy="86000" algn="t" rotWithShape="0">
                <a:schemeClr val="accent4">
                  <a:alpha val="68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6" name="图形"/>
            <p:cNvSpPr/>
            <p:nvPr/>
          </p:nvSpPr>
          <p:spPr>
            <a:xfrm>
              <a:off x="9684" y="5788"/>
              <a:ext cx="3986" cy="4223"/>
            </a:xfrm>
            <a:prstGeom prst="roundRect">
              <a:avLst>
                <a:gd name="adj" fmla="val 3235"/>
              </a:avLst>
            </a:prstGeom>
            <a:solidFill>
              <a:schemeClr val="bg1"/>
            </a:solidFill>
            <a:ln>
              <a:noFill/>
            </a:ln>
            <a:effectLst>
              <a:outerShdw blurRad="355600" dist="482600" dir="5400000" sx="86000" sy="86000" algn="t" rotWithShape="0">
                <a:schemeClr val="accent4">
                  <a:alpha val="68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7" name="图形"/>
            <p:cNvSpPr/>
            <p:nvPr/>
          </p:nvSpPr>
          <p:spPr>
            <a:xfrm>
              <a:off x="13837" y="5788"/>
              <a:ext cx="3986" cy="4223"/>
            </a:xfrm>
            <a:prstGeom prst="roundRect">
              <a:avLst>
                <a:gd name="adj" fmla="val 3235"/>
              </a:avLst>
            </a:prstGeom>
            <a:solidFill>
              <a:schemeClr val="bg1"/>
            </a:solidFill>
            <a:ln>
              <a:noFill/>
            </a:ln>
            <a:effectLst>
              <a:outerShdw blurRad="355600" dist="482600" dir="5400000" sx="86000" sy="86000" algn="t" rotWithShape="0">
                <a:schemeClr val="accent4">
                  <a:alpha val="68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1377" y="2933"/>
              <a:ext cx="9541" cy="1845"/>
              <a:chOff x="782597" y="1855262"/>
              <a:chExt cx="6058502" cy="1171944"/>
            </a:xfrm>
          </p:grpSpPr>
          <p:sp>
            <p:nvSpPr>
              <p:cNvPr id="10" name="图形"/>
              <p:cNvSpPr txBox="1"/>
              <p:nvPr/>
            </p:nvSpPr>
            <p:spPr>
              <a:xfrm>
                <a:off x="782597" y="1855262"/>
                <a:ext cx="2011669" cy="460518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zh-CN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cs typeface="+mn-ea"/>
                    <a:sym typeface="+mn-lt"/>
                  </a:rPr>
                  <a:t>添加标题文本</a:t>
                </a:r>
                <a:endPara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1" name="图形"/>
              <p:cNvSpPr txBox="1"/>
              <p:nvPr/>
            </p:nvSpPr>
            <p:spPr>
              <a:xfrm>
                <a:off x="782597" y="2289741"/>
                <a:ext cx="6058502" cy="7374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>
                  <a:lnSpc>
                    <a:spcPct val="150000"/>
                  </a:lnSpc>
                </a:pPr>
                <a:r>
                  <a:rPr lang="zh-CN" altLang="zh-CN" sz="1400" dirty="0">
                    <a:solidFill>
                      <a:schemeClr val="bg1"/>
                    </a:solidFill>
                    <a:cs typeface="+mn-ea"/>
                    <a:sym typeface="+mn-lt"/>
                  </a:rPr>
                  <a:t>单击此处添加文字内容，例如关键字、一些简介等。</a:t>
                </a:r>
                <a:r>
                  <a:rPr lang="zh-CN" altLang="zh-CN" sz="1400" dirty="0" err="1">
                    <a:solidFill>
                      <a:schemeClr val="bg1"/>
                    </a:solidFill>
                    <a:cs typeface="+mn-ea"/>
                    <a:sym typeface="+mn-lt"/>
                  </a:rPr>
                  <a:t>单击</a:t>
                </a:r>
                <a:r>
                  <a:rPr lang="zh-CN" altLang="zh-CN" sz="1400" dirty="0">
                    <a:solidFill>
                      <a:schemeClr val="bg1"/>
                    </a:solidFill>
                    <a:cs typeface="+mn-ea"/>
                    <a:sym typeface="+mn-lt"/>
                  </a:rPr>
                  <a:t>此处添加文字内容，例如关键字、一些简介等。</a:t>
                </a: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12" name="图形"/>
            <p:cNvSpPr txBox="1"/>
            <p:nvPr/>
          </p:nvSpPr>
          <p:spPr>
            <a:xfrm>
              <a:off x="1719" y="8069"/>
              <a:ext cx="3304" cy="10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just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点击此处添加内容，内容与标题相匹配。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CA865F">
                    <a:lumMod val="50000"/>
                  </a:srgb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" name="图形"/>
            <p:cNvSpPr txBox="1"/>
            <p:nvPr/>
          </p:nvSpPr>
          <p:spPr>
            <a:xfrm>
              <a:off x="1719" y="7609"/>
              <a:ext cx="2448" cy="580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添加标题文本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8" name="图形"/>
            <p:cNvSpPr txBox="1"/>
            <p:nvPr/>
          </p:nvSpPr>
          <p:spPr>
            <a:xfrm>
              <a:off x="5872" y="8069"/>
              <a:ext cx="3304" cy="10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just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点击此处添加内容，内容与标题相匹配。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CA865F">
                    <a:lumMod val="50000"/>
                  </a:srgb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9" name="图形"/>
            <p:cNvSpPr txBox="1"/>
            <p:nvPr/>
          </p:nvSpPr>
          <p:spPr>
            <a:xfrm>
              <a:off x="5872" y="7609"/>
              <a:ext cx="2448" cy="580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zh-CN" noProof="0" dirty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添加标题文本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0" name="图形"/>
            <p:cNvSpPr txBox="1"/>
            <p:nvPr/>
          </p:nvSpPr>
          <p:spPr>
            <a:xfrm>
              <a:off x="10025" y="8069"/>
              <a:ext cx="3304" cy="10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just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点击此处添加内容，内容与标题相匹配。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CA865F">
                    <a:lumMod val="50000"/>
                  </a:srgb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4" name="图形"/>
            <p:cNvSpPr txBox="1"/>
            <p:nvPr/>
          </p:nvSpPr>
          <p:spPr>
            <a:xfrm>
              <a:off x="10025" y="7609"/>
              <a:ext cx="2448" cy="580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zh-CN" noProof="0" dirty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添加标题文本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5" name="图形"/>
            <p:cNvSpPr txBox="1"/>
            <p:nvPr/>
          </p:nvSpPr>
          <p:spPr>
            <a:xfrm>
              <a:off x="14178" y="8069"/>
              <a:ext cx="3304" cy="10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just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点击此处添加内容，内容与标题相匹配。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CA865F">
                    <a:lumMod val="50000"/>
                  </a:srgb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6" name="图形"/>
            <p:cNvSpPr txBox="1"/>
            <p:nvPr/>
          </p:nvSpPr>
          <p:spPr>
            <a:xfrm>
              <a:off x="14178" y="7609"/>
              <a:ext cx="2448" cy="580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zh-CN" noProof="0" dirty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添加标题文本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7" name="图形"/>
            <p:cNvSpPr txBox="1"/>
            <p:nvPr/>
          </p:nvSpPr>
          <p:spPr>
            <a:xfrm>
              <a:off x="12025" y="3486"/>
              <a:ext cx="1424" cy="82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rPr>
                <a:t>5830</a:t>
              </a:r>
            </a:p>
          </p:txBody>
        </p:sp>
        <p:sp>
          <p:nvSpPr>
            <p:cNvPr id="48" name="图形"/>
            <p:cNvSpPr txBox="1"/>
            <p:nvPr/>
          </p:nvSpPr>
          <p:spPr>
            <a:xfrm>
              <a:off x="12294" y="4194"/>
              <a:ext cx="1128" cy="65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rPr>
                <a:t>关键词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9" name="图形"/>
            <p:cNvSpPr txBox="1"/>
            <p:nvPr/>
          </p:nvSpPr>
          <p:spPr>
            <a:xfrm>
              <a:off x="15928" y="3486"/>
              <a:ext cx="1140" cy="82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+mn-ea"/>
                  <a:sym typeface="+mn-lt"/>
                </a:rPr>
                <a:t>280</a:t>
              </a:r>
            </a:p>
          </p:txBody>
        </p:sp>
        <p:sp>
          <p:nvSpPr>
            <p:cNvPr id="50" name="图形"/>
            <p:cNvSpPr txBox="1"/>
            <p:nvPr/>
          </p:nvSpPr>
          <p:spPr>
            <a:xfrm>
              <a:off x="16369" y="4194"/>
              <a:ext cx="1128" cy="65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50000"/>
                </a:lnSpc>
                <a:defRPr/>
              </a:pPr>
              <a:r>
                <a:rPr kumimoji="0" lang="zh-CN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rPr>
                <a:t>关键词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1" name="图形"/>
            <p:cNvSpPr txBox="1"/>
            <p:nvPr/>
          </p:nvSpPr>
          <p:spPr>
            <a:xfrm>
              <a:off x="16956" y="3625"/>
              <a:ext cx="398" cy="65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+mn-ea"/>
                  <a:sym typeface="+mn-lt"/>
                </a:rPr>
                <a:t>s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2" name="图形"/>
            <p:cNvSpPr txBox="1"/>
            <p:nvPr/>
          </p:nvSpPr>
          <p:spPr>
            <a:xfrm>
              <a:off x="13494" y="3625"/>
              <a:ext cx="398" cy="65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rPr>
                <a:t>s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grpSp>
          <p:nvGrpSpPr>
            <p:cNvPr id="78" name="组合 77"/>
            <p:cNvGrpSpPr/>
            <p:nvPr/>
          </p:nvGrpSpPr>
          <p:grpSpPr>
            <a:xfrm>
              <a:off x="6020" y="6177"/>
              <a:ext cx="1066" cy="1065"/>
              <a:chOff x="13481032" y="5546513"/>
              <a:chExt cx="1333332" cy="1331785"/>
            </a:xfrm>
            <a:solidFill>
              <a:schemeClr val="accent4"/>
            </a:solidFill>
          </p:grpSpPr>
          <p:sp>
            <p:nvSpPr>
              <p:cNvPr id="67" name="图形"/>
              <p:cNvSpPr/>
              <p:nvPr/>
            </p:nvSpPr>
            <p:spPr>
              <a:xfrm>
                <a:off x="13529436" y="6329277"/>
                <a:ext cx="1237583" cy="458152"/>
              </a:xfrm>
              <a:custGeom>
                <a:avLst/>
                <a:gdLst>
                  <a:gd name="connsiteX0" fmla="*/ 1237583 w 1237583"/>
                  <a:gd name="connsiteY0" fmla="*/ 113824 h 458152"/>
                  <a:gd name="connsiteX1" fmla="*/ 1237583 w 1237583"/>
                  <a:gd name="connsiteY1" fmla="*/ 159258 h 458152"/>
                  <a:gd name="connsiteX2" fmla="*/ 1195197 w 1237583"/>
                  <a:gd name="connsiteY2" fmla="*/ 159258 h 458152"/>
                  <a:gd name="connsiteX3" fmla="*/ 1195197 w 1237583"/>
                  <a:gd name="connsiteY3" fmla="*/ 203454 h 458152"/>
                  <a:gd name="connsiteX4" fmla="*/ 1236821 w 1237583"/>
                  <a:gd name="connsiteY4" fmla="*/ 206216 h 458152"/>
                  <a:gd name="connsiteX5" fmla="*/ 1236821 w 1237583"/>
                  <a:gd name="connsiteY5" fmla="*/ 457486 h 458152"/>
                  <a:gd name="connsiteX6" fmla="*/ 1194816 w 1237583"/>
                  <a:gd name="connsiteY6" fmla="*/ 457486 h 458152"/>
                  <a:gd name="connsiteX7" fmla="*/ 1194816 w 1237583"/>
                  <a:gd name="connsiteY7" fmla="*/ 252698 h 458152"/>
                  <a:gd name="connsiteX8" fmla="*/ 1009745 w 1237583"/>
                  <a:gd name="connsiteY8" fmla="*/ 252698 h 458152"/>
                  <a:gd name="connsiteX9" fmla="*/ 1009745 w 1237583"/>
                  <a:gd name="connsiteY9" fmla="*/ 457676 h 458152"/>
                  <a:gd name="connsiteX10" fmla="*/ 964597 w 1237583"/>
                  <a:gd name="connsiteY10" fmla="*/ 457676 h 458152"/>
                  <a:gd name="connsiteX11" fmla="*/ 964597 w 1237583"/>
                  <a:gd name="connsiteY11" fmla="*/ 252984 h 458152"/>
                  <a:gd name="connsiteX12" fmla="*/ 780383 w 1237583"/>
                  <a:gd name="connsiteY12" fmla="*/ 252984 h 458152"/>
                  <a:gd name="connsiteX13" fmla="*/ 780383 w 1237583"/>
                  <a:gd name="connsiteY13" fmla="*/ 457295 h 458152"/>
                  <a:gd name="connsiteX14" fmla="*/ 734473 w 1237583"/>
                  <a:gd name="connsiteY14" fmla="*/ 457295 h 458152"/>
                  <a:gd name="connsiteX15" fmla="*/ 734473 w 1237583"/>
                  <a:gd name="connsiteY15" fmla="*/ 252889 h 458152"/>
                  <a:gd name="connsiteX16" fmla="*/ 549402 w 1237583"/>
                  <a:gd name="connsiteY16" fmla="*/ 252889 h 458152"/>
                  <a:gd name="connsiteX17" fmla="*/ 549402 w 1237583"/>
                  <a:gd name="connsiteY17" fmla="*/ 458153 h 458152"/>
                  <a:gd name="connsiteX18" fmla="*/ 411575 w 1237583"/>
                  <a:gd name="connsiteY18" fmla="*/ 458153 h 458152"/>
                  <a:gd name="connsiteX19" fmla="*/ 411575 w 1237583"/>
                  <a:gd name="connsiteY19" fmla="*/ 137446 h 458152"/>
                  <a:gd name="connsiteX20" fmla="*/ 366522 w 1237583"/>
                  <a:gd name="connsiteY20" fmla="*/ 137446 h 458152"/>
                  <a:gd name="connsiteX21" fmla="*/ 366522 w 1237583"/>
                  <a:gd name="connsiteY21" fmla="*/ 457867 h 458152"/>
                  <a:gd name="connsiteX22" fmla="*/ 273844 w 1237583"/>
                  <a:gd name="connsiteY22" fmla="*/ 457867 h 458152"/>
                  <a:gd name="connsiteX23" fmla="*/ 273844 w 1237583"/>
                  <a:gd name="connsiteY23" fmla="*/ 137731 h 458152"/>
                  <a:gd name="connsiteX24" fmla="*/ 228029 w 1237583"/>
                  <a:gd name="connsiteY24" fmla="*/ 137731 h 458152"/>
                  <a:gd name="connsiteX25" fmla="*/ 228029 w 1237583"/>
                  <a:gd name="connsiteY25" fmla="*/ 457676 h 458152"/>
                  <a:gd name="connsiteX26" fmla="*/ 135350 w 1237583"/>
                  <a:gd name="connsiteY26" fmla="*/ 457676 h 458152"/>
                  <a:gd name="connsiteX27" fmla="*/ 135350 w 1237583"/>
                  <a:gd name="connsiteY27" fmla="*/ 137160 h 458152"/>
                  <a:gd name="connsiteX28" fmla="*/ 90392 w 1237583"/>
                  <a:gd name="connsiteY28" fmla="*/ 137160 h 458152"/>
                  <a:gd name="connsiteX29" fmla="*/ 90392 w 1237583"/>
                  <a:gd name="connsiteY29" fmla="*/ 457486 h 458152"/>
                  <a:gd name="connsiteX30" fmla="*/ 0 w 1237583"/>
                  <a:gd name="connsiteY30" fmla="*/ 457486 h 458152"/>
                  <a:gd name="connsiteX31" fmla="*/ 0 w 1237583"/>
                  <a:gd name="connsiteY31" fmla="*/ 0 h 458152"/>
                  <a:gd name="connsiteX32" fmla="*/ 502349 w 1237583"/>
                  <a:gd name="connsiteY32" fmla="*/ 0 h 458152"/>
                  <a:gd name="connsiteX33" fmla="*/ 502349 w 1237583"/>
                  <a:gd name="connsiteY33" fmla="*/ 202883 h 458152"/>
                  <a:gd name="connsiteX34" fmla="*/ 1145477 w 1237583"/>
                  <a:gd name="connsiteY34" fmla="*/ 202883 h 458152"/>
                  <a:gd name="connsiteX35" fmla="*/ 1145477 w 1237583"/>
                  <a:gd name="connsiteY35" fmla="*/ 161163 h 458152"/>
                  <a:gd name="connsiteX36" fmla="*/ 550926 w 1237583"/>
                  <a:gd name="connsiteY36" fmla="*/ 161163 h 458152"/>
                  <a:gd name="connsiteX37" fmla="*/ 550926 w 1237583"/>
                  <a:gd name="connsiteY37" fmla="*/ 113919 h 458152"/>
                  <a:gd name="connsiteX38" fmla="*/ 1237583 w 1237583"/>
                  <a:gd name="connsiteY38" fmla="*/ 113824 h 458152"/>
                  <a:gd name="connsiteX39" fmla="*/ 132969 w 1237583"/>
                  <a:gd name="connsiteY39" fmla="*/ 89059 h 458152"/>
                  <a:gd name="connsiteX40" fmla="*/ 132969 w 1237583"/>
                  <a:gd name="connsiteY40" fmla="*/ 46577 h 458152"/>
                  <a:gd name="connsiteX41" fmla="*/ 90964 w 1237583"/>
                  <a:gd name="connsiteY41" fmla="*/ 46577 h 458152"/>
                  <a:gd name="connsiteX42" fmla="*/ 90964 w 1237583"/>
                  <a:gd name="connsiteY42" fmla="*/ 89059 h 458152"/>
                  <a:gd name="connsiteX43" fmla="*/ 132969 w 1237583"/>
                  <a:gd name="connsiteY43" fmla="*/ 89059 h 458152"/>
                  <a:gd name="connsiteX44" fmla="*/ 271939 w 1237583"/>
                  <a:gd name="connsiteY44" fmla="*/ 46577 h 458152"/>
                  <a:gd name="connsiteX45" fmla="*/ 228981 w 1237583"/>
                  <a:gd name="connsiteY45" fmla="*/ 46577 h 458152"/>
                  <a:gd name="connsiteX46" fmla="*/ 228981 w 1237583"/>
                  <a:gd name="connsiteY46" fmla="*/ 88297 h 458152"/>
                  <a:gd name="connsiteX47" fmla="*/ 271939 w 1237583"/>
                  <a:gd name="connsiteY47" fmla="*/ 88297 h 458152"/>
                  <a:gd name="connsiteX48" fmla="*/ 271939 w 1237583"/>
                  <a:gd name="connsiteY48" fmla="*/ 46577 h 458152"/>
                  <a:gd name="connsiteX49" fmla="*/ 410051 w 1237583"/>
                  <a:gd name="connsiteY49" fmla="*/ 46482 h 458152"/>
                  <a:gd name="connsiteX50" fmla="*/ 367189 w 1237583"/>
                  <a:gd name="connsiteY50" fmla="*/ 46482 h 458152"/>
                  <a:gd name="connsiteX51" fmla="*/ 367189 w 1237583"/>
                  <a:gd name="connsiteY51" fmla="*/ 88297 h 458152"/>
                  <a:gd name="connsiteX52" fmla="*/ 410051 w 1237583"/>
                  <a:gd name="connsiteY52" fmla="*/ 88297 h 458152"/>
                  <a:gd name="connsiteX53" fmla="*/ 410051 w 1237583"/>
                  <a:gd name="connsiteY53" fmla="*/ 46482 h 4581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1237583" h="458152">
                    <a:moveTo>
                      <a:pt x="1237583" y="113824"/>
                    </a:moveTo>
                    <a:cubicBezTo>
                      <a:pt x="1237583" y="129540"/>
                      <a:pt x="1237583" y="142875"/>
                      <a:pt x="1237583" y="159258"/>
                    </a:cubicBezTo>
                    <a:cubicBezTo>
                      <a:pt x="1223772" y="159258"/>
                      <a:pt x="1210056" y="159258"/>
                      <a:pt x="1195197" y="159258"/>
                    </a:cubicBezTo>
                    <a:cubicBezTo>
                      <a:pt x="1195197" y="175355"/>
                      <a:pt x="1195197" y="188500"/>
                      <a:pt x="1195197" y="203454"/>
                    </a:cubicBezTo>
                    <a:cubicBezTo>
                      <a:pt x="1209104" y="204406"/>
                      <a:pt x="1222153" y="205264"/>
                      <a:pt x="1236821" y="206216"/>
                    </a:cubicBezTo>
                    <a:cubicBezTo>
                      <a:pt x="1236821" y="290036"/>
                      <a:pt x="1236821" y="372904"/>
                      <a:pt x="1236821" y="457486"/>
                    </a:cubicBezTo>
                    <a:cubicBezTo>
                      <a:pt x="1223677" y="457486"/>
                      <a:pt x="1210627" y="457486"/>
                      <a:pt x="1194816" y="457486"/>
                    </a:cubicBezTo>
                    <a:cubicBezTo>
                      <a:pt x="1194816" y="389763"/>
                      <a:pt x="1194816" y="321945"/>
                      <a:pt x="1194816" y="252698"/>
                    </a:cubicBezTo>
                    <a:cubicBezTo>
                      <a:pt x="1132237" y="252698"/>
                      <a:pt x="1072325" y="252698"/>
                      <a:pt x="1009745" y="252698"/>
                    </a:cubicBezTo>
                    <a:cubicBezTo>
                      <a:pt x="1009745" y="320611"/>
                      <a:pt x="1009745" y="388430"/>
                      <a:pt x="1009745" y="457676"/>
                    </a:cubicBezTo>
                    <a:cubicBezTo>
                      <a:pt x="993934" y="457676"/>
                      <a:pt x="980789" y="457676"/>
                      <a:pt x="964597" y="457676"/>
                    </a:cubicBezTo>
                    <a:cubicBezTo>
                      <a:pt x="964597" y="390239"/>
                      <a:pt x="964597" y="322421"/>
                      <a:pt x="964597" y="252984"/>
                    </a:cubicBezTo>
                    <a:cubicBezTo>
                      <a:pt x="901827" y="252984"/>
                      <a:pt x="842105" y="252984"/>
                      <a:pt x="780383" y="252984"/>
                    </a:cubicBezTo>
                    <a:cubicBezTo>
                      <a:pt x="780383" y="320992"/>
                      <a:pt x="780383" y="388144"/>
                      <a:pt x="780383" y="457295"/>
                    </a:cubicBezTo>
                    <a:cubicBezTo>
                      <a:pt x="764762" y="457295"/>
                      <a:pt x="750951" y="457295"/>
                      <a:pt x="734473" y="457295"/>
                    </a:cubicBezTo>
                    <a:cubicBezTo>
                      <a:pt x="734473" y="390430"/>
                      <a:pt x="734473" y="322517"/>
                      <a:pt x="734473" y="252889"/>
                    </a:cubicBezTo>
                    <a:cubicBezTo>
                      <a:pt x="672084" y="252889"/>
                      <a:pt x="612267" y="252889"/>
                      <a:pt x="549402" y="252889"/>
                    </a:cubicBezTo>
                    <a:cubicBezTo>
                      <a:pt x="549402" y="321469"/>
                      <a:pt x="549402" y="389382"/>
                      <a:pt x="549402" y="458153"/>
                    </a:cubicBezTo>
                    <a:cubicBezTo>
                      <a:pt x="502253" y="458153"/>
                      <a:pt x="458153" y="458153"/>
                      <a:pt x="411575" y="458153"/>
                    </a:cubicBezTo>
                    <a:cubicBezTo>
                      <a:pt x="411575" y="351092"/>
                      <a:pt x="411575" y="244983"/>
                      <a:pt x="411575" y="137446"/>
                    </a:cubicBezTo>
                    <a:cubicBezTo>
                      <a:pt x="395954" y="137446"/>
                      <a:pt x="382810" y="137446"/>
                      <a:pt x="366522" y="137446"/>
                    </a:cubicBezTo>
                    <a:cubicBezTo>
                      <a:pt x="366522" y="243364"/>
                      <a:pt x="366522" y="349948"/>
                      <a:pt x="366522" y="457867"/>
                    </a:cubicBezTo>
                    <a:cubicBezTo>
                      <a:pt x="334423" y="457867"/>
                      <a:pt x="305372" y="457867"/>
                      <a:pt x="273844" y="457867"/>
                    </a:cubicBezTo>
                    <a:cubicBezTo>
                      <a:pt x="273844" y="351568"/>
                      <a:pt x="273844" y="245554"/>
                      <a:pt x="273844" y="137731"/>
                    </a:cubicBezTo>
                    <a:cubicBezTo>
                      <a:pt x="257747" y="137731"/>
                      <a:pt x="244031" y="137731"/>
                      <a:pt x="228029" y="137731"/>
                    </a:cubicBezTo>
                    <a:cubicBezTo>
                      <a:pt x="228029" y="244126"/>
                      <a:pt x="228029" y="350139"/>
                      <a:pt x="228029" y="457676"/>
                    </a:cubicBezTo>
                    <a:cubicBezTo>
                      <a:pt x="196882" y="457676"/>
                      <a:pt x="167831" y="457676"/>
                      <a:pt x="135350" y="457676"/>
                    </a:cubicBezTo>
                    <a:cubicBezTo>
                      <a:pt x="135350" y="351473"/>
                      <a:pt x="135350" y="244888"/>
                      <a:pt x="135350" y="137160"/>
                    </a:cubicBezTo>
                    <a:cubicBezTo>
                      <a:pt x="118872" y="137160"/>
                      <a:pt x="105728" y="137160"/>
                      <a:pt x="90392" y="137160"/>
                    </a:cubicBezTo>
                    <a:cubicBezTo>
                      <a:pt x="90392" y="243650"/>
                      <a:pt x="90392" y="349663"/>
                      <a:pt x="90392" y="457486"/>
                    </a:cubicBezTo>
                    <a:cubicBezTo>
                      <a:pt x="59436" y="457486"/>
                      <a:pt x="30575" y="457486"/>
                      <a:pt x="0" y="457486"/>
                    </a:cubicBezTo>
                    <a:cubicBezTo>
                      <a:pt x="0" y="305181"/>
                      <a:pt x="0" y="153352"/>
                      <a:pt x="0" y="0"/>
                    </a:cubicBezTo>
                    <a:cubicBezTo>
                      <a:pt x="167069" y="0"/>
                      <a:pt x="333375" y="0"/>
                      <a:pt x="502349" y="0"/>
                    </a:cubicBezTo>
                    <a:cubicBezTo>
                      <a:pt x="502349" y="66770"/>
                      <a:pt x="502349" y="133731"/>
                      <a:pt x="502349" y="202883"/>
                    </a:cubicBezTo>
                    <a:cubicBezTo>
                      <a:pt x="717899" y="202883"/>
                      <a:pt x="930878" y="202883"/>
                      <a:pt x="1145477" y="202883"/>
                    </a:cubicBezTo>
                    <a:cubicBezTo>
                      <a:pt x="1145477" y="190214"/>
                      <a:pt x="1145477" y="176975"/>
                      <a:pt x="1145477" y="161163"/>
                    </a:cubicBezTo>
                    <a:cubicBezTo>
                      <a:pt x="948500" y="161163"/>
                      <a:pt x="750475" y="161163"/>
                      <a:pt x="550926" y="161163"/>
                    </a:cubicBezTo>
                    <a:cubicBezTo>
                      <a:pt x="550926" y="144018"/>
                      <a:pt x="550926" y="129445"/>
                      <a:pt x="550926" y="113919"/>
                    </a:cubicBezTo>
                    <a:cubicBezTo>
                      <a:pt x="779812" y="113824"/>
                      <a:pt x="1007269" y="113824"/>
                      <a:pt x="1237583" y="113824"/>
                    </a:cubicBezTo>
                    <a:close/>
                    <a:moveTo>
                      <a:pt x="132969" y="89059"/>
                    </a:moveTo>
                    <a:cubicBezTo>
                      <a:pt x="132969" y="72866"/>
                      <a:pt x="132969" y="59817"/>
                      <a:pt x="132969" y="46577"/>
                    </a:cubicBezTo>
                    <a:cubicBezTo>
                      <a:pt x="117634" y="46577"/>
                      <a:pt x="104108" y="46577"/>
                      <a:pt x="90964" y="46577"/>
                    </a:cubicBezTo>
                    <a:cubicBezTo>
                      <a:pt x="90964" y="61817"/>
                      <a:pt x="90964" y="74962"/>
                      <a:pt x="90964" y="89059"/>
                    </a:cubicBezTo>
                    <a:cubicBezTo>
                      <a:pt x="105346" y="89059"/>
                      <a:pt x="118396" y="89059"/>
                      <a:pt x="132969" y="89059"/>
                    </a:cubicBezTo>
                    <a:close/>
                    <a:moveTo>
                      <a:pt x="271939" y="46577"/>
                    </a:moveTo>
                    <a:cubicBezTo>
                      <a:pt x="255937" y="46577"/>
                      <a:pt x="242316" y="46577"/>
                      <a:pt x="228981" y="46577"/>
                    </a:cubicBezTo>
                    <a:cubicBezTo>
                      <a:pt x="228981" y="61722"/>
                      <a:pt x="228981" y="74867"/>
                      <a:pt x="228981" y="88297"/>
                    </a:cubicBezTo>
                    <a:cubicBezTo>
                      <a:pt x="243935" y="88297"/>
                      <a:pt x="257461" y="88297"/>
                      <a:pt x="271939" y="88297"/>
                    </a:cubicBezTo>
                    <a:cubicBezTo>
                      <a:pt x="271939" y="73628"/>
                      <a:pt x="271939" y="61055"/>
                      <a:pt x="271939" y="46577"/>
                    </a:cubicBezTo>
                    <a:close/>
                    <a:moveTo>
                      <a:pt x="410051" y="46482"/>
                    </a:moveTo>
                    <a:cubicBezTo>
                      <a:pt x="394240" y="46482"/>
                      <a:pt x="380619" y="46482"/>
                      <a:pt x="367189" y="46482"/>
                    </a:cubicBezTo>
                    <a:cubicBezTo>
                      <a:pt x="367189" y="61531"/>
                      <a:pt x="367189" y="74676"/>
                      <a:pt x="367189" y="88297"/>
                    </a:cubicBezTo>
                    <a:cubicBezTo>
                      <a:pt x="382048" y="88297"/>
                      <a:pt x="395669" y="88297"/>
                      <a:pt x="410051" y="88297"/>
                    </a:cubicBezTo>
                    <a:cubicBezTo>
                      <a:pt x="410051" y="73723"/>
                      <a:pt x="410051" y="61150"/>
                      <a:pt x="410051" y="4648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68" name="图形"/>
              <p:cNvSpPr/>
              <p:nvPr/>
            </p:nvSpPr>
            <p:spPr>
              <a:xfrm>
                <a:off x="13711364" y="5685482"/>
                <a:ext cx="411956" cy="709421"/>
              </a:xfrm>
              <a:custGeom>
                <a:avLst/>
                <a:gdLst>
                  <a:gd name="connsiteX0" fmla="*/ 0 w 411956"/>
                  <a:gd name="connsiteY0" fmla="*/ 597218 h 709421"/>
                  <a:gd name="connsiteX1" fmla="*/ 0 w 411956"/>
                  <a:gd name="connsiteY1" fmla="*/ 0 h 709421"/>
                  <a:gd name="connsiteX2" fmla="*/ 411956 w 411956"/>
                  <a:gd name="connsiteY2" fmla="*/ 0 h 709421"/>
                  <a:gd name="connsiteX3" fmla="*/ 411956 w 411956"/>
                  <a:gd name="connsiteY3" fmla="*/ 709422 h 709421"/>
                  <a:gd name="connsiteX4" fmla="*/ 368427 w 411956"/>
                  <a:gd name="connsiteY4" fmla="*/ 709422 h 709421"/>
                  <a:gd name="connsiteX5" fmla="*/ 368427 w 411956"/>
                  <a:gd name="connsiteY5" fmla="*/ 597313 h 709421"/>
                  <a:gd name="connsiteX6" fmla="*/ 0 w 411956"/>
                  <a:gd name="connsiteY6" fmla="*/ 597218 h 709421"/>
                  <a:gd name="connsiteX7" fmla="*/ 365760 w 411956"/>
                  <a:gd name="connsiteY7" fmla="*/ 229648 h 709421"/>
                  <a:gd name="connsiteX8" fmla="*/ 47434 w 411956"/>
                  <a:gd name="connsiteY8" fmla="*/ 229648 h 709421"/>
                  <a:gd name="connsiteX9" fmla="*/ 47434 w 411956"/>
                  <a:gd name="connsiteY9" fmla="*/ 273272 h 709421"/>
                  <a:gd name="connsiteX10" fmla="*/ 365760 w 411956"/>
                  <a:gd name="connsiteY10" fmla="*/ 273272 h 709421"/>
                  <a:gd name="connsiteX11" fmla="*/ 365760 w 411956"/>
                  <a:gd name="connsiteY11" fmla="*/ 229648 h 709421"/>
                  <a:gd name="connsiteX12" fmla="*/ 47054 w 411956"/>
                  <a:gd name="connsiteY12" fmla="*/ 87344 h 709421"/>
                  <a:gd name="connsiteX13" fmla="*/ 365379 w 411956"/>
                  <a:gd name="connsiteY13" fmla="*/ 87344 h 709421"/>
                  <a:gd name="connsiteX14" fmla="*/ 365379 w 411956"/>
                  <a:gd name="connsiteY14" fmla="*/ 44958 h 709421"/>
                  <a:gd name="connsiteX15" fmla="*/ 47054 w 411956"/>
                  <a:gd name="connsiteY15" fmla="*/ 44958 h 709421"/>
                  <a:gd name="connsiteX16" fmla="*/ 47054 w 411956"/>
                  <a:gd name="connsiteY16" fmla="*/ 87344 h 709421"/>
                  <a:gd name="connsiteX17" fmla="*/ 47054 w 411956"/>
                  <a:gd name="connsiteY17" fmla="*/ 455676 h 709421"/>
                  <a:gd name="connsiteX18" fmla="*/ 365379 w 411956"/>
                  <a:gd name="connsiteY18" fmla="*/ 455676 h 709421"/>
                  <a:gd name="connsiteX19" fmla="*/ 365379 w 411956"/>
                  <a:gd name="connsiteY19" fmla="*/ 413290 h 709421"/>
                  <a:gd name="connsiteX20" fmla="*/ 47054 w 411956"/>
                  <a:gd name="connsiteY20" fmla="*/ 413290 h 709421"/>
                  <a:gd name="connsiteX21" fmla="*/ 47054 w 411956"/>
                  <a:gd name="connsiteY21" fmla="*/ 455676 h 709421"/>
                  <a:gd name="connsiteX22" fmla="*/ 320040 w 411956"/>
                  <a:gd name="connsiteY22" fmla="*/ 506159 h 709421"/>
                  <a:gd name="connsiteX23" fmla="*/ 276511 w 411956"/>
                  <a:gd name="connsiteY23" fmla="*/ 506159 h 709421"/>
                  <a:gd name="connsiteX24" fmla="*/ 276511 w 411956"/>
                  <a:gd name="connsiteY24" fmla="*/ 548831 h 709421"/>
                  <a:gd name="connsiteX25" fmla="*/ 320040 w 411956"/>
                  <a:gd name="connsiteY25" fmla="*/ 548831 h 709421"/>
                  <a:gd name="connsiteX26" fmla="*/ 320040 w 411956"/>
                  <a:gd name="connsiteY26" fmla="*/ 506159 h 709421"/>
                  <a:gd name="connsiteX27" fmla="*/ 276511 w 411956"/>
                  <a:gd name="connsiteY27" fmla="*/ 179927 h 709421"/>
                  <a:gd name="connsiteX28" fmla="*/ 319945 w 411956"/>
                  <a:gd name="connsiteY28" fmla="*/ 179927 h 709421"/>
                  <a:gd name="connsiteX29" fmla="*/ 319945 w 411956"/>
                  <a:gd name="connsiteY29" fmla="*/ 137827 h 709421"/>
                  <a:gd name="connsiteX30" fmla="*/ 276511 w 411956"/>
                  <a:gd name="connsiteY30" fmla="*/ 137827 h 709421"/>
                  <a:gd name="connsiteX31" fmla="*/ 276511 w 411956"/>
                  <a:gd name="connsiteY31" fmla="*/ 179927 h 709421"/>
                  <a:gd name="connsiteX32" fmla="*/ 276511 w 411956"/>
                  <a:gd name="connsiteY32" fmla="*/ 364426 h 709421"/>
                  <a:gd name="connsiteX33" fmla="*/ 319659 w 411956"/>
                  <a:gd name="connsiteY33" fmla="*/ 364426 h 709421"/>
                  <a:gd name="connsiteX34" fmla="*/ 319659 w 411956"/>
                  <a:gd name="connsiteY34" fmla="*/ 321945 h 709421"/>
                  <a:gd name="connsiteX35" fmla="*/ 276511 w 411956"/>
                  <a:gd name="connsiteY35" fmla="*/ 321945 h 709421"/>
                  <a:gd name="connsiteX36" fmla="*/ 276511 w 411956"/>
                  <a:gd name="connsiteY36" fmla="*/ 364426 h 709421"/>
                  <a:gd name="connsiteX37" fmla="*/ 92678 w 411956"/>
                  <a:gd name="connsiteY37" fmla="*/ 505397 h 709421"/>
                  <a:gd name="connsiteX38" fmla="*/ 92678 w 411956"/>
                  <a:gd name="connsiteY38" fmla="*/ 548545 h 709421"/>
                  <a:gd name="connsiteX39" fmla="*/ 135160 w 411956"/>
                  <a:gd name="connsiteY39" fmla="*/ 548545 h 709421"/>
                  <a:gd name="connsiteX40" fmla="*/ 135160 w 411956"/>
                  <a:gd name="connsiteY40" fmla="*/ 505397 h 709421"/>
                  <a:gd name="connsiteX41" fmla="*/ 92678 w 411956"/>
                  <a:gd name="connsiteY41" fmla="*/ 505397 h 709421"/>
                  <a:gd name="connsiteX42" fmla="*/ 185928 w 411956"/>
                  <a:gd name="connsiteY42" fmla="*/ 505587 h 709421"/>
                  <a:gd name="connsiteX43" fmla="*/ 185928 w 411956"/>
                  <a:gd name="connsiteY43" fmla="*/ 548354 h 709421"/>
                  <a:gd name="connsiteX44" fmla="*/ 227743 w 411956"/>
                  <a:gd name="connsiteY44" fmla="*/ 548354 h 709421"/>
                  <a:gd name="connsiteX45" fmla="*/ 227743 w 411956"/>
                  <a:gd name="connsiteY45" fmla="*/ 505587 h 709421"/>
                  <a:gd name="connsiteX46" fmla="*/ 185928 w 411956"/>
                  <a:gd name="connsiteY46" fmla="*/ 505587 h 709421"/>
                  <a:gd name="connsiteX47" fmla="*/ 135826 w 411956"/>
                  <a:gd name="connsiteY47" fmla="*/ 137827 h 709421"/>
                  <a:gd name="connsiteX48" fmla="*/ 93345 w 411956"/>
                  <a:gd name="connsiteY48" fmla="*/ 137827 h 709421"/>
                  <a:gd name="connsiteX49" fmla="*/ 93345 w 411956"/>
                  <a:gd name="connsiteY49" fmla="*/ 179832 h 709421"/>
                  <a:gd name="connsiteX50" fmla="*/ 135826 w 411956"/>
                  <a:gd name="connsiteY50" fmla="*/ 179832 h 709421"/>
                  <a:gd name="connsiteX51" fmla="*/ 135826 w 411956"/>
                  <a:gd name="connsiteY51" fmla="*/ 137827 h 709421"/>
                  <a:gd name="connsiteX52" fmla="*/ 185642 w 411956"/>
                  <a:gd name="connsiteY52" fmla="*/ 137160 h 709421"/>
                  <a:gd name="connsiteX53" fmla="*/ 185642 w 411956"/>
                  <a:gd name="connsiteY53" fmla="*/ 179832 h 709421"/>
                  <a:gd name="connsiteX54" fmla="*/ 226886 w 411956"/>
                  <a:gd name="connsiteY54" fmla="*/ 179832 h 709421"/>
                  <a:gd name="connsiteX55" fmla="*/ 226886 w 411956"/>
                  <a:gd name="connsiteY55" fmla="*/ 137160 h 709421"/>
                  <a:gd name="connsiteX56" fmla="*/ 185642 w 411956"/>
                  <a:gd name="connsiteY56" fmla="*/ 137160 h 709421"/>
                  <a:gd name="connsiteX57" fmla="*/ 91916 w 411956"/>
                  <a:gd name="connsiteY57" fmla="*/ 364236 h 709421"/>
                  <a:gd name="connsiteX58" fmla="*/ 135255 w 411956"/>
                  <a:gd name="connsiteY58" fmla="*/ 364236 h 709421"/>
                  <a:gd name="connsiteX59" fmla="*/ 135255 w 411956"/>
                  <a:gd name="connsiteY59" fmla="*/ 322136 h 709421"/>
                  <a:gd name="connsiteX60" fmla="*/ 91916 w 411956"/>
                  <a:gd name="connsiteY60" fmla="*/ 322136 h 709421"/>
                  <a:gd name="connsiteX61" fmla="*/ 91916 w 411956"/>
                  <a:gd name="connsiteY61" fmla="*/ 364236 h 709421"/>
                  <a:gd name="connsiteX62" fmla="*/ 185356 w 411956"/>
                  <a:gd name="connsiteY62" fmla="*/ 321374 h 709421"/>
                  <a:gd name="connsiteX63" fmla="*/ 185356 w 411956"/>
                  <a:gd name="connsiteY63" fmla="*/ 363950 h 709421"/>
                  <a:gd name="connsiteX64" fmla="*/ 227457 w 411956"/>
                  <a:gd name="connsiteY64" fmla="*/ 363950 h 709421"/>
                  <a:gd name="connsiteX65" fmla="*/ 227457 w 411956"/>
                  <a:gd name="connsiteY65" fmla="*/ 321374 h 709421"/>
                  <a:gd name="connsiteX66" fmla="*/ 185356 w 411956"/>
                  <a:gd name="connsiteY66" fmla="*/ 321374 h 7094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</a:cxnLst>
                <a:rect l="l" t="t" r="r" b="b"/>
                <a:pathLst>
                  <a:path w="411956" h="709421">
                    <a:moveTo>
                      <a:pt x="0" y="597218"/>
                    </a:moveTo>
                    <a:cubicBezTo>
                      <a:pt x="0" y="396240"/>
                      <a:pt x="0" y="198977"/>
                      <a:pt x="0" y="0"/>
                    </a:cubicBezTo>
                    <a:cubicBezTo>
                      <a:pt x="137160" y="0"/>
                      <a:pt x="273844" y="0"/>
                      <a:pt x="411956" y="0"/>
                    </a:cubicBezTo>
                    <a:cubicBezTo>
                      <a:pt x="411956" y="236220"/>
                      <a:pt x="411956" y="472154"/>
                      <a:pt x="411956" y="709422"/>
                    </a:cubicBezTo>
                    <a:cubicBezTo>
                      <a:pt x="397669" y="709422"/>
                      <a:pt x="384429" y="709422"/>
                      <a:pt x="368427" y="709422"/>
                    </a:cubicBezTo>
                    <a:cubicBezTo>
                      <a:pt x="368427" y="673132"/>
                      <a:pt x="368427" y="637032"/>
                      <a:pt x="368427" y="597313"/>
                    </a:cubicBezTo>
                    <a:cubicBezTo>
                      <a:pt x="244221" y="597218"/>
                      <a:pt x="122682" y="597218"/>
                      <a:pt x="0" y="597218"/>
                    </a:cubicBezTo>
                    <a:close/>
                    <a:moveTo>
                      <a:pt x="365760" y="229648"/>
                    </a:moveTo>
                    <a:cubicBezTo>
                      <a:pt x="258509" y="229648"/>
                      <a:pt x="152781" y="229648"/>
                      <a:pt x="47434" y="229648"/>
                    </a:cubicBezTo>
                    <a:cubicBezTo>
                      <a:pt x="47434" y="245364"/>
                      <a:pt x="47434" y="259271"/>
                      <a:pt x="47434" y="273272"/>
                    </a:cubicBezTo>
                    <a:cubicBezTo>
                      <a:pt x="154305" y="273272"/>
                      <a:pt x="259556" y="273272"/>
                      <a:pt x="365760" y="273272"/>
                    </a:cubicBezTo>
                    <a:cubicBezTo>
                      <a:pt x="365760" y="258127"/>
                      <a:pt x="365760" y="244316"/>
                      <a:pt x="365760" y="229648"/>
                    </a:cubicBezTo>
                    <a:close/>
                    <a:moveTo>
                      <a:pt x="47054" y="87344"/>
                    </a:moveTo>
                    <a:cubicBezTo>
                      <a:pt x="154496" y="87344"/>
                      <a:pt x="260128" y="87344"/>
                      <a:pt x="365379" y="87344"/>
                    </a:cubicBezTo>
                    <a:cubicBezTo>
                      <a:pt x="365379" y="72104"/>
                      <a:pt x="365379" y="59055"/>
                      <a:pt x="365379" y="44958"/>
                    </a:cubicBezTo>
                    <a:cubicBezTo>
                      <a:pt x="258413" y="44958"/>
                      <a:pt x="153352" y="44958"/>
                      <a:pt x="47054" y="44958"/>
                    </a:cubicBezTo>
                    <a:cubicBezTo>
                      <a:pt x="47054" y="59531"/>
                      <a:pt x="47054" y="72676"/>
                      <a:pt x="47054" y="87344"/>
                    </a:cubicBezTo>
                    <a:close/>
                    <a:moveTo>
                      <a:pt x="47054" y="455676"/>
                    </a:moveTo>
                    <a:cubicBezTo>
                      <a:pt x="154400" y="455676"/>
                      <a:pt x="260128" y="455676"/>
                      <a:pt x="365379" y="455676"/>
                    </a:cubicBezTo>
                    <a:cubicBezTo>
                      <a:pt x="365379" y="440246"/>
                      <a:pt x="365379" y="427196"/>
                      <a:pt x="365379" y="413290"/>
                    </a:cubicBezTo>
                    <a:cubicBezTo>
                      <a:pt x="258509" y="413290"/>
                      <a:pt x="153352" y="413290"/>
                      <a:pt x="47054" y="413290"/>
                    </a:cubicBezTo>
                    <a:cubicBezTo>
                      <a:pt x="47054" y="427577"/>
                      <a:pt x="47054" y="440722"/>
                      <a:pt x="47054" y="455676"/>
                    </a:cubicBezTo>
                    <a:close/>
                    <a:moveTo>
                      <a:pt x="320040" y="506159"/>
                    </a:moveTo>
                    <a:cubicBezTo>
                      <a:pt x="306038" y="506159"/>
                      <a:pt x="291846" y="506159"/>
                      <a:pt x="276511" y="506159"/>
                    </a:cubicBezTo>
                    <a:cubicBezTo>
                      <a:pt x="276511" y="520446"/>
                      <a:pt x="276511" y="534162"/>
                      <a:pt x="276511" y="548831"/>
                    </a:cubicBezTo>
                    <a:cubicBezTo>
                      <a:pt x="291465" y="548831"/>
                      <a:pt x="305181" y="548831"/>
                      <a:pt x="320040" y="548831"/>
                    </a:cubicBezTo>
                    <a:cubicBezTo>
                      <a:pt x="320040" y="534448"/>
                      <a:pt x="320040" y="521303"/>
                      <a:pt x="320040" y="506159"/>
                    </a:cubicBezTo>
                    <a:close/>
                    <a:moveTo>
                      <a:pt x="276511" y="179927"/>
                    </a:moveTo>
                    <a:cubicBezTo>
                      <a:pt x="291465" y="179927"/>
                      <a:pt x="305086" y="179927"/>
                      <a:pt x="319945" y="179927"/>
                    </a:cubicBezTo>
                    <a:cubicBezTo>
                      <a:pt x="319945" y="165164"/>
                      <a:pt x="319945" y="152114"/>
                      <a:pt x="319945" y="137827"/>
                    </a:cubicBezTo>
                    <a:cubicBezTo>
                      <a:pt x="304991" y="137827"/>
                      <a:pt x="291274" y="137827"/>
                      <a:pt x="276511" y="137827"/>
                    </a:cubicBezTo>
                    <a:cubicBezTo>
                      <a:pt x="276511" y="152305"/>
                      <a:pt x="276511" y="165354"/>
                      <a:pt x="276511" y="179927"/>
                    </a:cubicBezTo>
                    <a:close/>
                    <a:moveTo>
                      <a:pt x="276511" y="364426"/>
                    </a:moveTo>
                    <a:cubicBezTo>
                      <a:pt x="291370" y="364426"/>
                      <a:pt x="304991" y="364426"/>
                      <a:pt x="319659" y="364426"/>
                    </a:cubicBezTo>
                    <a:cubicBezTo>
                      <a:pt x="319659" y="349568"/>
                      <a:pt x="319659" y="335851"/>
                      <a:pt x="319659" y="321945"/>
                    </a:cubicBezTo>
                    <a:cubicBezTo>
                      <a:pt x="304419" y="321945"/>
                      <a:pt x="290798" y="321945"/>
                      <a:pt x="276511" y="321945"/>
                    </a:cubicBezTo>
                    <a:cubicBezTo>
                      <a:pt x="276511" y="336899"/>
                      <a:pt x="276511" y="349949"/>
                      <a:pt x="276511" y="364426"/>
                    </a:cubicBezTo>
                    <a:close/>
                    <a:moveTo>
                      <a:pt x="92678" y="505397"/>
                    </a:moveTo>
                    <a:cubicBezTo>
                      <a:pt x="92678" y="520256"/>
                      <a:pt x="92678" y="533876"/>
                      <a:pt x="92678" y="548545"/>
                    </a:cubicBezTo>
                    <a:cubicBezTo>
                      <a:pt x="107728" y="548545"/>
                      <a:pt x="121348" y="548545"/>
                      <a:pt x="135160" y="548545"/>
                    </a:cubicBezTo>
                    <a:cubicBezTo>
                      <a:pt x="135160" y="533305"/>
                      <a:pt x="135160" y="519589"/>
                      <a:pt x="135160" y="505397"/>
                    </a:cubicBezTo>
                    <a:cubicBezTo>
                      <a:pt x="120396" y="505397"/>
                      <a:pt x="107347" y="505397"/>
                      <a:pt x="92678" y="505397"/>
                    </a:cubicBezTo>
                    <a:close/>
                    <a:moveTo>
                      <a:pt x="185928" y="505587"/>
                    </a:moveTo>
                    <a:cubicBezTo>
                      <a:pt x="185928" y="521494"/>
                      <a:pt x="185928" y="535210"/>
                      <a:pt x="185928" y="548354"/>
                    </a:cubicBezTo>
                    <a:cubicBezTo>
                      <a:pt x="200977" y="548354"/>
                      <a:pt x="214027" y="548354"/>
                      <a:pt x="227743" y="548354"/>
                    </a:cubicBezTo>
                    <a:cubicBezTo>
                      <a:pt x="227743" y="533400"/>
                      <a:pt x="227743" y="520160"/>
                      <a:pt x="227743" y="505587"/>
                    </a:cubicBezTo>
                    <a:cubicBezTo>
                      <a:pt x="213360" y="505587"/>
                      <a:pt x="200216" y="505587"/>
                      <a:pt x="185928" y="505587"/>
                    </a:cubicBezTo>
                    <a:close/>
                    <a:moveTo>
                      <a:pt x="135826" y="137827"/>
                    </a:moveTo>
                    <a:cubicBezTo>
                      <a:pt x="120968" y="137827"/>
                      <a:pt x="107156" y="137827"/>
                      <a:pt x="93345" y="137827"/>
                    </a:cubicBezTo>
                    <a:cubicBezTo>
                      <a:pt x="93345" y="152876"/>
                      <a:pt x="93345" y="166402"/>
                      <a:pt x="93345" y="179832"/>
                    </a:cubicBezTo>
                    <a:cubicBezTo>
                      <a:pt x="108680" y="179832"/>
                      <a:pt x="121729" y="179832"/>
                      <a:pt x="135826" y="179832"/>
                    </a:cubicBezTo>
                    <a:cubicBezTo>
                      <a:pt x="135826" y="165164"/>
                      <a:pt x="135826" y="152114"/>
                      <a:pt x="135826" y="137827"/>
                    </a:cubicBezTo>
                    <a:close/>
                    <a:moveTo>
                      <a:pt x="185642" y="137160"/>
                    </a:moveTo>
                    <a:cubicBezTo>
                      <a:pt x="185642" y="152876"/>
                      <a:pt x="185642" y="166497"/>
                      <a:pt x="185642" y="179832"/>
                    </a:cubicBezTo>
                    <a:cubicBezTo>
                      <a:pt x="200406" y="179832"/>
                      <a:pt x="213455" y="179832"/>
                      <a:pt x="226886" y="179832"/>
                    </a:cubicBezTo>
                    <a:cubicBezTo>
                      <a:pt x="226886" y="164592"/>
                      <a:pt x="226886" y="151162"/>
                      <a:pt x="226886" y="137160"/>
                    </a:cubicBezTo>
                    <a:cubicBezTo>
                      <a:pt x="212408" y="137160"/>
                      <a:pt x="199930" y="137160"/>
                      <a:pt x="185642" y="137160"/>
                    </a:cubicBezTo>
                    <a:close/>
                    <a:moveTo>
                      <a:pt x="91916" y="364236"/>
                    </a:moveTo>
                    <a:cubicBezTo>
                      <a:pt x="107823" y="364236"/>
                      <a:pt x="121444" y="364236"/>
                      <a:pt x="135255" y="364236"/>
                    </a:cubicBezTo>
                    <a:cubicBezTo>
                      <a:pt x="135255" y="348996"/>
                      <a:pt x="135255" y="335280"/>
                      <a:pt x="135255" y="322136"/>
                    </a:cubicBezTo>
                    <a:cubicBezTo>
                      <a:pt x="119824" y="322136"/>
                      <a:pt x="106299" y="322136"/>
                      <a:pt x="91916" y="322136"/>
                    </a:cubicBezTo>
                    <a:cubicBezTo>
                      <a:pt x="91916" y="336899"/>
                      <a:pt x="91916" y="349377"/>
                      <a:pt x="91916" y="364236"/>
                    </a:cubicBezTo>
                    <a:close/>
                    <a:moveTo>
                      <a:pt x="185356" y="321374"/>
                    </a:moveTo>
                    <a:cubicBezTo>
                      <a:pt x="185356" y="336042"/>
                      <a:pt x="185356" y="349853"/>
                      <a:pt x="185356" y="363950"/>
                    </a:cubicBezTo>
                    <a:cubicBezTo>
                      <a:pt x="200216" y="363950"/>
                      <a:pt x="213931" y="363950"/>
                      <a:pt x="227457" y="363950"/>
                    </a:cubicBezTo>
                    <a:cubicBezTo>
                      <a:pt x="227457" y="348901"/>
                      <a:pt x="227457" y="335851"/>
                      <a:pt x="227457" y="321374"/>
                    </a:cubicBezTo>
                    <a:cubicBezTo>
                      <a:pt x="212789" y="321374"/>
                      <a:pt x="199739" y="321374"/>
                      <a:pt x="185356" y="32137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69" name="图形"/>
              <p:cNvSpPr/>
              <p:nvPr/>
            </p:nvSpPr>
            <p:spPr>
              <a:xfrm>
                <a:off x="14171612" y="5685006"/>
                <a:ext cx="412432" cy="709612"/>
              </a:xfrm>
              <a:custGeom>
                <a:avLst/>
                <a:gdLst>
                  <a:gd name="connsiteX0" fmla="*/ 95 w 412432"/>
                  <a:gd name="connsiteY0" fmla="*/ 0 h 709612"/>
                  <a:gd name="connsiteX1" fmla="*/ 412433 w 412432"/>
                  <a:gd name="connsiteY1" fmla="*/ 0 h 709612"/>
                  <a:gd name="connsiteX2" fmla="*/ 412433 w 412432"/>
                  <a:gd name="connsiteY2" fmla="*/ 336233 h 709612"/>
                  <a:gd name="connsiteX3" fmla="*/ 370332 w 412432"/>
                  <a:gd name="connsiteY3" fmla="*/ 323374 h 709612"/>
                  <a:gd name="connsiteX4" fmla="*/ 221456 w 412432"/>
                  <a:gd name="connsiteY4" fmla="*/ 397193 h 709612"/>
                  <a:gd name="connsiteX5" fmla="*/ 196215 w 412432"/>
                  <a:gd name="connsiteY5" fmla="*/ 412814 h 709612"/>
                  <a:gd name="connsiteX6" fmla="*/ 53340 w 412432"/>
                  <a:gd name="connsiteY6" fmla="*/ 413004 h 709612"/>
                  <a:gd name="connsiteX7" fmla="*/ 47149 w 412432"/>
                  <a:gd name="connsiteY7" fmla="*/ 415100 h 709612"/>
                  <a:gd name="connsiteX8" fmla="*/ 47149 w 412432"/>
                  <a:gd name="connsiteY8" fmla="*/ 458057 h 709612"/>
                  <a:gd name="connsiteX9" fmla="*/ 164973 w 412432"/>
                  <a:gd name="connsiteY9" fmla="*/ 458057 h 709612"/>
                  <a:gd name="connsiteX10" fmla="*/ 152305 w 412432"/>
                  <a:gd name="connsiteY10" fmla="*/ 478822 h 709612"/>
                  <a:gd name="connsiteX11" fmla="*/ 147638 w 412432"/>
                  <a:gd name="connsiteY11" fmla="*/ 569214 h 709612"/>
                  <a:gd name="connsiteX12" fmla="*/ 225838 w 412432"/>
                  <a:gd name="connsiteY12" fmla="*/ 618554 h 709612"/>
                  <a:gd name="connsiteX13" fmla="*/ 385382 w 412432"/>
                  <a:gd name="connsiteY13" fmla="*/ 618839 h 709612"/>
                  <a:gd name="connsiteX14" fmla="*/ 412242 w 412432"/>
                  <a:gd name="connsiteY14" fmla="*/ 618839 h 709612"/>
                  <a:gd name="connsiteX15" fmla="*/ 412242 w 412432"/>
                  <a:gd name="connsiteY15" fmla="*/ 709613 h 709612"/>
                  <a:gd name="connsiteX16" fmla="*/ 0 w 412432"/>
                  <a:gd name="connsiteY16" fmla="*/ 709613 h 709612"/>
                  <a:gd name="connsiteX17" fmla="*/ 95 w 412432"/>
                  <a:gd name="connsiteY17" fmla="*/ 0 h 709612"/>
                  <a:gd name="connsiteX18" fmla="*/ 46768 w 412432"/>
                  <a:gd name="connsiteY18" fmla="*/ 273368 h 709612"/>
                  <a:gd name="connsiteX19" fmla="*/ 365093 w 412432"/>
                  <a:gd name="connsiteY19" fmla="*/ 273368 h 709612"/>
                  <a:gd name="connsiteX20" fmla="*/ 365093 w 412432"/>
                  <a:gd name="connsiteY20" fmla="*/ 229743 h 709612"/>
                  <a:gd name="connsiteX21" fmla="*/ 46768 w 412432"/>
                  <a:gd name="connsiteY21" fmla="*/ 229743 h 709612"/>
                  <a:gd name="connsiteX22" fmla="*/ 46768 w 412432"/>
                  <a:gd name="connsiteY22" fmla="*/ 273368 h 709612"/>
                  <a:gd name="connsiteX23" fmla="*/ 46292 w 412432"/>
                  <a:gd name="connsiteY23" fmla="*/ 88106 h 709612"/>
                  <a:gd name="connsiteX24" fmla="*/ 365474 w 412432"/>
                  <a:gd name="connsiteY24" fmla="*/ 88106 h 709612"/>
                  <a:gd name="connsiteX25" fmla="*/ 365474 w 412432"/>
                  <a:gd name="connsiteY25" fmla="*/ 46101 h 709612"/>
                  <a:gd name="connsiteX26" fmla="*/ 46292 w 412432"/>
                  <a:gd name="connsiteY26" fmla="*/ 46101 h 709612"/>
                  <a:gd name="connsiteX27" fmla="*/ 46292 w 412432"/>
                  <a:gd name="connsiteY27" fmla="*/ 88106 h 709612"/>
                  <a:gd name="connsiteX28" fmla="*/ 92392 w 412432"/>
                  <a:gd name="connsiteY28" fmla="*/ 180594 h 709612"/>
                  <a:gd name="connsiteX29" fmla="*/ 135350 w 412432"/>
                  <a:gd name="connsiteY29" fmla="*/ 180594 h 709612"/>
                  <a:gd name="connsiteX30" fmla="*/ 135350 w 412432"/>
                  <a:gd name="connsiteY30" fmla="*/ 138970 h 709612"/>
                  <a:gd name="connsiteX31" fmla="*/ 92392 w 412432"/>
                  <a:gd name="connsiteY31" fmla="*/ 138970 h 709612"/>
                  <a:gd name="connsiteX32" fmla="*/ 92392 w 412432"/>
                  <a:gd name="connsiteY32" fmla="*/ 180594 h 709612"/>
                  <a:gd name="connsiteX33" fmla="*/ 92773 w 412432"/>
                  <a:gd name="connsiteY33" fmla="*/ 321755 h 709612"/>
                  <a:gd name="connsiteX34" fmla="*/ 92773 w 412432"/>
                  <a:gd name="connsiteY34" fmla="*/ 364712 h 709612"/>
                  <a:gd name="connsiteX35" fmla="*/ 135350 w 412432"/>
                  <a:gd name="connsiteY35" fmla="*/ 364712 h 709612"/>
                  <a:gd name="connsiteX36" fmla="*/ 135350 w 412432"/>
                  <a:gd name="connsiteY36" fmla="*/ 321755 h 709612"/>
                  <a:gd name="connsiteX37" fmla="*/ 92773 w 412432"/>
                  <a:gd name="connsiteY37" fmla="*/ 321755 h 709612"/>
                  <a:gd name="connsiteX38" fmla="*/ 227743 w 412432"/>
                  <a:gd name="connsiteY38" fmla="*/ 138875 h 709612"/>
                  <a:gd name="connsiteX39" fmla="*/ 184975 w 412432"/>
                  <a:gd name="connsiteY39" fmla="*/ 138875 h 709612"/>
                  <a:gd name="connsiteX40" fmla="*/ 184975 w 412432"/>
                  <a:gd name="connsiteY40" fmla="*/ 180118 h 709612"/>
                  <a:gd name="connsiteX41" fmla="*/ 227743 w 412432"/>
                  <a:gd name="connsiteY41" fmla="*/ 180118 h 709612"/>
                  <a:gd name="connsiteX42" fmla="*/ 227743 w 412432"/>
                  <a:gd name="connsiteY42" fmla="*/ 138875 h 709612"/>
                  <a:gd name="connsiteX43" fmla="*/ 320421 w 412432"/>
                  <a:gd name="connsiteY43" fmla="*/ 138875 h 709612"/>
                  <a:gd name="connsiteX44" fmla="*/ 277273 w 412432"/>
                  <a:gd name="connsiteY44" fmla="*/ 138875 h 709612"/>
                  <a:gd name="connsiteX45" fmla="*/ 277273 w 412432"/>
                  <a:gd name="connsiteY45" fmla="*/ 179737 h 709612"/>
                  <a:gd name="connsiteX46" fmla="*/ 320421 w 412432"/>
                  <a:gd name="connsiteY46" fmla="*/ 179737 h 709612"/>
                  <a:gd name="connsiteX47" fmla="*/ 320421 w 412432"/>
                  <a:gd name="connsiteY47" fmla="*/ 138875 h 709612"/>
                  <a:gd name="connsiteX48" fmla="*/ 227171 w 412432"/>
                  <a:gd name="connsiteY48" fmla="*/ 365093 h 709612"/>
                  <a:gd name="connsiteX49" fmla="*/ 227171 w 412432"/>
                  <a:gd name="connsiteY49" fmla="*/ 321945 h 709612"/>
                  <a:gd name="connsiteX50" fmla="*/ 185261 w 412432"/>
                  <a:gd name="connsiteY50" fmla="*/ 321945 h 709612"/>
                  <a:gd name="connsiteX51" fmla="*/ 185261 w 412432"/>
                  <a:gd name="connsiteY51" fmla="*/ 365093 h 709612"/>
                  <a:gd name="connsiteX52" fmla="*/ 227171 w 412432"/>
                  <a:gd name="connsiteY52" fmla="*/ 365093 h 709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412432" h="709612">
                    <a:moveTo>
                      <a:pt x="95" y="0"/>
                    </a:moveTo>
                    <a:cubicBezTo>
                      <a:pt x="138970" y="0"/>
                      <a:pt x="275082" y="0"/>
                      <a:pt x="412433" y="0"/>
                    </a:cubicBezTo>
                    <a:cubicBezTo>
                      <a:pt x="412433" y="112300"/>
                      <a:pt x="412433" y="223171"/>
                      <a:pt x="412433" y="336233"/>
                    </a:cubicBezTo>
                    <a:cubicBezTo>
                      <a:pt x="398145" y="331756"/>
                      <a:pt x="384524" y="326041"/>
                      <a:pt x="370332" y="323374"/>
                    </a:cubicBezTo>
                    <a:cubicBezTo>
                      <a:pt x="309467" y="312039"/>
                      <a:pt x="249936" y="341186"/>
                      <a:pt x="221456" y="397193"/>
                    </a:cubicBezTo>
                    <a:cubicBezTo>
                      <a:pt x="215456" y="409099"/>
                      <a:pt x="208979" y="412909"/>
                      <a:pt x="196215" y="412814"/>
                    </a:cubicBezTo>
                    <a:cubicBezTo>
                      <a:pt x="148590" y="412242"/>
                      <a:pt x="100965" y="412814"/>
                      <a:pt x="53340" y="413004"/>
                    </a:cubicBezTo>
                    <a:cubicBezTo>
                      <a:pt x="51911" y="413004"/>
                      <a:pt x="50387" y="413957"/>
                      <a:pt x="47149" y="415100"/>
                    </a:cubicBezTo>
                    <a:cubicBezTo>
                      <a:pt x="47149" y="428149"/>
                      <a:pt x="47149" y="441674"/>
                      <a:pt x="47149" y="458057"/>
                    </a:cubicBezTo>
                    <a:cubicBezTo>
                      <a:pt x="85915" y="458057"/>
                      <a:pt x="123539" y="458057"/>
                      <a:pt x="164973" y="458057"/>
                    </a:cubicBezTo>
                    <a:cubicBezTo>
                      <a:pt x="159258" y="467392"/>
                      <a:pt x="155924" y="473202"/>
                      <a:pt x="152305" y="478822"/>
                    </a:cubicBezTo>
                    <a:cubicBezTo>
                      <a:pt x="133255" y="508063"/>
                      <a:pt x="132398" y="538925"/>
                      <a:pt x="147638" y="569214"/>
                    </a:cubicBezTo>
                    <a:cubicBezTo>
                      <a:pt x="163544" y="600647"/>
                      <a:pt x="190119" y="618077"/>
                      <a:pt x="225838" y="618554"/>
                    </a:cubicBezTo>
                    <a:cubicBezTo>
                      <a:pt x="278987" y="619125"/>
                      <a:pt x="332232" y="618839"/>
                      <a:pt x="385382" y="618839"/>
                    </a:cubicBezTo>
                    <a:cubicBezTo>
                      <a:pt x="393954" y="618839"/>
                      <a:pt x="402431" y="618839"/>
                      <a:pt x="412242" y="618839"/>
                    </a:cubicBezTo>
                    <a:cubicBezTo>
                      <a:pt x="412242" y="650081"/>
                      <a:pt x="412242" y="679037"/>
                      <a:pt x="412242" y="709613"/>
                    </a:cubicBezTo>
                    <a:cubicBezTo>
                      <a:pt x="274796" y="709613"/>
                      <a:pt x="137827" y="709613"/>
                      <a:pt x="0" y="709613"/>
                    </a:cubicBezTo>
                    <a:cubicBezTo>
                      <a:pt x="95" y="472726"/>
                      <a:pt x="95" y="237172"/>
                      <a:pt x="95" y="0"/>
                    </a:cubicBezTo>
                    <a:close/>
                    <a:moveTo>
                      <a:pt x="46768" y="273368"/>
                    </a:moveTo>
                    <a:cubicBezTo>
                      <a:pt x="154019" y="273368"/>
                      <a:pt x="259842" y="273368"/>
                      <a:pt x="365093" y="273368"/>
                    </a:cubicBezTo>
                    <a:cubicBezTo>
                      <a:pt x="365093" y="257746"/>
                      <a:pt x="365093" y="243935"/>
                      <a:pt x="365093" y="229743"/>
                    </a:cubicBezTo>
                    <a:cubicBezTo>
                      <a:pt x="258223" y="229743"/>
                      <a:pt x="153067" y="229743"/>
                      <a:pt x="46768" y="229743"/>
                    </a:cubicBezTo>
                    <a:cubicBezTo>
                      <a:pt x="46768" y="244983"/>
                      <a:pt x="46768" y="258890"/>
                      <a:pt x="46768" y="273368"/>
                    </a:cubicBezTo>
                    <a:close/>
                    <a:moveTo>
                      <a:pt x="46292" y="88106"/>
                    </a:moveTo>
                    <a:cubicBezTo>
                      <a:pt x="154115" y="88106"/>
                      <a:pt x="259747" y="88106"/>
                      <a:pt x="365474" y="88106"/>
                    </a:cubicBezTo>
                    <a:cubicBezTo>
                      <a:pt x="365474" y="73057"/>
                      <a:pt x="365474" y="59817"/>
                      <a:pt x="365474" y="46101"/>
                    </a:cubicBezTo>
                    <a:cubicBezTo>
                      <a:pt x="258509" y="46101"/>
                      <a:pt x="152876" y="46101"/>
                      <a:pt x="46292" y="46101"/>
                    </a:cubicBezTo>
                    <a:cubicBezTo>
                      <a:pt x="46292" y="60770"/>
                      <a:pt x="46292" y="73247"/>
                      <a:pt x="46292" y="88106"/>
                    </a:cubicBezTo>
                    <a:close/>
                    <a:moveTo>
                      <a:pt x="92392" y="180594"/>
                    </a:moveTo>
                    <a:cubicBezTo>
                      <a:pt x="108204" y="180594"/>
                      <a:pt x="121348" y="180594"/>
                      <a:pt x="135350" y="180594"/>
                    </a:cubicBezTo>
                    <a:cubicBezTo>
                      <a:pt x="135350" y="165449"/>
                      <a:pt x="135350" y="151733"/>
                      <a:pt x="135350" y="138970"/>
                    </a:cubicBezTo>
                    <a:cubicBezTo>
                      <a:pt x="119729" y="138970"/>
                      <a:pt x="106013" y="138970"/>
                      <a:pt x="92392" y="138970"/>
                    </a:cubicBezTo>
                    <a:cubicBezTo>
                      <a:pt x="92392" y="153543"/>
                      <a:pt x="92392" y="166021"/>
                      <a:pt x="92392" y="180594"/>
                    </a:cubicBezTo>
                    <a:close/>
                    <a:moveTo>
                      <a:pt x="92773" y="321755"/>
                    </a:moveTo>
                    <a:cubicBezTo>
                      <a:pt x="92773" y="336709"/>
                      <a:pt x="92773" y="350425"/>
                      <a:pt x="92773" y="364712"/>
                    </a:cubicBezTo>
                    <a:cubicBezTo>
                      <a:pt x="107918" y="364712"/>
                      <a:pt x="121539" y="364712"/>
                      <a:pt x="135350" y="364712"/>
                    </a:cubicBezTo>
                    <a:cubicBezTo>
                      <a:pt x="135350" y="349472"/>
                      <a:pt x="135350" y="335852"/>
                      <a:pt x="135350" y="321755"/>
                    </a:cubicBezTo>
                    <a:cubicBezTo>
                      <a:pt x="120396" y="321755"/>
                      <a:pt x="107252" y="321755"/>
                      <a:pt x="92773" y="321755"/>
                    </a:cubicBezTo>
                    <a:close/>
                    <a:moveTo>
                      <a:pt x="227743" y="138875"/>
                    </a:moveTo>
                    <a:cubicBezTo>
                      <a:pt x="213646" y="138875"/>
                      <a:pt x="199454" y="138875"/>
                      <a:pt x="184975" y="138875"/>
                    </a:cubicBezTo>
                    <a:cubicBezTo>
                      <a:pt x="184975" y="153067"/>
                      <a:pt x="184975" y="166021"/>
                      <a:pt x="184975" y="180118"/>
                    </a:cubicBezTo>
                    <a:cubicBezTo>
                      <a:pt x="200025" y="180118"/>
                      <a:pt x="213455" y="180118"/>
                      <a:pt x="227743" y="180118"/>
                    </a:cubicBezTo>
                    <a:cubicBezTo>
                      <a:pt x="227743" y="165735"/>
                      <a:pt x="227743" y="153353"/>
                      <a:pt x="227743" y="138875"/>
                    </a:cubicBezTo>
                    <a:close/>
                    <a:moveTo>
                      <a:pt x="320421" y="138875"/>
                    </a:moveTo>
                    <a:cubicBezTo>
                      <a:pt x="303752" y="138875"/>
                      <a:pt x="290132" y="138875"/>
                      <a:pt x="277273" y="138875"/>
                    </a:cubicBezTo>
                    <a:cubicBezTo>
                      <a:pt x="277273" y="153924"/>
                      <a:pt x="277273" y="167069"/>
                      <a:pt x="277273" y="179737"/>
                    </a:cubicBezTo>
                    <a:cubicBezTo>
                      <a:pt x="292703" y="179737"/>
                      <a:pt x="306324" y="179737"/>
                      <a:pt x="320421" y="179737"/>
                    </a:cubicBezTo>
                    <a:cubicBezTo>
                      <a:pt x="320421" y="164973"/>
                      <a:pt x="320421" y="152400"/>
                      <a:pt x="320421" y="138875"/>
                    </a:cubicBezTo>
                    <a:close/>
                    <a:moveTo>
                      <a:pt x="227171" y="365093"/>
                    </a:moveTo>
                    <a:cubicBezTo>
                      <a:pt x="227171" y="350139"/>
                      <a:pt x="227171" y="336328"/>
                      <a:pt x="227171" y="321945"/>
                    </a:cubicBezTo>
                    <a:cubicBezTo>
                      <a:pt x="212693" y="321945"/>
                      <a:pt x="199644" y="321945"/>
                      <a:pt x="185261" y="321945"/>
                    </a:cubicBezTo>
                    <a:cubicBezTo>
                      <a:pt x="185261" y="337090"/>
                      <a:pt x="185261" y="350615"/>
                      <a:pt x="185261" y="365093"/>
                    </a:cubicBezTo>
                    <a:cubicBezTo>
                      <a:pt x="200120" y="365093"/>
                      <a:pt x="213169" y="365093"/>
                      <a:pt x="227171" y="36509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70" name="图形"/>
              <p:cNvSpPr/>
              <p:nvPr/>
            </p:nvSpPr>
            <p:spPr>
              <a:xfrm>
                <a:off x="14356214" y="6051459"/>
                <a:ext cx="458150" cy="208023"/>
              </a:xfrm>
              <a:custGeom>
                <a:avLst/>
                <a:gdLst>
                  <a:gd name="connsiteX0" fmla="*/ 67524 w 458150"/>
                  <a:gd name="connsiteY0" fmla="*/ 112750 h 208023"/>
                  <a:gd name="connsiteX1" fmla="*/ 101243 w 458150"/>
                  <a:gd name="connsiteY1" fmla="*/ 21596 h 208023"/>
                  <a:gd name="connsiteX2" fmla="*/ 211352 w 458150"/>
                  <a:gd name="connsiteY2" fmla="*/ 17309 h 208023"/>
                  <a:gd name="connsiteX3" fmla="*/ 242499 w 458150"/>
                  <a:gd name="connsiteY3" fmla="*/ 20453 h 208023"/>
                  <a:gd name="connsiteX4" fmla="*/ 388993 w 458150"/>
                  <a:gd name="connsiteY4" fmla="*/ 90366 h 208023"/>
                  <a:gd name="connsiteX5" fmla="*/ 390803 w 458150"/>
                  <a:gd name="connsiteY5" fmla="*/ 112655 h 208023"/>
                  <a:gd name="connsiteX6" fmla="*/ 414425 w 458150"/>
                  <a:gd name="connsiteY6" fmla="*/ 115036 h 208023"/>
                  <a:gd name="connsiteX7" fmla="*/ 458145 w 458150"/>
                  <a:gd name="connsiteY7" fmla="*/ 160565 h 208023"/>
                  <a:gd name="connsiteX8" fmla="*/ 413187 w 458150"/>
                  <a:gd name="connsiteY8" fmla="*/ 207428 h 208023"/>
                  <a:gd name="connsiteX9" fmla="*/ 398995 w 458150"/>
                  <a:gd name="connsiteY9" fmla="*/ 208000 h 208023"/>
                  <a:gd name="connsiteX10" fmla="*/ 56475 w 458150"/>
                  <a:gd name="connsiteY10" fmla="*/ 207905 h 208023"/>
                  <a:gd name="connsiteX11" fmla="*/ 564 w 458150"/>
                  <a:gd name="connsiteY11" fmla="*/ 168471 h 208023"/>
                  <a:gd name="connsiteX12" fmla="*/ 37044 w 458150"/>
                  <a:gd name="connsiteY12" fmla="*/ 116084 h 208023"/>
                  <a:gd name="connsiteX13" fmla="*/ 67524 w 458150"/>
                  <a:gd name="connsiteY13" fmla="*/ 112750 h 2080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58150" h="208023">
                    <a:moveTo>
                      <a:pt x="67524" y="112750"/>
                    </a:moveTo>
                    <a:cubicBezTo>
                      <a:pt x="66191" y="76460"/>
                      <a:pt x="72192" y="44360"/>
                      <a:pt x="101243" y="21596"/>
                    </a:cubicBezTo>
                    <a:cubicBezTo>
                      <a:pt x="136009" y="-5741"/>
                      <a:pt x="173633" y="-7075"/>
                      <a:pt x="211352" y="17309"/>
                    </a:cubicBezTo>
                    <a:cubicBezTo>
                      <a:pt x="221258" y="23786"/>
                      <a:pt x="228592" y="29787"/>
                      <a:pt x="242499" y="20453"/>
                    </a:cubicBezTo>
                    <a:cubicBezTo>
                      <a:pt x="308507" y="-24315"/>
                      <a:pt x="380992" y="10832"/>
                      <a:pt x="388993" y="90366"/>
                    </a:cubicBezTo>
                    <a:cubicBezTo>
                      <a:pt x="389660" y="97415"/>
                      <a:pt x="390136" y="104368"/>
                      <a:pt x="390803" y="112655"/>
                    </a:cubicBezTo>
                    <a:cubicBezTo>
                      <a:pt x="399090" y="113417"/>
                      <a:pt x="406805" y="113798"/>
                      <a:pt x="414425" y="115036"/>
                    </a:cubicBezTo>
                    <a:cubicBezTo>
                      <a:pt x="440238" y="119132"/>
                      <a:pt x="457764" y="137610"/>
                      <a:pt x="458145" y="160565"/>
                    </a:cubicBezTo>
                    <a:cubicBezTo>
                      <a:pt x="458526" y="184378"/>
                      <a:pt x="440142" y="203618"/>
                      <a:pt x="413187" y="207428"/>
                    </a:cubicBezTo>
                    <a:cubicBezTo>
                      <a:pt x="408520" y="208095"/>
                      <a:pt x="403662" y="208000"/>
                      <a:pt x="398995" y="208000"/>
                    </a:cubicBezTo>
                    <a:cubicBezTo>
                      <a:pt x="284790" y="208000"/>
                      <a:pt x="170680" y="208095"/>
                      <a:pt x="56475" y="207905"/>
                    </a:cubicBezTo>
                    <a:cubicBezTo>
                      <a:pt x="23233" y="207809"/>
                      <a:pt x="4088" y="193903"/>
                      <a:pt x="564" y="168471"/>
                    </a:cubicBezTo>
                    <a:cubicBezTo>
                      <a:pt x="-3056" y="142087"/>
                      <a:pt x="10946" y="121608"/>
                      <a:pt x="37044" y="116084"/>
                    </a:cubicBezTo>
                    <a:cubicBezTo>
                      <a:pt x="46189" y="114274"/>
                      <a:pt x="55809" y="113988"/>
                      <a:pt x="67524" y="11275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71" name="图形"/>
              <p:cNvSpPr/>
              <p:nvPr/>
            </p:nvSpPr>
            <p:spPr>
              <a:xfrm>
                <a:off x="13482383" y="6834864"/>
                <a:ext cx="1331595" cy="43434"/>
              </a:xfrm>
              <a:custGeom>
                <a:avLst/>
                <a:gdLst>
                  <a:gd name="connsiteX0" fmla="*/ 1331595 w 1331595"/>
                  <a:gd name="connsiteY0" fmla="*/ 0 h 43434"/>
                  <a:gd name="connsiteX1" fmla="*/ 1331595 w 1331595"/>
                  <a:gd name="connsiteY1" fmla="*/ 43434 h 43434"/>
                  <a:gd name="connsiteX2" fmla="*/ 0 w 1331595"/>
                  <a:gd name="connsiteY2" fmla="*/ 43434 h 43434"/>
                  <a:gd name="connsiteX3" fmla="*/ 0 w 1331595"/>
                  <a:gd name="connsiteY3" fmla="*/ 0 h 43434"/>
                  <a:gd name="connsiteX4" fmla="*/ 1331595 w 1331595"/>
                  <a:gd name="connsiteY4" fmla="*/ 0 h 43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31595" h="43434">
                    <a:moveTo>
                      <a:pt x="1331595" y="0"/>
                    </a:moveTo>
                    <a:cubicBezTo>
                      <a:pt x="1331595" y="15335"/>
                      <a:pt x="1331595" y="28575"/>
                      <a:pt x="1331595" y="43434"/>
                    </a:cubicBezTo>
                    <a:cubicBezTo>
                      <a:pt x="887730" y="43434"/>
                      <a:pt x="444627" y="43434"/>
                      <a:pt x="0" y="43434"/>
                    </a:cubicBezTo>
                    <a:cubicBezTo>
                      <a:pt x="0" y="29528"/>
                      <a:pt x="0" y="15621"/>
                      <a:pt x="0" y="0"/>
                    </a:cubicBezTo>
                    <a:cubicBezTo>
                      <a:pt x="443008" y="0"/>
                      <a:pt x="886111" y="0"/>
                      <a:pt x="133159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72" name="图形"/>
              <p:cNvSpPr/>
              <p:nvPr/>
            </p:nvSpPr>
            <p:spPr>
              <a:xfrm>
                <a:off x="13481032" y="5591998"/>
                <a:ext cx="275004" cy="206249"/>
              </a:xfrm>
              <a:custGeom>
                <a:avLst/>
                <a:gdLst>
                  <a:gd name="connsiteX0" fmla="*/ 228808 w 275004"/>
                  <a:gd name="connsiteY0" fmla="*/ 27190 h 206249"/>
                  <a:gd name="connsiteX1" fmla="*/ 275005 w 275004"/>
                  <a:gd name="connsiteY1" fmla="*/ 1759 h 206249"/>
                  <a:gd name="connsiteX2" fmla="*/ 275005 w 275004"/>
                  <a:gd name="connsiteY2" fmla="*/ 44812 h 206249"/>
                  <a:gd name="connsiteX3" fmla="*/ 183660 w 275004"/>
                  <a:gd name="connsiteY3" fmla="*/ 44812 h 206249"/>
                  <a:gd name="connsiteX4" fmla="*/ 183660 w 275004"/>
                  <a:gd name="connsiteY4" fmla="*/ 205879 h 206249"/>
                  <a:gd name="connsiteX5" fmla="*/ 45071 w 275004"/>
                  <a:gd name="connsiteY5" fmla="*/ 205498 h 206249"/>
                  <a:gd name="connsiteX6" fmla="*/ 18 w 275004"/>
                  <a:gd name="connsiteY6" fmla="*/ 159874 h 206249"/>
                  <a:gd name="connsiteX7" fmla="*/ 46119 w 275004"/>
                  <a:gd name="connsiteY7" fmla="*/ 115011 h 206249"/>
                  <a:gd name="connsiteX8" fmla="*/ 67931 w 275004"/>
                  <a:gd name="connsiteY8" fmla="*/ 114916 h 206249"/>
                  <a:gd name="connsiteX9" fmla="*/ 117270 w 275004"/>
                  <a:gd name="connsiteY9" fmla="*/ 11188 h 206249"/>
                  <a:gd name="connsiteX10" fmla="*/ 228808 w 275004"/>
                  <a:gd name="connsiteY10" fmla="*/ 27190 h 2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75004" h="206249">
                    <a:moveTo>
                      <a:pt x="228808" y="27190"/>
                    </a:moveTo>
                    <a:cubicBezTo>
                      <a:pt x="244048" y="18808"/>
                      <a:pt x="258240" y="10998"/>
                      <a:pt x="275005" y="1759"/>
                    </a:cubicBezTo>
                    <a:cubicBezTo>
                      <a:pt x="275005" y="18142"/>
                      <a:pt x="275005" y="30334"/>
                      <a:pt x="275005" y="44812"/>
                    </a:cubicBezTo>
                    <a:cubicBezTo>
                      <a:pt x="245001" y="44812"/>
                      <a:pt x="215949" y="44812"/>
                      <a:pt x="183660" y="44812"/>
                    </a:cubicBezTo>
                    <a:cubicBezTo>
                      <a:pt x="183660" y="99485"/>
                      <a:pt x="183660" y="152063"/>
                      <a:pt x="183660" y="205879"/>
                    </a:cubicBezTo>
                    <a:cubicBezTo>
                      <a:pt x="135177" y="205879"/>
                      <a:pt x="90124" y="206927"/>
                      <a:pt x="45071" y="205498"/>
                    </a:cubicBezTo>
                    <a:cubicBezTo>
                      <a:pt x="17544" y="204641"/>
                      <a:pt x="-649" y="184258"/>
                      <a:pt x="18" y="159874"/>
                    </a:cubicBezTo>
                    <a:cubicBezTo>
                      <a:pt x="684" y="134728"/>
                      <a:pt x="18401" y="117392"/>
                      <a:pt x="46119" y="115011"/>
                    </a:cubicBezTo>
                    <a:cubicBezTo>
                      <a:pt x="52310" y="114535"/>
                      <a:pt x="58596" y="114916"/>
                      <a:pt x="67931" y="114916"/>
                    </a:cubicBezTo>
                    <a:cubicBezTo>
                      <a:pt x="68312" y="71863"/>
                      <a:pt x="75932" y="32810"/>
                      <a:pt x="117270" y="11188"/>
                    </a:cubicBezTo>
                    <a:cubicBezTo>
                      <a:pt x="158609" y="-10433"/>
                      <a:pt x="195280" y="1663"/>
                      <a:pt x="228808" y="2719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73" name="图形"/>
              <p:cNvSpPr/>
              <p:nvPr/>
            </p:nvSpPr>
            <p:spPr>
              <a:xfrm>
                <a:off x="13804995" y="5546513"/>
                <a:ext cx="318135" cy="89153"/>
              </a:xfrm>
              <a:custGeom>
                <a:avLst/>
                <a:gdLst>
                  <a:gd name="connsiteX0" fmla="*/ 0 w 318135"/>
                  <a:gd name="connsiteY0" fmla="*/ 0 h 89153"/>
                  <a:gd name="connsiteX1" fmla="*/ 318135 w 318135"/>
                  <a:gd name="connsiteY1" fmla="*/ 0 h 89153"/>
                  <a:gd name="connsiteX2" fmla="*/ 318135 w 318135"/>
                  <a:gd name="connsiteY2" fmla="*/ 89154 h 89153"/>
                  <a:gd name="connsiteX3" fmla="*/ 0 w 318135"/>
                  <a:gd name="connsiteY3" fmla="*/ 89154 h 89153"/>
                  <a:gd name="connsiteX4" fmla="*/ 0 w 318135"/>
                  <a:gd name="connsiteY4" fmla="*/ 0 h 891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8135" h="89153">
                    <a:moveTo>
                      <a:pt x="0" y="0"/>
                    </a:moveTo>
                    <a:cubicBezTo>
                      <a:pt x="106394" y="0"/>
                      <a:pt x="211550" y="0"/>
                      <a:pt x="318135" y="0"/>
                    </a:cubicBezTo>
                    <a:cubicBezTo>
                      <a:pt x="318135" y="29909"/>
                      <a:pt x="318135" y="58769"/>
                      <a:pt x="318135" y="89154"/>
                    </a:cubicBezTo>
                    <a:cubicBezTo>
                      <a:pt x="212217" y="89154"/>
                      <a:pt x="107156" y="89154"/>
                      <a:pt x="0" y="89154"/>
                    </a:cubicBezTo>
                    <a:cubicBezTo>
                      <a:pt x="0" y="60198"/>
                      <a:pt x="0" y="31337"/>
                      <a:pt x="0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74" name="图形"/>
              <p:cNvSpPr/>
              <p:nvPr/>
            </p:nvSpPr>
            <p:spPr>
              <a:xfrm>
                <a:off x="14172660" y="5546989"/>
                <a:ext cx="318611" cy="88010"/>
              </a:xfrm>
              <a:custGeom>
                <a:avLst/>
                <a:gdLst>
                  <a:gd name="connsiteX0" fmla="*/ 318611 w 318611"/>
                  <a:gd name="connsiteY0" fmla="*/ 0 h 88010"/>
                  <a:gd name="connsiteX1" fmla="*/ 318611 w 318611"/>
                  <a:gd name="connsiteY1" fmla="*/ 88011 h 88010"/>
                  <a:gd name="connsiteX2" fmla="*/ 0 w 318611"/>
                  <a:gd name="connsiteY2" fmla="*/ 88011 h 88010"/>
                  <a:gd name="connsiteX3" fmla="*/ 0 w 318611"/>
                  <a:gd name="connsiteY3" fmla="*/ 0 h 88010"/>
                  <a:gd name="connsiteX4" fmla="*/ 318611 w 318611"/>
                  <a:gd name="connsiteY4" fmla="*/ 0 h 880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8611" h="88010">
                    <a:moveTo>
                      <a:pt x="318611" y="0"/>
                    </a:moveTo>
                    <a:cubicBezTo>
                      <a:pt x="318611" y="29242"/>
                      <a:pt x="318611" y="57626"/>
                      <a:pt x="318611" y="88011"/>
                    </a:cubicBezTo>
                    <a:cubicBezTo>
                      <a:pt x="212979" y="88011"/>
                      <a:pt x="107252" y="88011"/>
                      <a:pt x="0" y="88011"/>
                    </a:cubicBezTo>
                    <a:cubicBezTo>
                      <a:pt x="0" y="59341"/>
                      <a:pt x="0" y="30480"/>
                      <a:pt x="0" y="0"/>
                    </a:cubicBezTo>
                    <a:cubicBezTo>
                      <a:pt x="105823" y="0"/>
                      <a:pt x="211550" y="0"/>
                      <a:pt x="31861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75" name="图形"/>
              <p:cNvSpPr/>
              <p:nvPr/>
            </p:nvSpPr>
            <p:spPr>
              <a:xfrm>
                <a:off x="14356587" y="6628076"/>
                <a:ext cx="89058" cy="159258"/>
              </a:xfrm>
              <a:custGeom>
                <a:avLst/>
                <a:gdLst>
                  <a:gd name="connsiteX0" fmla="*/ 89059 w 89058"/>
                  <a:gd name="connsiteY0" fmla="*/ 159258 h 159258"/>
                  <a:gd name="connsiteX1" fmla="*/ 0 w 89058"/>
                  <a:gd name="connsiteY1" fmla="*/ 159258 h 159258"/>
                  <a:gd name="connsiteX2" fmla="*/ 0 w 89058"/>
                  <a:gd name="connsiteY2" fmla="*/ 0 h 159258"/>
                  <a:gd name="connsiteX3" fmla="*/ 89059 w 89058"/>
                  <a:gd name="connsiteY3" fmla="*/ 0 h 159258"/>
                  <a:gd name="connsiteX4" fmla="*/ 89059 w 89058"/>
                  <a:gd name="connsiteY4" fmla="*/ 159258 h 1592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058" h="159258">
                    <a:moveTo>
                      <a:pt x="89059" y="159258"/>
                    </a:moveTo>
                    <a:cubicBezTo>
                      <a:pt x="58865" y="159258"/>
                      <a:pt x="30480" y="159258"/>
                      <a:pt x="0" y="159258"/>
                    </a:cubicBezTo>
                    <a:cubicBezTo>
                      <a:pt x="0" y="106394"/>
                      <a:pt x="0" y="53911"/>
                      <a:pt x="0" y="0"/>
                    </a:cubicBezTo>
                    <a:cubicBezTo>
                      <a:pt x="29527" y="0"/>
                      <a:pt x="58579" y="0"/>
                      <a:pt x="89059" y="0"/>
                    </a:cubicBezTo>
                    <a:cubicBezTo>
                      <a:pt x="89059" y="52768"/>
                      <a:pt x="89059" y="104680"/>
                      <a:pt x="89059" y="15925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76" name="图形"/>
              <p:cNvSpPr/>
              <p:nvPr/>
            </p:nvSpPr>
            <p:spPr>
              <a:xfrm>
                <a:off x="14125702" y="6627600"/>
                <a:ext cx="88963" cy="159162"/>
              </a:xfrm>
              <a:custGeom>
                <a:avLst/>
                <a:gdLst>
                  <a:gd name="connsiteX0" fmla="*/ 0 w 88963"/>
                  <a:gd name="connsiteY0" fmla="*/ 0 h 159162"/>
                  <a:gd name="connsiteX1" fmla="*/ 88963 w 88963"/>
                  <a:gd name="connsiteY1" fmla="*/ 0 h 159162"/>
                  <a:gd name="connsiteX2" fmla="*/ 88963 w 88963"/>
                  <a:gd name="connsiteY2" fmla="*/ 159163 h 159162"/>
                  <a:gd name="connsiteX3" fmla="*/ 0 w 88963"/>
                  <a:gd name="connsiteY3" fmla="*/ 159163 h 159162"/>
                  <a:gd name="connsiteX4" fmla="*/ 0 w 88963"/>
                  <a:gd name="connsiteY4" fmla="*/ 0 h 1591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8963" h="159162">
                    <a:moveTo>
                      <a:pt x="0" y="0"/>
                    </a:moveTo>
                    <a:cubicBezTo>
                      <a:pt x="30385" y="0"/>
                      <a:pt x="58674" y="0"/>
                      <a:pt x="88963" y="0"/>
                    </a:cubicBezTo>
                    <a:cubicBezTo>
                      <a:pt x="88963" y="53150"/>
                      <a:pt x="88963" y="105537"/>
                      <a:pt x="88963" y="159163"/>
                    </a:cubicBezTo>
                    <a:cubicBezTo>
                      <a:pt x="59150" y="159163"/>
                      <a:pt x="30290" y="159163"/>
                      <a:pt x="0" y="159163"/>
                    </a:cubicBezTo>
                    <a:cubicBezTo>
                      <a:pt x="0" y="106299"/>
                      <a:pt x="0" y="54483"/>
                      <a:pt x="0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77" name="图形"/>
              <p:cNvSpPr/>
              <p:nvPr/>
            </p:nvSpPr>
            <p:spPr>
              <a:xfrm>
                <a:off x="14586235" y="6628362"/>
                <a:ext cx="88868" cy="158400"/>
              </a:xfrm>
              <a:custGeom>
                <a:avLst/>
                <a:gdLst>
                  <a:gd name="connsiteX0" fmla="*/ 88868 w 88868"/>
                  <a:gd name="connsiteY0" fmla="*/ 158401 h 158400"/>
                  <a:gd name="connsiteX1" fmla="*/ 0 w 88868"/>
                  <a:gd name="connsiteY1" fmla="*/ 158401 h 158400"/>
                  <a:gd name="connsiteX2" fmla="*/ 0 w 88868"/>
                  <a:gd name="connsiteY2" fmla="*/ 0 h 158400"/>
                  <a:gd name="connsiteX3" fmla="*/ 88868 w 88868"/>
                  <a:gd name="connsiteY3" fmla="*/ 0 h 158400"/>
                  <a:gd name="connsiteX4" fmla="*/ 88868 w 88868"/>
                  <a:gd name="connsiteY4" fmla="*/ 158401 h 158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8868" h="158400">
                    <a:moveTo>
                      <a:pt x="88868" y="158401"/>
                    </a:moveTo>
                    <a:cubicBezTo>
                      <a:pt x="58865" y="158401"/>
                      <a:pt x="30004" y="158401"/>
                      <a:pt x="0" y="158401"/>
                    </a:cubicBezTo>
                    <a:cubicBezTo>
                      <a:pt x="0" y="105156"/>
                      <a:pt x="0" y="53245"/>
                      <a:pt x="0" y="0"/>
                    </a:cubicBezTo>
                    <a:cubicBezTo>
                      <a:pt x="29623" y="0"/>
                      <a:pt x="58483" y="0"/>
                      <a:pt x="88868" y="0"/>
                    </a:cubicBezTo>
                    <a:cubicBezTo>
                      <a:pt x="88868" y="52578"/>
                      <a:pt x="88868" y="104965"/>
                      <a:pt x="88868" y="15840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grpSp>
          <p:nvGrpSpPr>
            <p:cNvPr id="97" name="组合 96"/>
            <p:cNvGrpSpPr/>
            <p:nvPr/>
          </p:nvGrpSpPr>
          <p:grpSpPr>
            <a:xfrm>
              <a:off x="14386" y="6175"/>
              <a:ext cx="883" cy="1067"/>
              <a:chOff x="3860936" y="3872702"/>
              <a:chExt cx="560796" cy="677407"/>
            </a:xfrm>
            <a:solidFill>
              <a:schemeClr val="accent4"/>
            </a:solidFill>
          </p:grpSpPr>
          <p:sp>
            <p:nvSpPr>
              <p:cNvPr id="81" name="图形"/>
              <p:cNvSpPr/>
              <p:nvPr/>
            </p:nvSpPr>
            <p:spPr>
              <a:xfrm>
                <a:off x="3978753" y="3872702"/>
                <a:ext cx="324995" cy="396307"/>
              </a:xfrm>
              <a:custGeom>
                <a:avLst/>
                <a:gdLst>
                  <a:gd name="connsiteX0" fmla="*/ 0 w 324995"/>
                  <a:gd name="connsiteY0" fmla="*/ 0 h 396307"/>
                  <a:gd name="connsiteX1" fmla="*/ 255620 w 324995"/>
                  <a:gd name="connsiteY1" fmla="*/ 0 h 396307"/>
                  <a:gd name="connsiteX2" fmla="*/ 255620 w 324995"/>
                  <a:gd name="connsiteY2" fmla="*/ 69085 h 396307"/>
                  <a:gd name="connsiteX3" fmla="*/ 324995 w 324995"/>
                  <a:gd name="connsiteY3" fmla="*/ 69085 h 396307"/>
                  <a:gd name="connsiteX4" fmla="*/ 324995 w 324995"/>
                  <a:gd name="connsiteY4" fmla="*/ 396308 h 396307"/>
                  <a:gd name="connsiteX5" fmla="*/ 0 w 324995"/>
                  <a:gd name="connsiteY5" fmla="*/ 396308 h 396307"/>
                  <a:gd name="connsiteX6" fmla="*/ 0 w 324995"/>
                  <a:gd name="connsiteY6" fmla="*/ 0 h 396307"/>
                  <a:gd name="connsiteX7" fmla="*/ 23238 w 324995"/>
                  <a:gd name="connsiteY7" fmla="*/ 23771 h 396307"/>
                  <a:gd name="connsiteX8" fmla="*/ 23238 w 324995"/>
                  <a:gd name="connsiteY8" fmla="*/ 232236 h 396307"/>
                  <a:gd name="connsiteX9" fmla="*/ 231994 w 324995"/>
                  <a:gd name="connsiteY9" fmla="*/ 232236 h 396307"/>
                  <a:gd name="connsiteX10" fmla="*/ 231994 w 324995"/>
                  <a:gd name="connsiteY10" fmla="*/ 23771 h 396307"/>
                  <a:gd name="connsiteX11" fmla="*/ 23238 w 324995"/>
                  <a:gd name="connsiteY11" fmla="*/ 23771 h 396307"/>
                  <a:gd name="connsiteX12" fmla="*/ 22802 w 324995"/>
                  <a:gd name="connsiteY12" fmla="*/ 278955 h 396307"/>
                  <a:gd name="connsiteX13" fmla="*/ 301951 w 324995"/>
                  <a:gd name="connsiteY13" fmla="*/ 278955 h 396307"/>
                  <a:gd name="connsiteX14" fmla="*/ 301951 w 324995"/>
                  <a:gd name="connsiteY14" fmla="*/ 257121 h 396307"/>
                  <a:gd name="connsiteX15" fmla="*/ 22802 w 324995"/>
                  <a:gd name="connsiteY15" fmla="*/ 257121 h 396307"/>
                  <a:gd name="connsiteX16" fmla="*/ 22802 w 324995"/>
                  <a:gd name="connsiteY16" fmla="*/ 278955 h 396307"/>
                  <a:gd name="connsiteX17" fmla="*/ 302435 w 324995"/>
                  <a:gd name="connsiteY17" fmla="*/ 304372 h 396307"/>
                  <a:gd name="connsiteX18" fmla="*/ 22851 w 324995"/>
                  <a:gd name="connsiteY18" fmla="*/ 304372 h 396307"/>
                  <a:gd name="connsiteX19" fmla="*/ 22851 w 324995"/>
                  <a:gd name="connsiteY19" fmla="*/ 325964 h 396307"/>
                  <a:gd name="connsiteX20" fmla="*/ 302435 w 324995"/>
                  <a:gd name="connsiteY20" fmla="*/ 325964 h 396307"/>
                  <a:gd name="connsiteX21" fmla="*/ 302435 w 324995"/>
                  <a:gd name="connsiteY21" fmla="*/ 304372 h 396307"/>
                  <a:gd name="connsiteX22" fmla="*/ 302387 w 324995"/>
                  <a:gd name="connsiteY22" fmla="*/ 350993 h 396307"/>
                  <a:gd name="connsiteX23" fmla="*/ 22802 w 324995"/>
                  <a:gd name="connsiteY23" fmla="*/ 350993 h 396307"/>
                  <a:gd name="connsiteX24" fmla="*/ 22802 w 324995"/>
                  <a:gd name="connsiteY24" fmla="*/ 372634 h 396307"/>
                  <a:gd name="connsiteX25" fmla="*/ 302387 w 324995"/>
                  <a:gd name="connsiteY25" fmla="*/ 372634 h 396307"/>
                  <a:gd name="connsiteX26" fmla="*/ 302387 w 324995"/>
                  <a:gd name="connsiteY26" fmla="*/ 350993 h 396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324995" h="396307">
                    <a:moveTo>
                      <a:pt x="0" y="0"/>
                    </a:moveTo>
                    <a:cubicBezTo>
                      <a:pt x="85449" y="0"/>
                      <a:pt x="169977" y="0"/>
                      <a:pt x="255620" y="0"/>
                    </a:cubicBezTo>
                    <a:cubicBezTo>
                      <a:pt x="255620" y="22996"/>
                      <a:pt x="255620" y="45508"/>
                      <a:pt x="255620" y="69085"/>
                    </a:cubicBezTo>
                    <a:cubicBezTo>
                      <a:pt x="279052" y="69085"/>
                      <a:pt x="301515" y="69085"/>
                      <a:pt x="324995" y="69085"/>
                    </a:cubicBezTo>
                    <a:cubicBezTo>
                      <a:pt x="324995" y="178740"/>
                      <a:pt x="324995" y="287234"/>
                      <a:pt x="324995" y="396308"/>
                    </a:cubicBezTo>
                    <a:cubicBezTo>
                      <a:pt x="216744" y="396308"/>
                      <a:pt x="108832" y="396308"/>
                      <a:pt x="0" y="396308"/>
                    </a:cubicBezTo>
                    <a:cubicBezTo>
                      <a:pt x="0" y="264334"/>
                      <a:pt x="0" y="132700"/>
                      <a:pt x="0" y="0"/>
                    </a:cubicBezTo>
                    <a:close/>
                    <a:moveTo>
                      <a:pt x="23238" y="23771"/>
                    </a:moveTo>
                    <a:cubicBezTo>
                      <a:pt x="23238" y="94211"/>
                      <a:pt x="23238" y="163248"/>
                      <a:pt x="23238" y="232236"/>
                    </a:cubicBezTo>
                    <a:cubicBezTo>
                      <a:pt x="93388" y="232236"/>
                      <a:pt x="162522" y="232236"/>
                      <a:pt x="231994" y="232236"/>
                    </a:cubicBezTo>
                    <a:cubicBezTo>
                      <a:pt x="231994" y="162377"/>
                      <a:pt x="231994" y="93292"/>
                      <a:pt x="231994" y="23771"/>
                    </a:cubicBezTo>
                    <a:cubicBezTo>
                      <a:pt x="162038" y="23771"/>
                      <a:pt x="92856" y="23771"/>
                      <a:pt x="23238" y="23771"/>
                    </a:cubicBezTo>
                    <a:close/>
                    <a:moveTo>
                      <a:pt x="22802" y="278955"/>
                    </a:moveTo>
                    <a:cubicBezTo>
                      <a:pt x="116530" y="278955"/>
                      <a:pt x="209386" y="278955"/>
                      <a:pt x="301951" y="278955"/>
                    </a:cubicBezTo>
                    <a:cubicBezTo>
                      <a:pt x="301951" y="271112"/>
                      <a:pt x="301951" y="264092"/>
                      <a:pt x="301951" y="257121"/>
                    </a:cubicBezTo>
                    <a:cubicBezTo>
                      <a:pt x="208417" y="257121"/>
                      <a:pt x="115900" y="257121"/>
                      <a:pt x="22802" y="257121"/>
                    </a:cubicBezTo>
                    <a:cubicBezTo>
                      <a:pt x="22802" y="264528"/>
                      <a:pt x="22802" y="271209"/>
                      <a:pt x="22802" y="278955"/>
                    </a:cubicBezTo>
                    <a:close/>
                    <a:moveTo>
                      <a:pt x="302435" y="304372"/>
                    </a:moveTo>
                    <a:cubicBezTo>
                      <a:pt x="208563" y="304372"/>
                      <a:pt x="115755" y="304372"/>
                      <a:pt x="22851" y="304372"/>
                    </a:cubicBezTo>
                    <a:cubicBezTo>
                      <a:pt x="22851" y="312118"/>
                      <a:pt x="22851" y="318750"/>
                      <a:pt x="22851" y="325964"/>
                    </a:cubicBezTo>
                    <a:cubicBezTo>
                      <a:pt x="116288" y="325964"/>
                      <a:pt x="209095" y="325964"/>
                      <a:pt x="302435" y="325964"/>
                    </a:cubicBezTo>
                    <a:cubicBezTo>
                      <a:pt x="302435" y="318557"/>
                      <a:pt x="302435" y="311876"/>
                      <a:pt x="302435" y="304372"/>
                    </a:cubicBezTo>
                    <a:close/>
                    <a:moveTo>
                      <a:pt x="302387" y="350993"/>
                    </a:moveTo>
                    <a:cubicBezTo>
                      <a:pt x="208514" y="350993"/>
                      <a:pt x="115707" y="350993"/>
                      <a:pt x="22802" y="350993"/>
                    </a:cubicBezTo>
                    <a:cubicBezTo>
                      <a:pt x="22802" y="358594"/>
                      <a:pt x="22802" y="365275"/>
                      <a:pt x="22802" y="372634"/>
                    </a:cubicBezTo>
                    <a:cubicBezTo>
                      <a:pt x="116191" y="372634"/>
                      <a:pt x="208998" y="372634"/>
                      <a:pt x="302387" y="372634"/>
                    </a:cubicBezTo>
                    <a:cubicBezTo>
                      <a:pt x="302387" y="365178"/>
                      <a:pt x="302387" y="358497"/>
                      <a:pt x="302387" y="350993"/>
                    </a:cubicBezTo>
                    <a:close/>
                  </a:path>
                </a:pathLst>
              </a:custGeom>
              <a:grpFill/>
              <a:ln w="4763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82" name="图形"/>
              <p:cNvSpPr/>
              <p:nvPr/>
            </p:nvSpPr>
            <p:spPr>
              <a:xfrm>
                <a:off x="3860936" y="4349084"/>
                <a:ext cx="180898" cy="200235"/>
              </a:xfrm>
              <a:custGeom>
                <a:avLst/>
                <a:gdLst>
                  <a:gd name="connsiteX0" fmla="*/ 93514 w 180898"/>
                  <a:gd name="connsiteY0" fmla="*/ 200236 h 200235"/>
                  <a:gd name="connsiteX1" fmla="*/ 93514 w 180898"/>
                  <a:gd name="connsiteY1" fmla="*/ 73345 h 200235"/>
                  <a:gd name="connsiteX2" fmla="*/ 70130 w 180898"/>
                  <a:gd name="connsiteY2" fmla="*/ 73345 h 200235"/>
                  <a:gd name="connsiteX3" fmla="*/ 70130 w 180898"/>
                  <a:gd name="connsiteY3" fmla="*/ 200187 h 200235"/>
                  <a:gd name="connsiteX4" fmla="*/ 754 w 180898"/>
                  <a:gd name="connsiteY4" fmla="*/ 200187 h 200235"/>
                  <a:gd name="connsiteX5" fmla="*/ 77 w 180898"/>
                  <a:gd name="connsiteY5" fmla="*/ 189633 h 200235"/>
                  <a:gd name="connsiteX6" fmla="*/ 77 w 180898"/>
                  <a:gd name="connsiteY6" fmla="*/ 75960 h 200235"/>
                  <a:gd name="connsiteX7" fmla="*/ 50232 w 180898"/>
                  <a:gd name="connsiteY7" fmla="*/ 13217 h 200235"/>
                  <a:gd name="connsiteX8" fmla="*/ 118785 w 180898"/>
                  <a:gd name="connsiteY8" fmla="*/ 0 h 200235"/>
                  <a:gd name="connsiteX9" fmla="*/ 135439 w 180898"/>
                  <a:gd name="connsiteY9" fmla="*/ 66810 h 200235"/>
                  <a:gd name="connsiteX10" fmla="*/ 159549 w 180898"/>
                  <a:gd name="connsiteY10" fmla="*/ 100360 h 200235"/>
                  <a:gd name="connsiteX11" fmla="*/ 159984 w 180898"/>
                  <a:gd name="connsiteY11" fmla="*/ 103991 h 200235"/>
                  <a:gd name="connsiteX12" fmla="*/ 164487 w 180898"/>
                  <a:gd name="connsiteY12" fmla="*/ 162909 h 200235"/>
                  <a:gd name="connsiteX13" fmla="*/ 180899 w 180898"/>
                  <a:gd name="connsiteY13" fmla="*/ 200187 h 200235"/>
                  <a:gd name="connsiteX14" fmla="*/ 93514 w 180898"/>
                  <a:gd name="connsiteY14" fmla="*/ 200236 h 2002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80898" h="200235">
                    <a:moveTo>
                      <a:pt x="93514" y="200236"/>
                    </a:moveTo>
                    <a:cubicBezTo>
                      <a:pt x="93514" y="157632"/>
                      <a:pt x="93514" y="115852"/>
                      <a:pt x="93514" y="73345"/>
                    </a:cubicBezTo>
                    <a:cubicBezTo>
                      <a:pt x="85477" y="73345"/>
                      <a:pt x="78457" y="73345"/>
                      <a:pt x="70130" y="73345"/>
                    </a:cubicBezTo>
                    <a:cubicBezTo>
                      <a:pt x="70130" y="115368"/>
                      <a:pt x="70130" y="157487"/>
                      <a:pt x="70130" y="200187"/>
                    </a:cubicBezTo>
                    <a:cubicBezTo>
                      <a:pt x="46456" y="200187"/>
                      <a:pt x="24089" y="200187"/>
                      <a:pt x="754" y="200187"/>
                    </a:cubicBezTo>
                    <a:cubicBezTo>
                      <a:pt x="512" y="196605"/>
                      <a:pt x="77" y="193119"/>
                      <a:pt x="77" y="189633"/>
                    </a:cubicBezTo>
                    <a:cubicBezTo>
                      <a:pt x="28" y="151726"/>
                      <a:pt x="-69" y="113867"/>
                      <a:pt x="77" y="75960"/>
                    </a:cubicBezTo>
                    <a:cubicBezTo>
                      <a:pt x="222" y="41635"/>
                      <a:pt x="16973" y="20430"/>
                      <a:pt x="50232" y="13217"/>
                    </a:cubicBezTo>
                    <a:cubicBezTo>
                      <a:pt x="72551" y="8375"/>
                      <a:pt x="95111" y="4502"/>
                      <a:pt x="118785" y="0"/>
                    </a:cubicBezTo>
                    <a:cubicBezTo>
                      <a:pt x="124449" y="22657"/>
                      <a:pt x="130162" y="44685"/>
                      <a:pt x="135439" y="66810"/>
                    </a:cubicBezTo>
                    <a:cubicBezTo>
                      <a:pt x="139022" y="81721"/>
                      <a:pt x="140571" y="97746"/>
                      <a:pt x="159549" y="100360"/>
                    </a:cubicBezTo>
                    <a:cubicBezTo>
                      <a:pt x="159839" y="102490"/>
                      <a:pt x="160323" y="103458"/>
                      <a:pt x="159984" y="103991"/>
                    </a:cubicBezTo>
                    <a:cubicBezTo>
                      <a:pt x="148268" y="124663"/>
                      <a:pt x="154417" y="143738"/>
                      <a:pt x="164487" y="162909"/>
                    </a:cubicBezTo>
                    <a:cubicBezTo>
                      <a:pt x="170587" y="174577"/>
                      <a:pt x="175186" y="187019"/>
                      <a:pt x="180899" y="200187"/>
                    </a:cubicBezTo>
                    <a:cubicBezTo>
                      <a:pt x="151367" y="200236"/>
                      <a:pt x="123384" y="200236"/>
                      <a:pt x="93514" y="200236"/>
                    </a:cubicBezTo>
                    <a:close/>
                  </a:path>
                </a:pathLst>
              </a:custGeom>
              <a:grpFill/>
              <a:ln w="4763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83" name="图形"/>
              <p:cNvSpPr/>
              <p:nvPr/>
            </p:nvSpPr>
            <p:spPr>
              <a:xfrm>
                <a:off x="4241102" y="4348890"/>
                <a:ext cx="180630" cy="200283"/>
              </a:xfrm>
              <a:custGeom>
                <a:avLst/>
                <a:gdLst>
                  <a:gd name="connsiteX0" fmla="*/ 110720 w 180630"/>
                  <a:gd name="connsiteY0" fmla="*/ 200090 h 200283"/>
                  <a:gd name="connsiteX1" fmla="*/ 110720 w 180630"/>
                  <a:gd name="connsiteY1" fmla="*/ 73733 h 200283"/>
                  <a:gd name="connsiteX2" fmla="*/ 87337 w 180630"/>
                  <a:gd name="connsiteY2" fmla="*/ 73733 h 200283"/>
                  <a:gd name="connsiteX3" fmla="*/ 87337 w 180630"/>
                  <a:gd name="connsiteY3" fmla="*/ 200284 h 200283"/>
                  <a:gd name="connsiteX4" fmla="*/ 0 w 180630"/>
                  <a:gd name="connsiteY4" fmla="*/ 200284 h 200283"/>
                  <a:gd name="connsiteX5" fmla="*/ 22415 w 180630"/>
                  <a:gd name="connsiteY5" fmla="*/ 149063 h 200283"/>
                  <a:gd name="connsiteX6" fmla="*/ 23722 w 180630"/>
                  <a:gd name="connsiteY6" fmla="*/ 113673 h 200283"/>
                  <a:gd name="connsiteX7" fmla="*/ 19752 w 180630"/>
                  <a:gd name="connsiteY7" fmla="*/ 100941 h 200283"/>
                  <a:gd name="connsiteX8" fmla="*/ 45508 w 180630"/>
                  <a:gd name="connsiteY8" fmla="*/ 66132 h 200283"/>
                  <a:gd name="connsiteX9" fmla="*/ 62017 w 180630"/>
                  <a:gd name="connsiteY9" fmla="*/ 0 h 200283"/>
                  <a:gd name="connsiteX10" fmla="*/ 138364 w 180630"/>
                  <a:gd name="connsiteY10" fmla="*/ 15734 h 200283"/>
                  <a:gd name="connsiteX11" fmla="*/ 180047 w 180630"/>
                  <a:gd name="connsiteY11" fmla="*/ 66277 h 200283"/>
                  <a:gd name="connsiteX12" fmla="*/ 180338 w 180630"/>
                  <a:gd name="connsiteY12" fmla="*/ 200090 h 200283"/>
                  <a:gd name="connsiteX13" fmla="*/ 110720 w 180630"/>
                  <a:gd name="connsiteY13" fmla="*/ 200090 h 2002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80630" h="200283">
                    <a:moveTo>
                      <a:pt x="110720" y="200090"/>
                    </a:moveTo>
                    <a:cubicBezTo>
                      <a:pt x="110720" y="157584"/>
                      <a:pt x="110720" y="116094"/>
                      <a:pt x="110720" y="73733"/>
                    </a:cubicBezTo>
                    <a:cubicBezTo>
                      <a:pt x="102974" y="73733"/>
                      <a:pt x="95664" y="73733"/>
                      <a:pt x="87337" y="73733"/>
                    </a:cubicBezTo>
                    <a:cubicBezTo>
                      <a:pt x="87337" y="115900"/>
                      <a:pt x="87337" y="157681"/>
                      <a:pt x="87337" y="200284"/>
                    </a:cubicBezTo>
                    <a:cubicBezTo>
                      <a:pt x="58047" y="200284"/>
                      <a:pt x="29725" y="200284"/>
                      <a:pt x="0" y="200284"/>
                    </a:cubicBezTo>
                    <a:cubicBezTo>
                      <a:pt x="7601" y="182710"/>
                      <a:pt x="14040" y="165378"/>
                      <a:pt x="22415" y="149063"/>
                    </a:cubicBezTo>
                    <a:cubicBezTo>
                      <a:pt x="28660" y="136912"/>
                      <a:pt x="29774" y="125825"/>
                      <a:pt x="23722" y="113673"/>
                    </a:cubicBezTo>
                    <a:cubicBezTo>
                      <a:pt x="21979" y="110188"/>
                      <a:pt x="21350" y="106169"/>
                      <a:pt x="19752" y="100941"/>
                    </a:cubicBezTo>
                    <a:cubicBezTo>
                      <a:pt x="40425" y="97842"/>
                      <a:pt x="41877" y="81430"/>
                      <a:pt x="45508" y="66132"/>
                    </a:cubicBezTo>
                    <a:cubicBezTo>
                      <a:pt x="50640" y="44346"/>
                      <a:pt x="56353" y="22706"/>
                      <a:pt x="62017" y="0"/>
                    </a:cubicBezTo>
                    <a:cubicBezTo>
                      <a:pt x="88111" y="5277"/>
                      <a:pt x="113528" y="9392"/>
                      <a:pt x="138364" y="15734"/>
                    </a:cubicBezTo>
                    <a:cubicBezTo>
                      <a:pt x="162667" y="21931"/>
                      <a:pt x="179418" y="41829"/>
                      <a:pt x="180047" y="66277"/>
                    </a:cubicBezTo>
                    <a:cubicBezTo>
                      <a:pt x="181161" y="110527"/>
                      <a:pt x="180338" y="154824"/>
                      <a:pt x="180338" y="200090"/>
                    </a:cubicBezTo>
                    <a:cubicBezTo>
                      <a:pt x="157003" y="200090"/>
                      <a:pt x="134104" y="200090"/>
                      <a:pt x="110720" y="200090"/>
                    </a:cubicBezTo>
                    <a:close/>
                  </a:path>
                </a:pathLst>
              </a:custGeom>
              <a:grpFill/>
              <a:ln w="4763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84" name="图形"/>
              <p:cNvSpPr/>
              <p:nvPr/>
            </p:nvSpPr>
            <p:spPr>
              <a:xfrm>
                <a:off x="4002862" y="4336884"/>
                <a:ext cx="77170" cy="213225"/>
              </a:xfrm>
              <a:custGeom>
                <a:avLst/>
                <a:gdLst>
                  <a:gd name="connsiteX0" fmla="*/ 0 w 77170"/>
                  <a:gd name="connsiteY0" fmla="*/ 7649 h 213225"/>
                  <a:gd name="connsiteX1" fmla="*/ 36891 w 77170"/>
                  <a:gd name="connsiteY1" fmla="*/ 0 h 213225"/>
                  <a:gd name="connsiteX2" fmla="*/ 77170 w 77170"/>
                  <a:gd name="connsiteY2" fmla="*/ 211467 h 213225"/>
                  <a:gd name="connsiteX3" fmla="*/ 60661 w 77170"/>
                  <a:gd name="connsiteY3" fmla="*/ 204157 h 213225"/>
                  <a:gd name="connsiteX4" fmla="*/ 49187 w 77170"/>
                  <a:gd name="connsiteY4" fmla="*/ 177627 h 213225"/>
                  <a:gd name="connsiteX5" fmla="*/ 45072 w 77170"/>
                  <a:gd name="connsiteY5" fmla="*/ 109704 h 213225"/>
                  <a:gd name="connsiteX6" fmla="*/ 39699 w 77170"/>
                  <a:gd name="connsiteY6" fmla="*/ 97988 h 213225"/>
                  <a:gd name="connsiteX7" fmla="*/ 14137 w 77170"/>
                  <a:gd name="connsiteY7" fmla="*/ 66035 h 213225"/>
                  <a:gd name="connsiteX8" fmla="*/ 0 w 77170"/>
                  <a:gd name="connsiteY8" fmla="*/ 7649 h 213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7170" h="213225">
                    <a:moveTo>
                      <a:pt x="0" y="7649"/>
                    </a:moveTo>
                    <a:cubicBezTo>
                      <a:pt x="12345" y="5083"/>
                      <a:pt x="23964" y="2663"/>
                      <a:pt x="36891" y="0"/>
                    </a:cubicBezTo>
                    <a:cubicBezTo>
                      <a:pt x="50349" y="70731"/>
                      <a:pt x="63760" y="141027"/>
                      <a:pt x="77170" y="211467"/>
                    </a:cubicBezTo>
                    <a:cubicBezTo>
                      <a:pt x="68407" y="215340"/>
                      <a:pt x="63663" y="212775"/>
                      <a:pt x="60661" y="204157"/>
                    </a:cubicBezTo>
                    <a:cubicBezTo>
                      <a:pt x="57466" y="195055"/>
                      <a:pt x="53932" y="185954"/>
                      <a:pt x="49187" y="177627"/>
                    </a:cubicBezTo>
                    <a:cubicBezTo>
                      <a:pt x="36600" y="155502"/>
                      <a:pt x="31904" y="133232"/>
                      <a:pt x="45072" y="109704"/>
                    </a:cubicBezTo>
                    <a:cubicBezTo>
                      <a:pt x="48606" y="103410"/>
                      <a:pt x="45750" y="99488"/>
                      <a:pt x="39699" y="97988"/>
                    </a:cubicBezTo>
                    <a:cubicBezTo>
                      <a:pt x="22948" y="93727"/>
                      <a:pt x="16896" y="82205"/>
                      <a:pt x="14137" y="66035"/>
                    </a:cubicBezTo>
                    <a:cubicBezTo>
                      <a:pt x="10893" y="46718"/>
                      <a:pt x="5035" y="27837"/>
                      <a:pt x="0" y="7649"/>
                    </a:cubicBezTo>
                    <a:close/>
                  </a:path>
                </a:pathLst>
              </a:custGeom>
              <a:grpFill/>
              <a:ln w="4763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85" name="图形"/>
              <p:cNvSpPr/>
              <p:nvPr/>
            </p:nvSpPr>
            <p:spPr>
              <a:xfrm>
                <a:off x="4202565" y="4336836"/>
                <a:ext cx="77218" cy="212719"/>
              </a:xfrm>
              <a:custGeom>
                <a:avLst/>
                <a:gdLst>
                  <a:gd name="connsiteX0" fmla="*/ 40328 w 77218"/>
                  <a:gd name="connsiteY0" fmla="*/ 0 h 212719"/>
                  <a:gd name="connsiteX1" fmla="*/ 77218 w 77218"/>
                  <a:gd name="connsiteY1" fmla="*/ 7649 h 212719"/>
                  <a:gd name="connsiteX2" fmla="*/ 57708 w 77218"/>
                  <a:gd name="connsiteY2" fmla="*/ 84142 h 212719"/>
                  <a:gd name="connsiteX3" fmla="*/ 40037 w 77218"/>
                  <a:gd name="connsiteY3" fmla="*/ 96487 h 212719"/>
                  <a:gd name="connsiteX4" fmla="*/ 33211 w 77218"/>
                  <a:gd name="connsiteY4" fmla="*/ 112802 h 212719"/>
                  <a:gd name="connsiteX5" fmla="*/ 30694 w 77218"/>
                  <a:gd name="connsiteY5" fmla="*/ 171769 h 212719"/>
                  <a:gd name="connsiteX6" fmla="*/ 16606 w 77218"/>
                  <a:gd name="connsiteY6" fmla="*/ 203770 h 212719"/>
                  <a:gd name="connsiteX7" fmla="*/ 0 w 77218"/>
                  <a:gd name="connsiteY7" fmla="*/ 212387 h 212719"/>
                  <a:gd name="connsiteX8" fmla="*/ 40328 w 77218"/>
                  <a:gd name="connsiteY8" fmla="*/ 0 h 212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7218" h="212719">
                    <a:moveTo>
                      <a:pt x="40328" y="0"/>
                    </a:moveTo>
                    <a:cubicBezTo>
                      <a:pt x="53593" y="2760"/>
                      <a:pt x="64922" y="5083"/>
                      <a:pt x="77218" y="7649"/>
                    </a:cubicBezTo>
                    <a:cubicBezTo>
                      <a:pt x="70780" y="33841"/>
                      <a:pt x="65357" y="59354"/>
                      <a:pt x="57708" y="84142"/>
                    </a:cubicBezTo>
                    <a:cubicBezTo>
                      <a:pt x="56014" y="89612"/>
                      <a:pt x="46670" y="93679"/>
                      <a:pt x="40037" y="96487"/>
                    </a:cubicBezTo>
                    <a:cubicBezTo>
                      <a:pt x="31517" y="100069"/>
                      <a:pt x="28660" y="104378"/>
                      <a:pt x="33211" y="112802"/>
                    </a:cubicBezTo>
                    <a:cubicBezTo>
                      <a:pt x="44056" y="132942"/>
                      <a:pt x="41974" y="152258"/>
                      <a:pt x="30694" y="171769"/>
                    </a:cubicBezTo>
                    <a:cubicBezTo>
                      <a:pt x="24884" y="181790"/>
                      <a:pt x="21253" y="193070"/>
                      <a:pt x="16606" y="203770"/>
                    </a:cubicBezTo>
                    <a:cubicBezTo>
                      <a:pt x="12491" y="213210"/>
                      <a:pt x="12442" y="213210"/>
                      <a:pt x="0" y="212387"/>
                    </a:cubicBezTo>
                    <a:cubicBezTo>
                      <a:pt x="13410" y="141753"/>
                      <a:pt x="26821" y="71312"/>
                      <a:pt x="40328" y="0"/>
                    </a:cubicBezTo>
                    <a:close/>
                  </a:path>
                </a:pathLst>
              </a:custGeom>
              <a:grpFill/>
              <a:ln w="4763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86" name="图形"/>
              <p:cNvSpPr/>
              <p:nvPr/>
            </p:nvSpPr>
            <p:spPr>
              <a:xfrm>
                <a:off x="4109080" y="4456657"/>
                <a:ext cx="64679" cy="92759"/>
              </a:xfrm>
              <a:custGeom>
                <a:avLst/>
                <a:gdLst>
                  <a:gd name="connsiteX0" fmla="*/ 18445 w 64679"/>
                  <a:gd name="connsiteY0" fmla="*/ 0 h 92759"/>
                  <a:gd name="connsiteX1" fmla="*/ 46089 w 64679"/>
                  <a:gd name="connsiteY1" fmla="*/ 0 h 92759"/>
                  <a:gd name="connsiteX2" fmla="*/ 64680 w 64679"/>
                  <a:gd name="connsiteY2" fmla="*/ 92759 h 92759"/>
                  <a:gd name="connsiteX3" fmla="*/ 0 w 64679"/>
                  <a:gd name="connsiteY3" fmla="*/ 92759 h 92759"/>
                  <a:gd name="connsiteX4" fmla="*/ 18445 w 64679"/>
                  <a:gd name="connsiteY4" fmla="*/ 0 h 927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679" h="92759">
                    <a:moveTo>
                      <a:pt x="18445" y="0"/>
                    </a:moveTo>
                    <a:cubicBezTo>
                      <a:pt x="28079" y="0"/>
                      <a:pt x="36455" y="0"/>
                      <a:pt x="46089" y="0"/>
                    </a:cubicBezTo>
                    <a:cubicBezTo>
                      <a:pt x="52237" y="30742"/>
                      <a:pt x="58386" y="61339"/>
                      <a:pt x="64680" y="92759"/>
                    </a:cubicBezTo>
                    <a:cubicBezTo>
                      <a:pt x="42749" y="92759"/>
                      <a:pt x="21931" y="92759"/>
                      <a:pt x="0" y="92759"/>
                    </a:cubicBezTo>
                    <a:cubicBezTo>
                      <a:pt x="6148" y="61630"/>
                      <a:pt x="12200" y="31275"/>
                      <a:pt x="18445" y="0"/>
                    </a:cubicBezTo>
                    <a:close/>
                  </a:path>
                </a:pathLst>
              </a:custGeom>
              <a:grpFill/>
              <a:ln w="4763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87" name="图形"/>
              <p:cNvSpPr/>
              <p:nvPr/>
            </p:nvSpPr>
            <p:spPr>
              <a:xfrm>
                <a:off x="4093782" y="4293797"/>
                <a:ext cx="94257" cy="65550"/>
              </a:xfrm>
              <a:custGeom>
                <a:avLst/>
                <a:gdLst>
                  <a:gd name="connsiteX0" fmla="*/ 93001 w 94257"/>
                  <a:gd name="connsiteY0" fmla="*/ 0 h 65550"/>
                  <a:gd name="connsiteX1" fmla="*/ 85303 w 94257"/>
                  <a:gd name="connsiteY1" fmla="*/ 27160 h 65550"/>
                  <a:gd name="connsiteX2" fmla="*/ 48026 w 94257"/>
                  <a:gd name="connsiteY2" fmla="*/ 65551 h 65550"/>
                  <a:gd name="connsiteX3" fmla="*/ 3970 w 94257"/>
                  <a:gd name="connsiteY3" fmla="*/ 20091 h 65550"/>
                  <a:gd name="connsiteX4" fmla="*/ 0 w 94257"/>
                  <a:gd name="connsiteY4" fmla="*/ 48 h 65550"/>
                  <a:gd name="connsiteX5" fmla="*/ 93001 w 94257"/>
                  <a:gd name="connsiteY5" fmla="*/ 0 h 65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257" h="65550">
                    <a:moveTo>
                      <a:pt x="93001" y="0"/>
                    </a:moveTo>
                    <a:cubicBezTo>
                      <a:pt x="95954" y="10990"/>
                      <a:pt x="93824" y="19317"/>
                      <a:pt x="85303" y="27160"/>
                    </a:cubicBezTo>
                    <a:cubicBezTo>
                      <a:pt x="72619" y="38779"/>
                      <a:pt x="61194" y="51802"/>
                      <a:pt x="48026" y="65551"/>
                    </a:cubicBezTo>
                    <a:cubicBezTo>
                      <a:pt x="32243" y="49526"/>
                      <a:pt x="17332" y="35487"/>
                      <a:pt x="3970" y="20091"/>
                    </a:cubicBezTo>
                    <a:cubicBezTo>
                      <a:pt x="290" y="15831"/>
                      <a:pt x="1307" y="7552"/>
                      <a:pt x="0" y="48"/>
                    </a:cubicBezTo>
                    <a:cubicBezTo>
                      <a:pt x="32195" y="0"/>
                      <a:pt x="62549" y="0"/>
                      <a:pt x="93001" y="0"/>
                    </a:cubicBezTo>
                    <a:close/>
                  </a:path>
                </a:pathLst>
              </a:custGeom>
              <a:grpFill/>
              <a:ln w="4763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88" name="图形"/>
              <p:cNvSpPr/>
              <p:nvPr/>
            </p:nvSpPr>
            <p:spPr>
              <a:xfrm>
                <a:off x="4063040" y="4329946"/>
                <a:ext cx="60225" cy="73893"/>
              </a:xfrm>
              <a:custGeom>
                <a:avLst/>
                <a:gdLst>
                  <a:gd name="connsiteX0" fmla="*/ 13459 w 60225"/>
                  <a:gd name="connsiteY0" fmla="*/ 73893 h 73893"/>
                  <a:gd name="connsiteX1" fmla="*/ 0 w 60225"/>
                  <a:gd name="connsiteY1" fmla="*/ 3888 h 73893"/>
                  <a:gd name="connsiteX2" fmla="*/ 24691 w 60225"/>
                  <a:gd name="connsiteY2" fmla="*/ 7229 h 73893"/>
                  <a:gd name="connsiteX3" fmla="*/ 60226 w 60225"/>
                  <a:gd name="connsiteY3" fmla="*/ 42764 h 73893"/>
                  <a:gd name="connsiteX4" fmla="*/ 13459 w 60225"/>
                  <a:gd name="connsiteY4" fmla="*/ 73893 h 738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225" h="73893">
                    <a:moveTo>
                      <a:pt x="13459" y="73893"/>
                    </a:moveTo>
                    <a:cubicBezTo>
                      <a:pt x="8763" y="49493"/>
                      <a:pt x="4406" y="26739"/>
                      <a:pt x="0" y="3888"/>
                    </a:cubicBezTo>
                    <a:cubicBezTo>
                      <a:pt x="9779" y="-2115"/>
                      <a:pt x="17090" y="-1292"/>
                      <a:pt x="24691" y="7229"/>
                    </a:cubicBezTo>
                    <a:cubicBezTo>
                      <a:pt x="35390" y="19235"/>
                      <a:pt x="47396" y="30080"/>
                      <a:pt x="60226" y="42764"/>
                    </a:cubicBezTo>
                    <a:cubicBezTo>
                      <a:pt x="44540" y="53221"/>
                      <a:pt x="29726" y="63097"/>
                      <a:pt x="13459" y="73893"/>
                    </a:cubicBezTo>
                    <a:close/>
                  </a:path>
                </a:pathLst>
              </a:custGeom>
              <a:grpFill/>
              <a:ln w="4763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89" name="图形"/>
              <p:cNvSpPr/>
              <p:nvPr/>
            </p:nvSpPr>
            <p:spPr>
              <a:xfrm>
                <a:off x="4159187" y="4330300"/>
                <a:ext cx="61097" cy="73539"/>
              </a:xfrm>
              <a:custGeom>
                <a:avLst/>
                <a:gdLst>
                  <a:gd name="connsiteX0" fmla="*/ 61097 w 61097"/>
                  <a:gd name="connsiteY0" fmla="*/ 0 h 73539"/>
                  <a:gd name="connsiteX1" fmla="*/ 46960 w 61097"/>
                  <a:gd name="connsiteY1" fmla="*/ 73539 h 73539"/>
                  <a:gd name="connsiteX2" fmla="*/ 0 w 61097"/>
                  <a:gd name="connsiteY2" fmla="*/ 42216 h 73539"/>
                  <a:gd name="connsiteX3" fmla="*/ 41393 w 61097"/>
                  <a:gd name="connsiteY3" fmla="*/ 2275 h 73539"/>
                  <a:gd name="connsiteX4" fmla="*/ 61097 w 61097"/>
                  <a:gd name="connsiteY4" fmla="*/ 0 h 73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1097" h="73539">
                    <a:moveTo>
                      <a:pt x="61097" y="0"/>
                    </a:moveTo>
                    <a:cubicBezTo>
                      <a:pt x="56014" y="26385"/>
                      <a:pt x="51657" y="49139"/>
                      <a:pt x="46960" y="73539"/>
                    </a:cubicBezTo>
                    <a:cubicBezTo>
                      <a:pt x="30936" y="62840"/>
                      <a:pt x="16315" y="53109"/>
                      <a:pt x="0" y="42216"/>
                    </a:cubicBezTo>
                    <a:cubicBezTo>
                      <a:pt x="14282" y="28176"/>
                      <a:pt x="27208" y="14475"/>
                      <a:pt x="41393" y="2275"/>
                    </a:cubicBezTo>
                    <a:cubicBezTo>
                      <a:pt x="45072" y="-823"/>
                      <a:pt x="52867" y="823"/>
                      <a:pt x="61097" y="0"/>
                    </a:cubicBezTo>
                    <a:close/>
                  </a:path>
                </a:pathLst>
              </a:custGeom>
              <a:grpFill/>
              <a:ln w="4763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0" name="图形"/>
              <p:cNvSpPr/>
              <p:nvPr/>
            </p:nvSpPr>
            <p:spPr>
              <a:xfrm>
                <a:off x="4119828" y="4390186"/>
                <a:ext cx="43039" cy="42652"/>
              </a:xfrm>
              <a:custGeom>
                <a:avLst/>
                <a:gdLst>
                  <a:gd name="connsiteX0" fmla="*/ 35729 w 43039"/>
                  <a:gd name="connsiteY0" fmla="*/ 42652 h 42652"/>
                  <a:gd name="connsiteX1" fmla="*/ 7359 w 43039"/>
                  <a:gd name="connsiteY1" fmla="*/ 42652 h 42652"/>
                  <a:gd name="connsiteX2" fmla="*/ 0 w 43039"/>
                  <a:gd name="connsiteY2" fmla="*/ 13798 h 42652"/>
                  <a:gd name="connsiteX3" fmla="*/ 43039 w 43039"/>
                  <a:gd name="connsiteY3" fmla="*/ 13653 h 42652"/>
                  <a:gd name="connsiteX4" fmla="*/ 35729 w 43039"/>
                  <a:gd name="connsiteY4" fmla="*/ 42652 h 426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039" h="42652">
                    <a:moveTo>
                      <a:pt x="35729" y="42652"/>
                    </a:moveTo>
                    <a:cubicBezTo>
                      <a:pt x="25417" y="42652"/>
                      <a:pt x="16654" y="42652"/>
                      <a:pt x="7359" y="42652"/>
                    </a:cubicBezTo>
                    <a:cubicBezTo>
                      <a:pt x="4841" y="32728"/>
                      <a:pt x="2372" y="23142"/>
                      <a:pt x="0" y="13798"/>
                    </a:cubicBezTo>
                    <a:cubicBezTo>
                      <a:pt x="25804" y="-4889"/>
                      <a:pt x="17574" y="-4260"/>
                      <a:pt x="43039" y="13653"/>
                    </a:cubicBezTo>
                    <a:cubicBezTo>
                      <a:pt x="40667" y="22997"/>
                      <a:pt x="38246" y="32582"/>
                      <a:pt x="35729" y="42652"/>
                    </a:cubicBezTo>
                    <a:close/>
                  </a:path>
                </a:pathLst>
              </a:custGeom>
              <a:grpFill/>
              <a:ln w="4763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1" name="图形"/>
              <p:cNvSpPr/>
              <p:nvPr/>
            </p:nvSpPr>
            <p:spPr>
              <a:xfrm>
                <a:off x="4258821" y="3873815"/>
                <a:ext cx="43087" cy="43716"/>
              </a:xfrm>
              <a:custGeom>
                <a:avLst/>
                <a:gdLst>
                  <a:gd name="connsiteX0" fmla="*/ 0 w 43087"/>
                  <a:gd name="connsiteY0" fmla="*/ 0 h 43716"/>
                  <a:gd name="connsiteX1" fmla="*/ 43087 w 43087"/>
                  <a:gd name="connsiteY1" fmla="*/ 43717 h 43716"/>
                  <a:gd name="connsiteX2" fmla="*/ 0 w 43087"/>
                  <a:gd name="connsiteY2" fmla="*/ 43717 h 43716"/>
                  <a:gd name="connsiteX3" fmla="*/ 0 w 43087"/>
                  <a:gd name="connsiteY3" fmla="*/ 0 h 437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3087" h="43716">
                    <a:moveTo>
                      <a:pt x="0" y="0"/>
                    </a:moveTo>
                    <a:cubicBezTo>
                      <a:pt x="14863" y="15056"/>
                      <a:pt x="28564" y="28999"/>
                      <a:pt x="43087" y="43717"/>
                    </a:cubicBezTo>
                    <a:cubicBezTo>
                      <a:pt x="28757" y="43717"/>
                      <a:pt x="14814" y="43717"/>
                      <a:pt x="0" y="43717"/>
                    </a:cubicBezTo>
                    <a:cubicBezTo>
                      <a:pt x="0" y="29774"/>
                      <a:pt x="0" y="15637"/>
                      <a:pt x="0" y="0"/>
                    </a:cubicBezTo>
                    <a:close/>
                  </a:path>
                </a:pathLst>
              </a:custGeom>
              <a:grpFill/>
              <a:ln w="4763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2" name="图形"/>
              <p:cNvSpPr/>
              <p:nvPr/>
            </p:nvSpPr>
            <p:spPr>
              <a:xfrm>
                <a:off x="4081146" y="4417782"/>
                <a:ext cx="23393" cy="76395"/>
              </a:xfrm>
              <a:custGeom>
                <a:avLst/>
                <a:gdLst>
                  <a:gd name="connsiteX0" fmla="*/ 12539 w 23393"/>
                  <a:gd name="connsiteY0" fmla="*/ 76395 h 76395"/>
                  <a:gd name="connsiteX1" fmla="*/ 0 w 23393"/>
                  <a:gd name="connsiteY1" fmla="*/ 11135 h 76395"/>
                  <a:gd name="connsiteX2" fmla="*/ 16799 w 23393"/>
                  <a:gd name="connsiteY2" fmla="*/ 0 h 76395"/>
                  <a:gd name="connsiteX3" fmla="*/ 12539 w 23393"/>
                  <a:gd name="connsiteY3" fmla="*/ 76395 h 763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393" h="76395">
                    <a:moveTo>
                      <a:pt x="12539" y="76395"/>
                    </a:moveTo>
                    <a:cubicBezTo>
                      <a:pt x="8375" y="54803"/>
                      <a:pt x="4260" y="33211"/>
                      <a:pt x="0" y="11135"/>
                    </a:cubicBezTo>
                    <a:cubicBezTo>
                      <a:pt x="5713" y="7359"/>
                      <a:pt x="11280" y="3679"/>
                      <a:pt x="16799" y="0"/>
                    </a:cubicBezTo>
                    <a:cubicBezTo>
                      <a:pt x="30742" y="26918"/>
                      <a:pt x="19268" y="51463"/>
                      <a:pt x="12539" y="76395"/>
                    </a:cubicBezTo>
                    <a:close/>
                  </a:path>
                </a:pathLst>
              </a:custGeom>
              <a:grpFill/>
              <a:ln w="4763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3" name="图形"/>
              <p:cNvSpPr/>
              <p:nvPr/>
            </p:nvSpPr>
            <p:spPr>
              <a:xfrm>
                <a:off x="4178176" y="4417733"/>
                <a:ext cx="23372" cy="76298"/>
              </a:xfrm>
              <a:custGeom>
                <a:avLst/>
                <a:gdLst>
                  <a:gd name="connsiteX0" fmla="*/ 6525 w 23372"/>
                  <a:gd name="connsiteY0" fmla="*/ 0 h 76298"/>
                  <a:gd name="connsiteX1" fmla="*/ 23373 w 23372"/>
                  <a:gd name="connsiteY1" fmla="*/ 11183 h 76298"/>
                  <a:gd name="connsiteX2" fmla="*/ 10834 w 23372"/>
                  <a:gd name="connsiteY2" fmla="*/ 76299 h 76298"/>
                  <a:gd name="connsiteX3" fmla="*/ 6525 w 23372"/>
                  <a:gd name="connsiteY3" fmla="*/ 0 h 76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372" h="76298">
                    <a:moveTo>
                      <a:pt x="6525" y="0"/>
                    </a:moveTo>
                    <a:cubicBezTo>
                      <a:pt x="12190" y="3776"/>
                      <a:pt x="17757" y="7456"/>
                      <a:pt x="23373" y="11183"/>
                    </a:cubicBezTo>
                    <a:cubicBezTo>
                      <a:pt x="19113" y="33308"/>
                      <a:pt x="14997" y="54803"/>
                      <a:pt x="10834" y="76299"/>
                    </a:cubicBezTo>
                    <a:cubicBezTo>
                      <a:pt x="4250" y="51366"/>
                      <a:pt x="-7369" y="26869"/>
                      <a:pt x="6525" y="0"/>
                    </a:cubicBezTo>
                    <a:close/>
                  </a:path>
                </a:pathLst>
              </a:custGeom>
              <a:grpFill/>
              <a:ln w="4763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4" name="图形"/>
              <p:cNvSpPr/>
              <p:nvPr/>
            </p:nvSpPr>
            <p:spPr>
              <a:xfrm>
                <a:off x="4025326" y="3919323"/>
                <a:ext cx="162037" cy="154969"/>
              </a:xfrm>
              <a:custGeom>
                <a:avLst/>
                <a:gdLst>
                  <a:gd name="connsiteX0" fmla="*/ 162038 w 162037"/>
                  <a:gd name="connsiteY0" fmla="*/ 0 h 154969"/>
                  <a:gd name="connsiteX1" fmla="*/ 162038 w 162037"/>
                  <a:gd name="connsiteY1" fmla="*/ 154970 h 154969"/>
                  <a:gd name="connsiteX2" fmla="*/ 144319 w 162037"/>
                  <a:gd name="connsiteY2" fmla="*/ 124227 h 154969"/>
                  <a:gd name="connsiteX3" fmla="*/ 117595 w 162037"/>
                  <a:gd name="connsiteY3" fmla="*/ 99973 h 154969"/>
                  <a:gd name="connsiteX4" fmla="*/ 110091 w 162037"/>
                  <a:gd name="connsiteY4" fmla="*/ 33792 h 154969"/>
                  <a:gd name="connsiteX5" fmla="*/ 51414 w 162037"/>
                  <a:gd name="connsiteY5" fmla="*/ 34034 h 154969"/>
                  <a:gd name="connsiteX6" fmla="*/ 45314 w 162037"/>
                  <a:gd name="connsiteY6" fmla="*/ 101183 h 154969"/>
                  <a:gd name="connsiteX7" fmla="*/ 0 w 162037"/>
                  <a:gd name="connsiteY7" fmla="*/ 154679 h 154969"/>
                  <a:gd name="connsiteX8" fmla="*/ 0 w 162037"/>
                  <a:gd name="connsiteY8" fmla="*/ 0 h 154969"/>
                  <a:gd name="connsiteX9" fmla="*/ 162038 w 162037"/>
                  <a:gd name="connsiteY9" fmla="*/ 0 h 1549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62037" h="154969">
                    <a:moveTo>
                      <a:pt x="162038" y="0"/>
                    </a:moveTo>
                    <a:cubicBezTo>
                      <a:pt x="162038" y="52141"/>
                      <a:pt x="162038" y="103313"/>
                      <a:pt x="162038" y="154970"/>
                    </a:cubicBezTo>
                    <a:cubicBezTo>
                      <a:pt x="156035" y="144270"/>
                      <a:pt x="151532" y="133135"/>
                      <a:pt x="144319" y="124227"/>
                    </a:cubicBezTo>
                    <a:cubicBezTo>
                      <a:pt x="136863" y="115077"/>
                      <a:pt x="126745" y="108106"/>
                      <a:pt x="117595" y="99973"/>
                    </a:cubicBezTo>
                    <a:cubicBezTo>
                      <a:pt x="132651" y="71990"/>
                      <a:pt x="130424" y="50301"/>
                      <a:pt x="110091" y="33792"/>
                    </a:cubicBezTo>
                    <a:cubicBezTo>
                      <a:pt x="91984" y="19075"/>
                      <a:pt x="69521" y="19171"/>
                      <a:pt x="51414" y="34034"/>
                    </a:cubicBezTo>
                    <a:cubicBezTo>
                      <a:pt x="31420" y="50495"/>
                      <a:pt x="29241" y="71942"/>
                      <a:pt x="45314" y="101183"/>
                    </a:cubicBezTo>
                    <a:cubicBezTo>
                      <a:pt x="23335" y="112899"/>
                      <a:pt x="8182" y="130666"/>
                      <a:pt x="0" y="154679"/>
                    </a:cubicBezTo>
                    <a:cubicBezTo>
                      <a:pt x="0" y="103361"/>
                      <a:pt x="0" y="52044"/>
                      <a:pt x="0" y="0"/>
                    </a:cubicBezTo>
                    <a:cubicBezTo>
                      <a:pt x="53883" y="0"/>
                      <a:pt x="107283" y="0"/>
                      <a:pt x="162038" y="0"/>
                    </a:cubicBezTo>
                    <a:close/>
                  </a:path>
                </a:pathLst>
              </a:custGeom>
              <a:grpFill/>
              <a:ln w="4763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5" name="图形"/>
              <p:cNvSpPr/>
              <p:nvPr/>
            </p:nvSpPr>
            <p:spPr>
              <a:xfrm>
                <a:off x="4050259" y="4035952"/>
                <a:ext cx="112656" cy="46376"/>
              </a:xfrm>
              <a:custGeom>
                <a:avLst/>
                <a:gdLst>
                  <a:gd name="connsiteX0" fmla="*/ 112657 w 112656"/>
                  <a:gd name="connsiteY0" fmla="*/ 46377 h 46376"/>
                  <a:gd name="connsiteX1" fmla="*/ 0 w 112656"/>
                  <a:gd name="connsiteY1" fmla="*/ 46377 h 46376"/>
                  <a:gd name="connsiteX2" fmla="*/ 52480 w 112656"/>
                  <a:gd name="connsiteY2" fmla="*/ 94 h 46376"/>
                  <a:gd name="connsiteX3" fmla="*/ 112657 w 112656"/>
                  <a:gd name="connsiteY3" fmla="*/ 46377 h 46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2656" h="46376">
                    <a:moveTo>
                      <a:pt x="112657" y="46377"/>
                    </a:moveTo>
                    <a:cubicBezTo>
                      <a:pt x="74653" y="46377"/>
                      <a:pt x="37326" y="46377"/>
                      <a:pt x="0" y="46377"/>
                    </a:cubicBezTo>
                    <a:cubicBezTo>
                      <a:pt x="3583" y="20912"/>
                      <a:pt x="25756" y="1498"/>
                      <a:pt x="52480" y="94"/>
                    </a:cubicBezTo>
                    <a:cubicBezTo>
                      <a:pt x="81866" y="-1455"/>
                      <a:pt x="105443" y="16216"/>
                      <a:pt x="112657" y="46377"/>
                    </a:cubicBezTo>
                    <a:close/>
                  </a:path>
                </a:pathLst>
              </a:custGeom>
              <a:grpFill/>
              <a:ln w="4763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6" name="图形"/>
              <p:cNvSpPr/>
              <p:nvPr/>
            </p:nvSpPr>
            <p:spPr>
              <a:xfrm>
                <a:off x="4083123" y="3965896"/>
                <a:ext cx="46343" cy="46573"/>
              </a:xfrm>
              <a:custGeom>
                <a:avLst/>
                <a:gdLst>
                  <a:gd name="connsiteX0" fmla="*/ 23246 w 46343"/>
                  <a:gd name="connsiteY0" fmla="*/ 0 h 46573"/>
                  <a:gd name="connsiteX1" fmla="*/ 46339 w 46343"/>
                  <a:gd name="connsiteY1" fmla="*/ 22657 h 46573"/>
                  <a:gd name="connsiteX2" fmla="*/ 23101 w 46343"/>
                  <a:gd name="connsiteY2" fmla="*/ 46573 h 46573"/>
                  <a:gd name="connsiteX3" fmla="*/ 8 w 46343"/>
                  <a:gd name="connsiteY3" fmla="*/ 22464 h 46573"/>
                  <a:gd name="connsiteX4" fmla="*/ 23246 w 46343"/>
                  <a:gd name="connsiteY4" fmla="*/ 0 h 46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6343" h="46573">
                    <a:moveTo>
                      <a:pt x="23246" y="0"/>
                    </a:moveTo>
                    <a:cubicBezTo>
                      <a:pt x="36221" y="49"/>
                      <a:pt x="46097" y="9731"/>
                      <a:pt x="46339" y="22657"/>
                    </a:cubicBezTo>
                    <a:cubicBezTo>
                      <a:pt x="46581" y="35874"/>
                      <a:pt x="36124" y="46622"/>
                      <a:pt x="23101" y="46573"/>
                    </a:cubicBezTo>
                    <a:cubicBezTo>
                      <a:pt x="10126" y="46525"/>
                      <a:pt x="-331" y="35632"/>
                      <a:pt x="8" y="22464"/>
                    </a:cubicBezTo>
                    <a:cubicBezTo>
                      <a:pt x="298" y="9586"/>
                      <a:pt x="10272" y="-48"/>
                      <a:pt x="23246" y="0"/>
                    </a:cubicBezTo>
                    <a:close/>
                  </a:path>
                </a:pathLst>
              </a:custGeom>
              <a:grpFill/>
              <a:ln w="4763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grpSp>
          <p:nvGrpSpPr>
            <p:cNvPr id="111" name="组合 110"/>
            <p:cNvGrpSpPr/>
            <p:nvPr/>
          </p:nvGrpSpPr>
          <p:grpSpPr>
            <a:xfrm>
              <a:off x="10211" y="6188"/>
              <a:ext cx="1069" cy="1067"/>
              <a:chOff x="12128491" y="3872702"/>
              <a:chExt cx="1332481" cy="1330642"/>
            </a:xfrm>
            <a:solidFill>
              <a:schemeClr val="accent4"/>
            </a:solidFill>
          </p:grpSpPr>
          <p:sp>
            <p:nvSpPr>
              <p:cNvPr id="100" name="图形"/>
              <p:cNvSpPr/>
              <p:nvPr/>
            </p:nvSpPr>
            <p:spPr>
              <a:xfrm>
                <a:off x="12130616" y="4717855"/>
                <a:ext cx="825055" cy="394335"/>
              </a:xfrm>
              <a:custGeom>
                <a:avLst/>
                <a:gdLst>
                  <a:gd name="connsiteX0" fmla="*/ 825056 w 825055"/>
                  <a:gd name="connsiteY0" fmla="*/ 0 h 394335"/>
                  <a:gd name="connsiteX1" fmla="*/ 825056 w 825055"/>
                  <a:gd name="connsiteY1" fmla="*/ 394335 h 394335"/>
                  <a:gd name="connsiteX2" fmla="*/ 0 w 825055"/>
                  <a:gd name="connsiteY2" fmla="*/ 394335 h 394335"/>
                  <a:gd name="connsiteX3" fmla="*/ 0 w 825055"/>
                  <a:gd name="connsiteY3" fmla="*/ 857 h 394335"/>
                  <a:gd name="connsiteX4" fmla="*/ 21241 w 825055"/>
                  <a:gd name="connsiteY4" fmla="*/ 12287 h 394335"/>
                  <a:gd name="connsiteX5" fmla="*/ 280226 w 825055"/>
                  <a:gd name="connsiteY5" fmla="*/ 167545 h 394335"/>
                  <a:gd name="connsiteX6" fmla="*/ 298133 w 825055"/>
                  <a:gd name="connsiteY6" fmla="*/ 199453 h 394335"/>
                  <a:gd name="connsiteX7" fmla="*/ 355473 w 825055"/>
                  <a:gd name="connsiteY7" fmla="*/ 257175 h 394335"/>
                  <a:gd name="connsiteX8" fmla="*/ 469678 w 825055"/>
                  <a:gd name="connsiteY8" fmla="*/ 257175 h 394335"/>
                  <a:gd name="connsiteX9" fmla="*/ 526447 w 825055"/>
                  <a:gd name="connsiteY9" fmla="*/ 200882 h 394335"/>
                  <a:gd name="connsiteX10" fmla="*/ 547021 w 825055"/>
                  <a:gd name="connsiteY10" fmla="*/ 165830 h 394335"/>
                  <a:gd name="connsiteX11" fmla="*/ 801910 w 825055"/>
                  <a:gd name="connsiteY11" fmla="*/ 12954 h 394335"/>
                  <a:gd name="connsiteX12" fmla="*/ 825056 w 825055"/>
                  <a:gd name="connsiteY12" fmla="*/ 0 h 3943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825055" h="394335">
                    <a:moveTo>
                      <a:pt x="825056" y="0"/>
                    </a:moveTo>
                    <a:cubicBezTo>
                      <a:pt x="825056" y="133731"/>
                      <a:pt x="825056" y="263461"/>
                      <a:pt x="825056" y="394335"/>
                    </a:cubicBezTo>
                    <a:cubicBezTo>
                      <a:pt x="549783" y="394335"/>
                      <a:pt x="275749" y="394335"/>
                      <a:pt x="0" y="394335"/>
                    </a:cubicBezTo>
                    <a:cubicBezTo>
                      <a:pt x="0" y="263461"/>
                      <a:pt x="0" y="133255"/>
                      <a:pt x="0" y="857"/>
                    </a:cubicBezTo>
                    <a:cubicBezTo>
                      <a:pt x="7906" y="5048"/>
                      <a:pt x="14764" y="8382"/>
                      <a:pt x="21241" y="12287"/>
                    </a:cubicBezTo>
                    <a:cubicBezTo>
                      <a:pt x="107537" y="64103"/>
                      <a:pt x="193548" y="116300"/>
                      <a:pt x="280226" y="167545"/>
                    </a:cubicBezTo>
                    <a:cubicBezTo>
                      <a:pt x="293561" y="175450"/>
                      <a:pt x="298323" y="184023"/>
                      <a:pt x="298133" y="199453"/>
                    </a:cubicBezTo>
                    <a:cubicBezTo>
                      <a:pt x="297656" y="241078"/>
                      <a:pt x="313753" y="256699"/>
                      <a:pt x="355473" y="257175"/>
                    </a:cubicBezTo>
                    <a:cubicBezTo>
                      <a:pt x="393573" y="257556"/>
                      <a:pt x="431578" y="257556"/>
                      <a:pt x="469678" y="257175"/>
                    </a:cubicBezTo>
                    <a:cubicBezTo>
                      <a:pt x="509778" y="256794"/>
                      <a:pt x="527209" y="240506"/>
                      <a:pt x="526447" y="200882"/>
                    </a:cubicBezTo>
                    <a:cubicBezTo>
                      <a:pt x="526066" y="183261"/>
                      <a:pt x="532257" y="174498"/>
                      <a:pt x="547021" y="165830"/>
                    </a:cubicBezTo>
                    <a:cubicBezTo>
                      <a:pt x="632365" y="115538"/>
                      <a:pt x="716947" y="64008"/>
                      <a:pt x="801910" y="12954"/>
                    </a:cubicBezTo>
                    <a:cubicBezTo>
                      <a:pt x="808482" y="9049"/>
                      <a:pt x="815340" y="5429"/>
                      <a:pt x="825056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01" name="图形"/>
              <p:cNvSpPr/>
              <p:nvPr/>
            </p:nvSpPr>
            <p:spPr>
              <a:xfrm>
                <a:off x="12128491" y="4562312"/>
                <a:ext cx="828443" cy="278987"/>
              </a:xfrm>
              <a:custGeom>
                <a:avLst/>
                <a:gdLst>
                  <a:gd name="connsiteX0" fmla="*/ 531716 w 828443"/>
                  <a:gd name="connsiteY0" fmla="*/ 278987 h 278987"/>
                  <a:gd name="connsiteX1" fmla="*/ 464850 w 828443"/>
                  <a:gd name="connsiteY1" fmla="*/ 228028 h 278987"/>
                  <a:gd name="connsiteX2" fmla="*/ 362552 w 828443"/>
                  <a:gd name="connsiteY2" fmla="*/ 228028 h 278987"/>
                  <a:gd name="connsiteX3" fmla="*/ 297210 w 828443"/>
                  <a:gd name="connsiteY3" fmla="*/ 278987 h 278987"/>
                  <a:gd name="connsiteX4" fmla="*/ 160622 w 828443"/>
                  <a:gd name="connsiteY4" fmla="*/ 196786 h 278987"/>
                  <a:gd name="connsiteX5" fmla="*/ 19747 w 828443"/>
                  <a:gd name="connsiteY5" fmla="*/ 112776 h 278987"/>
                  <a:gd name="connsiteX6" fmla="*/ 125 w 828443"/>
                  <a:gd name="connsiteY6" fmla="*/ 77057 h 278987"/>
                  <a:gd name="connsiteX7" fmla="*/ 506 w 828443"/>
                  <a:gd name="connsiteY7" fmla="*/ 0 h 278987"/>
                  <a:gd name="connsiteX8" fmla="*/ 828324 w 828443"/>
                  <a:gd name="connsiteY8" fmla="*/ 0 h 278987"/>
                  <a:gd name="connsiteX9" fmla="*/ 827848 w 828443"/>
                  <a:gd name="connsiteY9" fmla="*/ 93821 h 278987"/>
                  <a:gd name="connsiteX10" fmla="*/ 816704 w 828443"/>
                  <a:gd name="connsiteY10" fmla="*/ 107347 h 278987"/>
                  <a:gd name="connsiteX11" fmla="*/ 531716 w 828443"/>
                  <a:gd name="connsiteY11" fmla="*/ 278987 h 278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28443" h="278987">
                    <a:moveTo>
                      <a:pt x="531716" y="278987"/>
                    </a:moveTo>
                    <a:cubicBezTo>
                      <a:pt x="518381" y="235077"/>
                      <a:pt x="508760" y="228028"/>
                      <a:pt x="464850" y="228028"/>
                    </a:cubicBezTo>
                    <a:cubicBezTo>
                      <a:pt x="430751" y="228028"/>
                      <a:pt x="396651" y="228028"/>
                      <a:pt x="362552" y="228028"/>
                    </a:cubicBezTo>
                    <a:cubicBezTo>
                      <a:pt x="320165" y="228124"/>
                      <a:pt x="308354" y="237077"/>
                      <a:pt x="297210" y="278987"/>
                    </a:cubicBezTo>
                    <a:cubicBezTo>
                      <a:pt x="251395" y="251460"/>
                      <a:pt x="206056" y="224123"/>
                      <a:pt x="160622" y="196786"/>
                    </a:cubicBezTo>
                    <a:cubicBezTo>
                      <a:pt x="113759" y="168592"/>
                      <a:pt x="67277" y="139827"/>
                      <a:pt x="19747" y="112776"/>
                    </a:cubicBezTo>
                    <a:cubicBezTo>
                      <a:pt x="4507" y="104108"/>
                      <a:pt x="-922" y="94202"/>
                      <a:pt x="125" y="77057"/>
                    </a:cubicBezTo>
                    <a:cubicBezTo>
                      <a:pt x="1649" y="51911"/>
                      <a:pt x="506" y="26670"/>
                      <a:pt x="506" y="0"/>
                    </a:cubicBezTo>
                    <a:cubicBezTo>
                      <a:pt x="276541" y="0"/>
                      <a:pt x="550575" y="0"/>
                      <a:pt x="828324" y="0"/>
                    </a:cubicBezTo>
                    <a:cubicBezTo>
                      <a:pt x="828324" y="31147"/>
                      <a:pt x="828800" y="62484"/>
                      <a:pt x="827848" y="93821"/>
                    </a:cubicBezTo>
                    <a:cubicBezTo>
                      <a:pt x="827657" y="98488"/>
                      <a:pt x="821561" y="104489"/>
                      <a:pt x="816704" y="107347"/>
                    </a:cubicBezTo>
                    <a:cubicBezTo>
                      <a:pt x="722501" y="164306"/>
                      <a:pt x="628109" y="220980"/>
                      <a:pt x="531716" y="27898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02" name="图形"/>
              <p:cNvSpPr/>
              <p:nvPr/>
            </p:nvSpPr>
            <p:spPr>
              <a:xfrm>
                <a:off x="12199768" y="4056153"/>
                <a:ext cx="642503" cy="456819"/>
              </a:xfrm>
              <a:custGeom>
                <a:avLst/>
                <a:gdLst>
                  <a:gd name="connsiteX0" fmla="*/ 623697 w 642503"/>
                  <a:gd name="connsiteY0" fmla="*/ 333470 h 456819"/>
                  <a:gd name="connsiteX1" fmla="*/ 551212 w 642503"/>
                  <a:gd name="connsiteY1" fmla="*/ 321278 h 456819"/>
                  <a:gd name="connsiteX2" fmla="*/ 127730 w 642503"/>
                  <a:gd name="connsiteY2" fmla="*/ 320707 h 456819"/>
                  <a:gd name="connsiteX3" fmla="*/ 44387 w 642503"/>
                  <a:gd name="connsiteY3" fmla="*/ 402812 h 456819"/>
                  <a:gd name="connsiteX4" fmla="*/ 44387 w 642503"/>
                  <a:gd name="connsiteY4" fmla="*/ 456819 h 456819"/>
                  <a:gd name="connsiteX5" fmla="*/ 0 w 642503"/>
                  <a:gd name="connsiteY5" fmla="*/ 456819 h 456819"/>
                  <a:gd name="connsiteX6" fmla="*/ 0 w 642503"/>
                  <a:gd name="connsiteY6" fmla="*/ 0 h 456819"/>
                  <a:gd name="connsiteX7" fmla="*/ 642461 w 642503"/>
                  <a:gd name="connsiteY7" fmla="*/ 0 h 456819"/>
                  <a:gd name="connsiteX8" fmla="*/ 642461 w 642503"/>
                  <a:gd name="connsiteY8" fmla="*/ 112586 h 456819"/>
                  <a:gd name="connsiteX9" fmla="*/ 640937 w 642503"/>
                  <a:gd name="connsiteY9" fmla="*/ 302895 h 456819"/>
                  <a:gd name="connsiteX10" fmla="*/ 629126 w 642503"/>
                  <a:gd name="connsiteY10" fmla="*/ 342233 h 456819"/>
                  <a:gd name="connsiteX11" fmla="*/ 623697 w 642503"/>
                  <a:gd name="connsiteY11" fmla="*/ 333470 h 456819"/>
                  <a:gd name="connsiteX12" fmla="*/ 595313 w 642503"/>
                  <a:gd name="connsiteY12" fmla="*/ 45625 h 456819"/>
                  <a:gd name="connsiteX13" fmla="*/ 46387 w 642503"/>
                  <a:gd name="connsiteY13" fmla="*/ 45625 h 456819"/>
                  <a:gd name="connsiteX14" fmla="*/ 46387 w 642503"/>
                  <a:gd name="connsiteY14" fmla="*/ 89535 h 456819"/>
                  <a:gd name="connsiteX15" fmla="*/ 595313 w 642503"/>
                  <a:gd name="connsiteY15" fmla="*/ 89535 h 456819"/>
                  <a:gd name="connsiteX16" fmla="*/ 595313 w 642503"/>
                  <a:gd name="connsiteY16" fmla="*/ 45625 h 456819"/>
                  <a:gd name="connsiteX17" fmla="*/ 595217 w 642503"/>
                  <a:gd name="connsiteY17" fmla="*/ 230696 h 456819"/>
                  <a:gd name="connsiteX18" fmla="*/ 45625 w 642503"/>
                  <a:gd name="connsiteY18" fmla="*/ 230696 h 456819"/>
                  <a:gd name="connsiteX19" fmla="*/ 45625 w 642503"/>
                  <a:gd name="connsiteY19" fmla="*/ 272320 h 456819"/>
                  <a:gd name="connsiteX20" fmla="*/ 595217 w 642503"/>
                  <a:gd name="connsiteY20" fmla="*/ 272320 h 456819"/>
                  <a:gd name="connsiteX21" fmla="*/ 595217 w 642503"/>
                  <a:gd name="connsiteY21" fmla="*/ 230696 h 456819"/>
                  <a:gd name="connsiteX22" fmla="*/ 229743 w 642503"/>
                  <a:gd name="connsiteY22" fmla="*/ 180499 h 456819"/>
                  <a:gd name="connsiteX23" fmla="*/ 594741 w 642503"/>
                  <a:gd name="connsiteY23" fmla="*/ 180499 h 456819"/>
                  <a:gd name="connsiteX24" fmla="*/ 594741 w 642503"/>
                  <a:gd name="connsiteY24" fmla="*/ 138112 h 456819"/>
                  <a:gd name="connsiteX25" fmla="*/ 229743 w 642503"/>
                  <a:gd name="connsiteY25" fmla="*/ 138112 h 456819"/>
                  <a:gd name="connsiteX26" fmla="*/ 229743 w 642503"/>
                  <a:gd name="connsiteY26" fmla="*/ 180499 h 456819"/>
                  <a:gd name="connsiteX27" fmla="*/ 87535 w 642503"/>
                  <a:gd name="connsiteY27" fmla="*/ 180880 h 456819"/>
                  <a:gd name="connsiteX28" fmla="*/ 87535 w 642503"/>
                  <a:gd name="connsiteY28" fmla="*/ 138589 h 456819"/>
                  <a:gd name="connsiteX29" fmla="*/ 45720 w 642503"/>
                  <a:gd name="connsiteY29" fmla="*/ 138589 h 456819"/>
                  <a:gd name="connsiteX30" fmla="*/ 45720 w 642503"/>
                  <a:gd name="connsiteY30" fmla="*/ 180880 h 456819"/>
                  <a:gd name="connsiteX31" fmla="*/ 87535 w 642503"/>
                  <a:gd name="connsiteY31" fmla="*/ 180880 h 456819"/>
                  <a:gd name="connsiteX32" fmla="*/ 137446 w 642503"/>
                  <a:gd name="connsiteY32" fmla="*/ 180499 h 456819"/>
                  <a:gd name="connsiteX33" fmla="*/ 180308 w 642503"/>
                  <a:gd name="connsiteY33" fmla="*/ 180499 h 456819"/>
                  <a:gd name="connsiteX34" fmla="*/ 180308 w 642503"/>
                  <a:gd name="connsiteY34" fmla="*/ 138589 h 456819"/>
                  <a:gd name="connsiteX35" fmla="*/ 137446 w 642503"/>
                  <a:gd name="connsiteY35" fmla="*/ 138589 h 456819"/>
                  <a:gd name="connsiteX36" fmla="*/ 137446 w 642503"/>
                  <a:gd name="connsiteY36" fmla="*/ 180499 h 4568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642503" h="456819">
                    <a:moveTo>
                      <a:pt x="623697" y="333470"/>
                    </a:moveTo>
                    <a:cubicBezTo>
                      <a:pt x="599504" y="329184"/>
                      <a:pt x="575405" y="321469"/>
                      <a:pt x="551212" y="321278"/>
                    </a:cubicBezTo>
                    <a:cubicBezTo>
                      <a:pt x="410051" y="320135"/>
                      <a:pt x="268891" y="320611"/>
                      <a:pt x="127730" y="320707"/>
                    </a:cubicBezTo>
                    <a:cubicBezTo>
                      <a:pt x="69342" y="320707"/>
                      <a:pt x="44672" y="345091"/>
                      <a:pt x="44387" y="402812"/>
                    </a:cubicBezTo>
                    <a:cubicBezTo>
                      <a:pt x="44291" y="420148"/>
                      <a:pt x="44387" y="437578"/>
                      <a:pt x="44387" y="456819"/>
                    </a:cubicBezTo>
                    <a:cubicBezTo>
                      <a:pt x="29337" y="456819"/>
                      <a:pt x="15621" y="456819"/>
                      <a:pt x="0" y="456819"/>
                    </a:cubicBezTo>
                    <a:cubicBezTo>
                      <a:pt x="0" y="305276"/>
                      <a:pt x="0" y="153543"/>
                      <a:pt x="0" y="0"/>
                    </a:cubicBezTo>
                    <a:cubicBezTo>
                      <a:pt x="213836" y="0"/>
                      <a:pt x="427387" y="0"/>
                      <a:pt x="642461" y="0"/>
                    </a:cubicBezTo>
                    <a:cubicBezTo>
                      <a:pt x="642461" y="38291"/>
                      <a:pt x="642557" y="75438"/>
                      <a:pt x="642461" y="112586"/>
                    </a:cubicBezTo>
                    <a:cubicBezTo>
                      <a:pt x="642176" y="176022"/>
                      <a:pt x="642461" y="239459"/>
                      <a:pt x="640937" y="302895"/>
                    </a:cubicBezTo>
                    <a:cubicBezTo>
                      <a:pt x="640652" y="316135"/>
                      <a:pt x="633222" y="329184"/>
                      <a:pt x="629126" y="342233"/>
                    </a:cubicBezTo>
                    <a:cubicBezTo>
                      <a:pt x="627317" y="339281"/>
                      <a:pt x="625507" y="336328"/>
                      <a:pt x="623697" y="333470"/>
                    </a:cubicBezTo>
                    <a:close/>
                    <a:moveTo>
                      <a:pt x="595313" y="45625"/>
                    </a:moveTo>
                    <a:cubicBezTo>
                      <a:pt x="410813" y="45625"/>
                      <a:pt x="228791" y="45625"/>
                      <a:pt x="46387" y="45625"/>
                    </a:cubicBezTo>
                    <a:cubicBezTo>
                      <a:pt x="46387" y="61341"/>
                      <a:pt x="46387" y="75724"/>
                      <a:pt x="46387" y="89535"/>
                    </a:cubicBezTo>
                    <a:cubicBezTo>
                      <a:pt x="230505" y="89535"/>
                      <a:pt x="412528" y="89535"/>
                      <a:pt x="595313" y="89535"/>
                    </a:cubicBezTo>
                    <a:cubicBezTo>
                      <a:pt x="595313" y="74581"/>
                      <a:pt x="595313" y="61246"/>
                      <a:pt x="595313" y="45625"/>
                    </a:cubicBezTo>
                    <a:close/>
                    <a:moveTo>
                      <a:pt x="595217" y="230696"/>
                    </a:moveTo>
                    <a:cubicBezTo>
                      <a:pt x="410909" y="230696"/>
                      <a:pt x="228791" y="230696"/>
                      <a:pt x="45625" y="230696"/>
                    </a:cubicBezTo>
                    <a:cubicBezTo>
                      <a:pt x="45625" y="245174"/>
                      <a:pt x="45625" y="258223"/>
                      <a:pt x="45625" y="272320"/>
                    </a:cubicBezTo>
                    <a:cubicBezTo>
                      <a:pt x="229457" y="272320"/>
                      <a:pt x="411956" y="272320"/>
                      <a:pt x="595217" y="272320"/>
                    </a:cubicBezTo>
                    <a:cubicBezTo>
                      <a:pt x="595217" y="257747"/>
                      <a:pt x="595217" y="245269"/>
                      <a:pt x="595217" y="230696"/>
                    </a:cubicBezTo>
                    <a:close/>
                    <a:moveTo>
                      <a:pt x="229743" y="180499"/>
                    </a:moveTo>
                    <a:cubicBezTo>
                      <a:pt x="352997" y="180499"/>
                      <a:pt x="473869" y="180499"/>
                      <a:pt x="594741" y="180499"/>
                    </a:cubicBezTo>
                    <a:cubicBezTo>
                      <a:pt x="594741" y="165449"/>
                      <a:pt x="594741" y="152305"/>
                      <a:pt x="594741" y="138112"/>
                    </a:cubicBezTo>
                    <a:cubicBezTo>
                      <a:pt x="472631" y="138112"/>
                      <a:pt x="351854" y="138112"/>
                      <a:pt x="229743" y="138112"/>
                    </a:cubicBezTo>
                    <a:cubicBezTo>
                      <a:pt x="229743" y="152876"/>
                      <a:pt x="229743" y="166021"/>
                      <a:pt x="229743" y="180499"/>
                    </a:cubicBezTo>
                    <a:close/>
                    <a:moveTo>
                      <a:pt x="87535" y="180880"/>
                    </a:moveTo>
                    <a:cubicBezTo>
                      <a:pt x="87535" y="165354"/>
                      <a:pt x="87535" y="151448"/>
                      <a:pt x="87535" y="138589"/>
                    </a:cubicBezTo>
                    <a:cubicBezTo>
                      <a:pt x="71819" y="138589"/>
                      <a:pt x="58960" y="138589"/>
                      <a:pt x="45720" y="138589"/>
                    </a:cubicBezTo>
                    <a:cubicBezTo>
                      <a:pt x="45720" y="153734"/>
                      <a:pt x="45720" y="166783"/>
                      <a:pt x="45720" y="180880"/>
                    </a:cubicBezTo>
                    <a:cubicBezTo>
                      <a:pt x="60674" y="180880"/>
                      <a:pt x="74295" y="180880"/>
                      <a:pt x="87535" y="180880"/>
                    </a:cubicBezTo>
                    <a:close/>
                    <a:moveTo>
                      <a:pt x="137446" y="180499"/>
                    </a:moveTo>
                    <a:cubicBezTo>
                      <a:pt x="153067" y="180499"/>
                      <a:pt x="166688" y="180499"/>
                      <a:pt x="180308" y="180499"/>
                    </a:cubicBezTo>
                    <a:cubicBezTo>
                      <a:pt x="180308" y="165449"/>
                      <a:pt x="180308" y="152305"/>
                      <a:pt x="180308" y="138589"/>
                    </a:cubicBezTo>
                    <a:cubicBezTo>
                      <a:pt x="165449" y="138589"/>
                      <a:pt x="151924" y="138589"/>
                      <a:pt x="137446" y="138589"/>
                    </a:cubicBezTo>
                    <a:cubicBezTo>
                      <a:pt x="137446" y="153162"/>
                      <a:pt x="137446" y="165640"/>
                      <a:pt x="137446" y="18049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03" name="图形"/>
              <p:cNvSpPr/>
              <p:nvPr/>
            </p:nvSpPr>
            <p:spPr>
              <a:xfrm>
                <a:off x="12497710" y="3872702"/>
                <a:ext cx="641603" cy="559014"/>
              </a:xfrm>
              <a:custGeom>
                <a:avLst/>
                <a:gdLst>
                  <a:gd name="connsiteX0" fmla="*/ 0 w 641603"/>
                  <a:gd name="connsiteY0" fmla="*/ 136684 h 559014"/>
                  <a:gd name="connsiteX1" fmla="*/ 0 w 641603"/>
                  <a:gd name="connsiteY1" fmla="*/ 0 h 559014"/>
                  <a:gd name="connsiteX2" fmla="*/ 458438 w 641603"/>
                  <a:gd name="connsiteY2" fmla="*/ 0 h 559014"/>
                  <a:gd name="connsiteX3" fmla="*/ 458438 w 641603"/>
                  <a:gd name="connsiteY3" fmla="*/ 180594 h 559014"/>
                  <a:gd name="connsiteX4" fmla="*/ 641604 w 641603"/>
                  <a:gd name="connsiteY4" fmla="*/ 180594 h 559014"/>
                  <a:gd name="connsiteX5" fmla="*/ 641604 w 641603"/>
                  <a:gd name="connsiteY5" fmla="*/ 456629 h 559014"/>
                  <a:gd name="connsiteX6" fmla="*/ 619411 w 641603"/>
                  <a:gd name="connsiteY6" fmla="*/ 457962 h 559014"/>
                  <a:gd name="connsiteX7" fmla="*/ 493300 w 641603"/>
                  <a:gd name="connsiteY7" fmla="*/ 457295 h 559014"/>
                  <a:gd name="connsiteX8" fmla="*/ 456629 w 641603"/>
                  <a:gd name="connsiteY8" fmla="*/ 489109 h 559014"/>
                  <a:gd name="connsiteX9" fmla="*/ 450056 w 641603"/>
                  <a:gd name="connsiteY9" fmla="*/ 533781 h 559014"/>
                  <a:gd name="connsiteX10" fmla="*/ 421481 w 641603"/>
                  <a:gd name="connsiteY10" fmla="*/ 558641 h 559014"/>
                  <a:gd name="connsiteX11" fmla="*/ 390811 w 641603"/>
                  <a:gd name="connsiteY11" fmla="*/ 531971 h 559014"/>
                  <a:gd name="connsiteX12" fmla="*/ 389382 w 641603"/>
                  <a:gd name="connsiteY12" fmla="*/ 365760 h 559014"/>
                  <a:gd name="connsiteX13" fmla="*/ 595979 w 641603"/>
                  <a:gd name="connsiteY13" fmla="*/ 365760 h 559014"/>
                  <a:gd name="connsiteX14" fmla="*/ 595979 w 641603"/>
                  <a:gd name="connsiteY14" fmla="*/ 320707 h 559014"/>
                  <a:gd name="connsiteX15" fmla="*/ 390716 w 641603"/>
                  <a:gd name="connsiteY15" fmla="*/ 320707 h 559014"/>
                  <a:gd name="connsiteX16" fmla="*/ 390716 w 641603"/>
                  <a:gd name="connsiteY16" fmla="*/ 275654 h 559014"/>
                  <a:gd name="connsiteX17" fmla="*/ 595503 w 641603"/>
                  <a:gd name="connsiteY17" fmla="*/ 275654 h 559014"/>
                  <a:gd name="connsiteX18" fmla="*/ 595503 w 641603"/>
                  <a:gd name="connsiteY18" fmla="*/ 228791 h 559014"/>
                  <a:gd name="connsiteX19" fmla="*/ 390144 w 641603"/>
                  <a:gd name="connsiteY19" fmla="*/ 228791 h 559014"/>
                  <a:gd name="connsiteX20" fmla="*/ 390144 w 641603"/>
                  <a:gd name="connsiteY20" fmla="*/ 136684 h 559014"/>
                  <a:gd name="connsiteX21" fmla="*/ 0 w 641603"/>
                  <a:gd name="connsiteY21" fmla="*/ 136684 h 559014"/>
                  <a:gd name="connsiteX22" fmla="*/ 138684 w 641603"/>
                  <a:gd name="connsiteY22" fmla="*/ 46196 h 559014"/>
                  <a:gd name="connsiteX23" fmla="*/ 138684 w 641603"/>
                  <a:gd name="connsiteY23" fmla="*/ 87821 h 559014"/>
                  <a:gd name="connsiteX24" fmla="*/ 319278 w 641603"/>
                  <a:gd name="connsiteY24" fmla="*/ 87821 h 559014"/>
                  <a:gd name="connsiteX25" fmla="*/ 319278 w 641603"/>
                  <a:gd name="connsiteY25" fmla="*/ 46196 h 559014"/>
                  <a:gd name="connsiteX26" fmla="*/ 138684 w 641603"/>
                  <a:gd name="connsiteY26" fmla="*/ 46196 h 559014"/>
                  <a:gd name="connsiteX27" fmla="*/ 46863 w 641603"/>
                  <a:gd name="connsiteY27" fmla="*/ 46101 h 559014"/>
                  <a:gd name="connsiteX28" fmla="*/ 46863 w 641603"/>
                  <a:gd name="connsiteY28" fmla="*/ 87725 h 559014"/>
                  <a:gd name="connsiteX29" fmla="*/ 88773 w 641603"/>
                  <a:gd name="connsiteY29" fmla="*/ 87725 h 559014"/>
                  <a:gd name="connsiteX30" fmla="*/ 88773 w 641603"/>
                  <a:gd name="connsiteY30" fmla="*/ 46101 h 559014"/>
                  <a:gd name="connsiteX31" fmla="*/ 46863 w 641603"/>
                  <a:gd name="connsiteY31" fmla="*/ 46101 h 559014"/>
                  <a:gd name="connsiteX32" fmla="*/ 368237 w 641603"/>
                  <a:gd name="connsiteY32" fmla="*/ 87916 h 559014"/>
                  <a:gd name="connsiteX33" fmla="*/ 411670 w 641603"/>
                  <a:gd name="connsiteY33" fmla="*/ 87916 h 559014"/>
                  <a:gd name="connsiteX34" fmla="*/ 411670 w 641603"/>
                  <a:gd name="connsiteY34" fmla="*/ 46863 h 559014"/>
                  <a:gd name="connsiteX35" fmla="*/ 368237 w 641603"/>
                  <a:gd name="connsiteY35" fmla="*/ 46863 h 559014"/>
                  <a:gd name="connsiteX36" fmla="*/ 368237 w 641603"/>
                  <a:gd name="connsiteY36" fmla="*/ 87916 h 5590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641603" h="559014">
                    <a:moveTo>
                      <a:pt x="0" y="136684"/>
                    </a:moveTo>
                    <a:cubicBezTo>
                      <a:pt x="0" y="89821"/>
                      <a:pt x="0" y="45720"/>
                      <a:pt x="0" y="0"/>
                    </a:cubicBezTo>
                    <a:cubicBezTo>
                      <a:pt x="152400" y="0"/>
                      <a:pt x="304229" y="0"/>
                      <a:pt x="458438" y="0"/>
                    </a:cubicBezTo>
                    <a:cubicBezTo>
                      <a:pt x="458438" y="59150"/>
                      <a:pt x="458438" y="118301"/>
                      <a:pt x="458438" y="180594"/>
                    </a:cubicBezTo>
                    <a:cubicBezTo>
                      <a:pt x="520446" y="180594"/>
                      <a:pt x="580168" y="180594"/>
                      <a:pt x="641604" y="180594"/>
                    </a:cubicBezTo>
                    <a:cubicBezTo>
                      <a:pt x="641604" y="273749"/>
                      <a:pt x="641604" y="363855"/>
                      <a:pt x="641604" y="456629"/>
                    </a:cubicBezTo>
                    <a:cubicBezTo>
                      <a:pt x="634460" y="457105"/>
                      <a:pt x="626935" y="457962"/>
                      <a:pt x="619411" y="457962"/>
                    </a:cubicBezTo>
                    <a:cubicBezTo>
                      <a:pt x="577406" y="458057"/>
                      <a:pt x="535210" y="459962"/>
                      <a:pt x="493300" y="457295"/>
                    </a:cubicBezTo>
                    <a:cubicBezTo>
                      <a:pt x="467392" y="455676"/>
                      <a:pt x="457772" y="464725"/>
                      <a:pt x="456629" y="489109"/>
                    </a:cubicBezTo>
                    <a:cubicBezTo>
                      <a:pt x="455962" y="504063"/>
                      <a:pt x="451009" y="518827"/>
                      <a:pt x="450056" y="533781"/>
                    </a:cubicBezTo>
                    <a:cubicBezTo>
                      <a:pt x="448818" y="552736"/>
                      <a:pt x="433292" y="560927"/>
                      <a:pt x="421481" y="558641"/>
                    </a:cubicBezTo>
                    <a:cubicBezTo>
                      <a:pt x="409480" y="556355"/>
                      <a:pt x="391287" y="541877"/>
                      <a:pt x="390811" y="531971"/>
                    </a:cubicBezTo>
                    <a:cubicBezTo>
                      <a:pt x="387763" y="477584"/>
                      <a:pt x="389382" y="423005"/>
                      <a:pt x="389382" y="365760"/>
                    </a:cubicBezTo>
                    <a:cubicBezTo>
                      <a:pt x="459200" y="365760"/>
                      <a:pt x="527018" y="365760"/>
                      <a:pt x="595979" y="365760"/>
                    </a:cubicBezTo>
                    <a:cubicBezTo>
                      <a:pt x="595979" y="349949"/>
                      <a:pt x="595979" y="336899"/>
                      <a:pt x="595979" y="320707"/>
                    </a:cubicBezTo>
                    <a:cubicBezTo>
                      <a:pt x="527590" y="320707"/>
                      <a:pt x="459867" y="320707"/>
                      <a:pt x="390716" y="320707"/>
                    </a:cubicBezTo>
                    <a:cubicBezTo>
                      <a:pt x="390716" y="304610"/>
                      <a:pt x="390716" y="291465"/>
                      <a:pt x="390716" y="275654"/>
                    </a:cubicBezTo>
                    <a:cubicBezTo>
                      <a:pt x="458248" y="275654"/>
                      <a:pt x="526066" y="275654"/>
                      <a:pt x="595503" y="275654"/>
                    </a:cubicBezTo>
                    <a:cubicBezTo>
                      <a:pt x="595503" y="259175"/>
                      <a:pt x="595503" y="245269"/>
                      <a:pt x="595503" y="228791"/>
                    </a:cubicBezTo>
                    <a:cubicBezTo>
                      <a:pt x="528352" y="228791"/>
                      <a:pt x="460534" y="228791"/>
                      <a:pt x="390144" y="228791"/>
                    </a:cubicBezTo>
                    <a:cubicBezTo>
                      <a:pt x="390144" y="197358"/>
                      <a:pt x="390144" y="168402"/>
                      <a:pt x="390144" y="136684"/>
                    </a:cubicBezTo>
                    <a:cubicBezTo>
                      <a:pt x="258699" y="136684"/>
                      <a:pt x="129921" y="136684"/>
                      <a:pt x="0" y="136684"/>
                    </a:cubicBezTo>
                    <a:close/>
                    <a:moveTo>
                      <a:pt x="138684" y="46196"/>
                    </a:moveTo>
                    <a:cubicBezTo>
                      <a:pt x="138684" y="61913"/>
                      <a:pt x="138684" y="74867"/>
                      <a:pt x="138684" y="87821"/>
                    </a:cubicBezTo>
                    <a:cubicBezTo>
                      <a:pt x="200025" y="87821"/>
                      <a:pt x="259651" y="87821"/>
                      <a:pt x="319278" y="87821"/>
                    </a:cubicBezTo>
                    <a:cubicBezTo>
                      <a:pt x="319278" y="72962"/>
                      <a:pt x="319278" y="60008"/>
                      <a:pt x="319278" y="46196"/>
                    </a:cubicBezTo>
                    <a:cubicBezTo>
                      <a:pt x="258509" y="46196"/>
                      <a:pt x="199453" y="46196"/>
                      <a:pt x="138684" y="46196"/>
                    </a:cubicBezTo>
                    <a:close/>
                    <a:moveTo>
                      <a:pt x="46863" y="46101"/>
                    </a:moveTo>
                    <a:cubicBezTo>
                      <a:pt x="46863" y="61151"/>
                      <a:pt x="46863" y="74200"/>
                      <a:pt x="46863" y="87725"/>
                    </a:cubicBezTo>
                    <a:cubicBezTo>
                      <a:pt x="61817" y="87725"/>
                      <a:pt x="75438" y="87725"/>
                      <a:pt x="88773" y="87725"/>
                    </a:cubicBezTo>
                    <a:cubicBezTo>
                      <a:pt x="88773" y="72866"/>
                      <a:pt x="88773" y="59912"/>
                      <a:pt x="88773" y="46101"/>
                    </a:cubicBezTo>
                    <a:cubicBezTo>
                      <a:pt x="74295" y="46101"/>
                      <a:pt x="61817" y="46101"/>
                      <a:pt x="46863" y="46101"/>
                    </a:cubicBezTo>
                    <a:close/>
                    <a:moveTo>
                      <a:pt x="368237" y="87916"/>
                    </a:moveTo>
                    <a:cubicBezTo>
                      <a:pt x="384048" y="87916"/>
                      <a:pt x="397669" y="87916"/>
                      <a:pt x="411670" y="87916"/>
                    </a:cubicBezTo>
                    <a:cubicBezTo>
                      <a:pt x="411670" y="73343"/>
                      <a:pt x="411670" y="60389"/>
                      <a:pt x="411670" y="46863"/>
                    </a:cubicBezTo>
                    <a:cubicBezTo>
                      <a:pt x="396621" y="46863"/>
                      <a:pt x="382905" y="46863"/>
                      <a:pt x="368237" y="46863"/>
                    </a:cubicBezTo>
                    <a:cubicBezTo>
                      <a:pt x="368237" y="60865"/>
                      <a:pt x="368237" y="73247"/>
                      <a:pt x="368237" y="8791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04" name="图形"/>
              <p:cNvSpPr/>
              <p:nvPr/>
            </p:nvSpPr>
            <p:spPr>
              <a:xfrm>
                <a:off x="12844610" y="4377527"/>
                <a:ext cx="616362" cy="779335"/>
              </a:xfrm>
              <a:custGeom>
                <a:avLst/>
                <a:gdLst>
                  <a:gd name="connsiteX0" fmla="*/ 159639 w 616362"/>
                  <a:gd name="connsiteY0" fmla="*/ 779145 h 779335"/>
                  <a:gd name="connsiteX1" fmla="*/ 159639 w 616362"/>
                  <a:gd name="connsiteY1" fmla="*/ 658273 h 779335"/>
                  <a:gd name="connsiteX2" fmla="*/ 301657 w 616362"/>
                  <a:gd name="connsiteY2" fmla="*/ 655511 h 779335"/>
                  <a:gd name="connsiteX3" fmla="*/ 452438 w 616362"/>
                  <a:gd name="connsiteY3" fmla="*/ 232219 h 779335"/>
                  <a:gd name="connsiteX4" fmla="*/ 131540 w 616362"/>
                  <a:gd name="connsiteY4" fmla="*/ 130588 h 779335"/>
                  <a:gd name="connsiteX5" fmla="*/ 0 w 616362"/>
                  <a:gd name="connsiteY5" fmla="*/ 139827 h 779335"/>
                  <a:gd name="connsiteX6" fmla="*/ 0 w 616362"/>
                  <a:gd name="connsiteY6" fmla="*/ 60865 h 779335"/>
                  <a:gd name="connsiteX7" fmla="*/ 55435 w 616362"/>
                  <a:gd name="connsiteY7" fmla="*/ 100298 h 779335"/>
                  <a:gd name="connsiteX8" fmla="*/ 80105 w 616362"/>
                  <a:gd name="connsiteY8" fmla="*/ 103346 h 779335"/>
                  <a:gd name="connsiteX9" fmla="*/ 86582 w 616362"/>
                  <a:gd name="connsiteY9" fmla="*/ 100584 h 779335"/>
                  <a:gd name="connsiteX10" fmla="*/ 152019 w 616362"/>
                  <a:gd name="connsiteY10" fmla="*/ 16383 h 779335"/>
                  <a:gd name="connsiteX11" fmla="*/ 156400 w 616362"/>
                  <a:gd name="connsiteY11" fmla="*/ 0 h 779335"/>
                  <a:gd name="connsiteX12" fmla="*/ 299942 w 616362"/>
                  <a:gd name="connsiteY12" fmla="*/ 0 h 779335"/>
                  <a:gd name="connsiteX13" fmla="*/ 311086 w 616362"/>
                  <a:gd name="connsiteY13" fmla="*/ 62579 h 779335"/>
                  <a:gd name="connsiteX14" fmla="*/ 330136 w 616362"/>
                  <a:gd name="connsiteY14" fmla="*/ 85058 h 779335"/>
                  <a:gd name="connsiteX15" fmla="*/ 439865 w 616362"/>
                  <a:gd name="connsiteY15" fmla="*/ 71628 h 779335"/>
                  <a:gd name="connsiteX16" fmla="*/ 449104 w 616362"/>
                  <a:gd name="connsiteY16" fmla="*/ 65723 h 779335"/>
                  <a:gd name="connsiteX17" fmla="*/ 552450 w 616362"/>
                  <a:gd name="connsiteY17" fmla="*/ 168402 h 779335"/>
                  <a:gd name="connsiteX18" fmla="*/ 515779 w 616362"/>
                  <a:gd name="connsiteY18" fmla="*/ 220790 h 779335"/>
                  <a:gd name="connsiteX19" fmla="*/ 511588 w 616362"/>
                  <a:gd name="connsiteY19" fmla="*/ 239363 h 779335"/>
                  <a:gd name="connsiteX20" fmla="*/ 535400 w 616362"/>
                  <a:gd name="connsiteY20" fmla="*/ 296228 h 779335"/>
                  <a:gd name="connsiteX21" fmla="*/ 554069 w 616362"/>
                  <a:gd name="connsiteY21" fmla="*/ 306991 h 779335"/>
                  <a:gd name="connsiteX22" fmla="*/ 616363 w 616362"/>
                  <a:gd name="connsiteY22" fmla="*/ 317468 h 779335"/>
                  <a:gd name="connsiteX23" fmla="*/ 616363 w 616362"/>
                  <a:gd name="connsiteY23" fmla="*/ 462629 h 779335"/>
                  <a:gd name="connsiteX24" fmla="*/ 552450 w 616362"/>
                  <a:gd name="connsiteY24" fmla="*/ 474345 h 779335"/>
                  <a:gd name="connsiteX25" fmla="*/ 533114 w 616362"/>
                  <a:gd name="connsiteY25" fmla="*/ 490157 h 779335"/>
                  <a:gd name="connsiteX26" fmla="*/ 528828 w 616362"/>
                  <a:gd name="connsiteY26" fmla="*/ 501110 h 779335"/>
                  <a:gd name="connsiteX27" fmla="*/ 543401 w 616362"/>
                  <a:gd name="connsiteY27" fmla="*/ 600075 h 779335"/>
                  <a:gd name="connsiteX28" fmla="*/ 552069 w 616362"/>
                  <a:gd name="connsiteY28" fmla="*/ 612077 h 779335"/>
                  <a:gd name="connsiteX29" fmla="*/ 448818 w 616362"/>
                  <a:gd name="connsiteY29" fmla="*/ 714566 h 779335"/>
                  <a:gd name="connsiteX30" fmla="*/ 402526 w 616362"/>
                  <a:gd name="connsiteY30" fmla="*/ 681704 h 779335"/>
                  <a:gd name="connsiteX31" fmla="*/ 369094 w 616362"/>
                  <a:gd name="connsiteY31" fmla="*/ 678847 h 779335"/>
                  <a:gd name="connsiteX32" fmla="*/ 366903 w 616362"/>
                  <a:gd name="connsiteY32" fmla="*/ 679799 h 779335"/>
                  <a:gd name="connsiteX33" fmla="*/ 302323 w 616362"/>
                  <a:gd name="connsiteY33" fmla="*/ 764858 h 779335"/>
                  <a:gd name="connsiteX34" fmla="*/ 298418 w 616362"/>
                  <a:gd name="connsiteY34" fmla="*/ 779336 h 779335"/>
                  <a:gd name="connsiteX35" fmla="*/ 159639 w 616362"/>
                  <a:gd name="connsiteY35" fmla="*/ 779145 h 779335"/>
                  <a:gd name="connsiteX36" fmla="*/ 205645 w 616362"/>
                  <a:gd name="connsiteY36" fmla="*/ 23146 h 779335"/>
                  <a:gd name="connsiteX37" fmla="*/ 205645 w 616362"/>
                  <a:gd name="connsiteY37" fmla="*/ 67247 h 779335"/>
                  <a:gd name="connsiteX38" fmla="*/ 248698 w 616362"/>
                  <a:gd name="connsiteY38" fmla="*/ 67247 h 779335"/>
                  <a:gd name="connsiteX39" fmla="*/ 248698 w 616362"/>
                  <a:gd name="connsiteY39" fmla="*/ 23146 h 779335"/>
                  <a:gd name="connsiteX40" fmla="*/ 205645 w 616362"/>
                  <a:gd name="connsiteY40" fmla="*/ 23146 h 779335"/>
                  <a:gd name="connsiteX41" fmla="*/ 470344 w 616362"/>
                  <a:gd name="connsiteY41" fmla="*/ 600837 h 779335"/>
                  <a:gd name="connsiteX42" fmla="*/ 441579 w 616362"/>
                  <a:gd name="connsiteY42" fmla="*/ 637413 h 779335"/>
                  <a:gd name="connsiteX43" fmla="*/ 471773 w 616362"/>
                  <a:gd name="connsiteY43" fmla="*/ 666083 h 779335"/>
                  <a:gd name="connsiteX44" fmla="*/ 503492 w 616362"/>
                  <a:gd name="connsiteY44" fmla="*/ 634460 h 779335"/>
                  <a:gd name="connsiteX45" fmla="*/ 470344 w 616362"/>
                  <a:gd name="connsiteY45" fmla="*/ 600837 h 779335"/>
                  <a:gd name="connsiteX46" fmla="*/ 443389 w 616362"/>
                  <a:gd name="connsiteY46" fmla="*/ 145256 h 779335"/>
                  <a:gd name="connsiteX47" fmla="*/ 472249 w 616362"/>
                  <a:gd name="connsiteY47" fmla="*/ 178594 h 779335"/>
                  <a:gd name="connsiteX48" fmla="*/ 501110 w 616362"/>
                  <a:gd name="connsiteY48" fmla="*/ 148019 h 779335"/>
                  <a:gd name="connsiteX49" fmla="*/ 468059 w 616362"/>
                  <a:gd name="connsiteY49" fmla="*/ 115443 h 779335"/>
                  <a:gd name="connsiteX50" fmla="*/ 443389 w 616362"/>
                  <a:gd name="connsiteY50" fmla="*/ 145256 h 779335"/>
                  <a:gd name="connsiteX51" fmla="*/ 248984 w 616362"/>
                  <a:gd name="connsiteY51" fmla="*/ 713327 h 779335"/>
                  <a:gd name="connsiteX52" fmla="*/ 204978 w 616362"/>
                  <a:gd name="connsiteY52" fmla="*/ 713327 h 779335"/>
                  <a:gd name="connsiteX53" fmla="*/ 204978 w 616362"/>
                  <a:gd name="connsiteY53" fmla="*/ 756476 h 779335"/>
                  <a:gd name="connsiteX54" fmla="*/ 248984 w 616362"/>
                  <a:gd name="connsiteY54" fmla="*/ 756476 h 779335"/>
                  <a:gd name="connsiteX55" fmla="*/ 248984 w 616362"/>
                  <a:gd name="connsiteY55" fmla="*/ 713327 h 779335"/>
                  <a:gd name="connsiteX56" fmla="*/ 592836 w 616362"/>
                  <a:gd name="connsiteY56" fmla="*/ 411385 h 779335"/>
                  <a:gd name="connsiteX57" fmla="*/ 592836 w 616362"/>
                  <a:gd name="connsiteY57" fmla="*/ 369284 h 779335"/>
                  <a:gd name="connsiteX58" fmla="*/ 550355 w 616362"/>
                  <a:gd name="connsiteY58" fmla="*/ 369284 h 779335"/>
                  <a:gd name="connsiteX59" fmla="*/ 550355 w 616362"/>
                  <a:gd name="connsiteY59" fmla="*/ 411385 h 779335"/>
                  <a:gd name="connsiteX60" fmla="*/ 592836 w 616362"/>
                  <a:gd name="connsiteY60" fmla="*/ 411385 h 7793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</a:cxnLst>
                <a:rect l="l" t="t" r="r" b="b"/>
                <a:pathLst>
                  <a:path w="616362" h="779335">
                    <a:moveTo>
                      <a:pt x="159639" y="779145"/>
                    </a:moveTo>
                    <a:cubicBezTo>
                      <a:pt x="159639" y="738950"/>
                      <a:pt x="159639" y="699611"/>
                      <a:pt x="159639" y="658273"/>
                    </a:cubicBezTo>
                    <a:cubicBezTo>
                      <a:pt x="208026" y="667798"/>
                      <a:pt x="254698" y="667988"/>
                      <a:pt x="301657" y="655511"/>
                    </a:cubicBezTo>
                    <a:cubicBezTo>
                      <a:pt x="482441" y="607219"/>
                      <a:pt x="562166" y="384238"/>
                      <a:pt x="452438" y="232219"/>
                    </a:cubicBezTo>
                    <a:cubicBezTo>
                      <a:pt x="377095" y="127921"/>
                      <a:pt x="254603" y="92202"/>
                      <a:pt x="131540" y="130588"/>
                    </a:cubicBezTo>
                    <a:cubicBezTo>
                      <a:pt x="91345" y="143161"/>
                      <a:pt x="45434" y="137160"/>
                      <a:pt x="0" y="139827"/>
                    </a:cubicBezTo>
                    <a:cubicBezTo>
                      <a:pt x="0" y="113157"/>
                      <a:pt x="0" y="89916"/>
                      <a:pt x="0" y="60865"/>
                    </a:cubicBezTo>
                    <a:cubicBezTo>
                      <a:pt x="20098" y="75438"/>
                      <a:pt x="37052" y="88964"/>
                      <a:pt x="55435" y="100298"/>
                    </a:cubicBezTo>
                    <a:cubicBezTo>
                      <a:pt x="61913" y="104299"/>
                      <a:pt x="71819" y="102870"/>
                      <a:pt x="80105" y="103346"/>
                    </a:cubicBezTo>
                    <a:cubicBezTo>
                      <a:pt x="82201" y="103442"/>
                      <a:pt x="84296" y="101060"/>
                      <a:pt x="86582" y="100584"/>
                    </a:cubicBezTo>
                    <a:cubicBezTo>
                      <a:pt x="134112" y="92393"/>
                      <a:pt x="152781" y="62103"/>
                      <a:pt x="152019" y="16383"/>
                    </a:cubicBezTo>
                    <a:cubicBezTo>
                      <a:pt x="151924" y="11144"/>
                      <a:pt x="154781" y="5905"/>
                      <a:pt x="156400" y="0"/>
                    </a:cubicBezTo>
                    <a:cubicBezTo>
                      <a:pt x="203835" y="0"/>
                      <a:pt x="250507" y="0"/>
                      <a:pt x="299942" y="0"/>
                    </a:cubicBezTo>
                    <a:cubicBezTo>
                      <a:pt x="303467" y="20955"/>
                      <a:pt x="305467" y="42196"/>
                      <a:pt x="311086" y="62579"/>
                    </a:cubicBezTo>
                    <a:cubicBezTo>
                      <a:pt x="313468" y="71247"/>
                      <a:pt x="322326" y="79439"/>
                      <a:pt x="330136" y="85058"/>
                    </a:cubicBezTo>
                    <a:cubicBezTo>
                      <a:pt x="370332" y="113443"/>
                      <a:pt x="406813" y="105918"/>
                      <a:pt x="439865" y="71628"/>
                    </a:cubicBezTo>
                    <a:cubicBezTo>
                      <a:pt x="443008" y="68390"/>
                      <a:pt x="447675" y="66580"/>
                      <a:pt x="449104" y="65723"/>
                    </a:cubicBezTo>
                    <a:cubicBezTo>
                      <a:pt x="483775" y="100203"/>
                      <a:pt x="517303" y="133540"/>
                      <a:pt x="552450" y="168402"/>
                    </a:cubicBezTo>
                    <a:cubicBezTo>
                      <a:pt x="541020" y="184594"/>
                      <a:pt x="527780" y="202311"/>
                      <a:pt x="515779" y="220790"/>
                    </a:cubicBezTo>
                    <a:cubicBezTo>
                      <a:pt x="512445" y="225933"/>
                      <a:pt x="509873" y="234220"/>
                      <a:pt x="511588" y="239363"/>
                    </a:cubicBezTo>
                    <a:cubicBezTo>
                      <a:pt x="518255" y="258794"/>
                      <a:pt x="526066" y="277940"/>
                      <a:pt x="535400" y="296228"/>
                    </a:cubicBezTo>
                    <a:cubicBezTo>
                      <a:pt x="538163" y="301657"/>
                      <a:pt x="547306" y="305467"/>
                      <a:pt x="554069" y="306991"/>
                    </a:cubicBezTo>
                    <a:cubicBezTo>
                      <a:pt x="574167" y="311277"/>
                      <a:pt x="594646" y="313944"/>
                      <a:pt x="616363" y="317468"/>
                    </a:cubicBezTo>
                    <a:cubicBezTo>
                      <a:pt x="616363" y="365379"/>
                      <a:pt x="616363" y="412623"/>
                      <a:pt x="616363" y="462629"/>
                    </a:cubicBezTo>
                    <a:cubicBezTo>
                      <a:pt x="595598" y="466249"/>
                      <a:pt x="573691" y="468916"/>
                      <a:pt x="552450" y="474345"/>
                    </a:cubicBezTo>
                    <a:cubicBezTo>
                      <a:pt x="545116" y="476250"/>
                      <a:pt x="538925" y="484156"/>
                      <a:pt x="533114" y="490157"/>
                    </a:cubicBezTo>
                    <a:cubicBezTo>
                      <a:pt x="530638" y="492728"/>
                      <a:pt x="531114" y="498062"/>
                      <a:pt x="528828" y="501110"/>
                    </a:cubicBezTo>
                    <a:cubicBezTo>
                      <a:pt x="499491" y="539210"/>
                      <a:pt x="515779" y="570357"/>
                      <a:pt x="543401" y="600075"/>
                    </a:cubicBezTo>
                    <a:cubicBezTo>
                      <a:pt x="547116" y="604076"/>
                      <a:pt x="549878" y="609029"/>
                      <a:pt x="552069" y="612077"/>
                    </a:cubicBezTo>
                    <a:cubicBezTo>
                      <a:pt x="518065" y="645890"/>
                      <a:pt x="484537" y="679133"/>
                      <a:pt x="448818" y="714566"/>
                    </a:cubicBezTo>
                    <a:cubicBezTo>
                      <a:pt x="435673" y="705326"/>
                      <a:pt x="418338" y="694373"/>
                      <a:pt x="402526" y="681704"/>
                    </a:cubicBezTo>
                    <a:cubicBezTo>
                      <a:pt x="391287" y="672656"/>
                      <a:pt x="381190" y="669131"/>
                      <a:pt x="369094" y="678847"/>
                    </a:cubicBezTo>
                    <a:cubicBezTo>
                      <a:pt x="368522" y="679323"/>
                      <a:pt x="367665" y="679609"/>
                      <a:pt x="366903" y="679799"/>
                    </a:cubicBezTo>
                    <a:cubicBezTo>
                      <a:pt x="319183" y="688277"/>
                      <a:pt x="301657" y="719423"/>
                      <a:pt x="302323" y="764858"/>
                    </a:cubicBezTo>
                    <a:cubicBezTo>
                      <a:pt x="302419" y="769334"/>
                      <a:pt x="299942" y="773906"/>
                      <a:pt x="298418" y="779336"/>
                    </a:cubicBezTo>
                    <a:cubicBezTo>
                      <a:pt x="252603" y="779145"/>
                      <a:pt x="206788" y="779145"/>
                      <a:pt x="159639" y="779145"/>
                    </a:cubicBezTo>
                    <a:close/>
                    <a:moveTo>
                      <a:pt x="205645" y="23146"/>
                    </a:moveTo>
                    <a:cubicBezTo>
                      <a:pt x="205645" y="39243"/>
                      <a:pt x="205645" y="53626"/>
                      <a:pt x="205645" y="67247"/>
                    </a:cubicBezTo>
                    <a:cubicBezTo>
                      <a:pt x="221551" y="67247"/>
                      <a:pt x="235363" y="67247"/>
                      <a:pt x="248698" y="67247"/>
                    </a:cubicBezTo>
                    <a:cubicBezTo>
                      <a:pt x="248698" y="51625"/>
                      <a:pt x="248698" y="37814"/>
                      <a:pt x="248698" y="23146"/>
                    </a:cubicBezTo>
                    <a:cubicBezTo>
                      <a:pt x="233839" y="23146"/>
                      <a:pt x="220599" y="23146"/>
                      <a:pt x="205645" y="23146"/>
                    </a:cubicBezTo>
                    <a:close/>
                    <a:moveTo>
                      <a:pt x="470344" y="600837"/>
                    </a:moveTo>
                    <a:cubicBezTo>
                      <a:pt x="460438" y="613410"/>
                      <a:pt x="451294" y="625031"/>
                      <a:pt x="441579" y="637413"/>
                    </a:cubicBezTo>
                    <a:cubicBezTo>
                      <a:pt x="449675" y="645128"/>
                      <a:pt x="460343" y="655320"/>
                      <a:pt x="471773" y="666083"/>
                    </a:cubicBezTo>
                    <a:cubicBezTo>
                      <a:pt x="483108" y="654749"/>
                      <a:pt x="493014" y="644843"/>
                      <a:pt x="503492" y="634460"/>
                    </a:cubicBezTo>
                    <a:cubicBezTo>
                      <a:pt x="492823" y="623602"/>
                      <a:pt x="483013" y="613601"/>
                      <a:pt x="470344" y="600837"/>
                    </a:cubicBezTo>
                    <a:close/>
                    <a:moveTo>
                      <a:pt x="443389" y="145256"/>
                    </a:moveTo>
                    <a:cubicBezTo>
                      <a:pt x="451866" y="155067"/>
                      <a:pt x="461677" y="166402"/>
                      <a:pt x="472249" y="178594"/>
                    </a:cubicBezTo>
                    <a:cubicBezTo>
                      <a:pt x="483108" y="167164"/>
                      <a:pt x="492633" y="157067"/>
                      <a:pt x="501110" y="148019"/>
                    </a:cubicBezTo>
                    <a:cubicBezTo>
                      <a:pt x="489585" y="136684"/>
                      <a:pt x="479869" y="127063"/>
                      <a:pt x="468059" y="115443"/>
                    </a:cubicBezTo>
                    <a:cubicBezTo>
                      <a:pt x="459867" y="125254"/>
                      <a:pt x="451390" y="135541"/>
                      <a:pt x="443389" y="145256"/>
                    </a:cubicBezTo>
                    <a:close/>
                    <a:moveTo>
                      <a:pt x="248984" y="713327"/>
                    </a:moveTo>
                    <a:cubicBezTo>
                      <a:pt x="233363" y="713327"/>
                      <a:pt x="219551" y="713327"/>
                      <a:pt x="204978" y="713327"/>
                    </a:cubicBezTo>
                    <a:cubicBezTo>
                      <a:pt x="204978" y="728377"/>
                      <a:pt x="204978" y="742093"/>
                      <a:pt x="204978" y="756476"/>
                    </a:cubicBezTo>
                    <a:cubicBezTo>
                      <a:pt x="220123" y="756476"/>
                      <a:pt x="233934" y="756476"/>
                      <a:pt x="248984" y="756476"/>
                    </a:cubicBezTo>
                    <a:cubicBezTo>
                      <a:pt x="248984" y="741997"/>
                      <a:pt x="248984" y="728948"/>
                      <a:pt x="248984" y="713327"/>
                    </a:cubicBezTo>
                    <a:close/>
                    <a:moveTo>
                      <a:pt x="592836" y="411385"/>
                    </a:moveTo>
                    <a:cubicBezTo>
                      <a:pt x="592836" y="396240"/>
                      <a:pt x="592836" y="382524"/>
                      <a:pt x="592836" y="369284"/>
                    </a:cubicBezTo>
                    <a:cubicBezTo>
                      <a:pt x="577691" y="369284"/>
                      <a:pt x="564642" y="369284"/>
                      <a:pt x="550355" y="369284"/>
                    </a:cubicBezTo>
                    <a:cubicBezTo>
                      <a:pt x="550355" y="384048"/>
                      <a:pt x="550355" y="397097"/>
                      <a:pt x="550355" y="411385"/>
                    </a:cubicBezTo>
                    <a:cubicBezTo>
                      <a:pt x="564737" y="411385"/>
                      <a:pt x="577882" y="411385"/>
                      <a:pt x="592836" y="41138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05" name="图形"/>
              <p:cNvSpPr/>
              <p:nvPr/>
            </p:nvSpPr>
            <p:spPr>
              <a:xfrm>
                <a:off x="13002134" y="4629553"/>
                <a:ext cx="207581" cy="276261"/>
              </a:xfrm>
              <a:custGeom>
                <a:avLst/>
                <a:gdLst>
                  <a:gd name="connsiteX0" fmla="*/ 306 w 207581"/>
                  <a:gd name="connsiteY0" fmla="*/ 135737 h 276261"/>
                  <a:gd name="connsiteX1" fmla="*/ 20 w 207581"/>
                  <a:gd name="connsiteY1" fmla="*/ 35724 h 276261"/>
                  <a:gd name="connsiteX2" fmla="*/ 16498 w 207581"/>
                  <a:gd name="connsiteY2" fmla="*/ 10864 h 276261"/>
                  <a:gd name="connsiteX3" fmla="*/ 178995 w 207581"/>
                  <a:gd name="connsiteY3" fmla="*/ 54107 h 276261"/>
                  <a:gd name="connsiteX4" fmla="*/ 179090 w 207581"/>
                  <a:gd name="connsiteY4" fmla="*/ 222224 h 276261"/>
                  <a:gd name="connsiteX5" fmla="*/ 16879 w 207581"/>
                  <a:gd name="connsiteY5" fmla="*/ 264610 h 276261"/>
                  <a:gd name="connsiteX6" fmla="*/ 1068 w 207581"/>
                  <a:gd name="connsiteY6" fmla="*/ 240416 h 276261"/>
                  <a:gd name="connsiteX7" fmla="*/ 306 w 207581"/>
                  <a:gd name="connsiteY7" fmla="*/ 135737 h 2762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7581" h="276261">
                    <a:moveTo>
                      <a:pt x="306" y="135737"/>
                    </a:moveTo>
                    <a:cubicBezTo>
                      <a:pt x="306" y="102399"/>
                      <a:pt x="972" y="69062"/>
                      <a:pt x="20" y="35724"/>
                    </a:cubicBezTo>
                    <a:cubicBezTo>
                      <a:pt x="-361" y="22389"/>
                      <a:pt x="4687" y="16007"/>
                      <a:pt x="16498" y="10864"/>
                    </a:cubicBezTo>
                    <a:cubicBezTo>
                      <a:pt x="72315" y="-13520"/>
                      <a:pt x="139942" y="4101"/>
                      <a:pt x="178995" y="54107"/>
                    </a:cubicBezTo>
                    <a:cubicBezTo>
                      <a:pt x="217095" y="102780"/>
                      <a:pt x="217095" y="173075"/>
                      <a:pt x="179090" y="222224"/>
                    </a:cubicBezTo>
                    <a:cubicBezTo>
                      <a:pt x="140704" y="271849"/>
                      <a:pt x="71838" y="290518"/>
                      <a:pt x="16879" y="264610"/>
                    </a:cubicBezTo>
                    <a:cubicBezTo>
                      <a:pt x="9259" y="260990"/>
                      <a:pt x="1544" y="248894"/>
                      <a:pt x="1068" y="240416"/>
                    </a:cubicBezTo>
                    <a:cubicBezTo>
                      <a:pt x="-742" y="205650"/>
                      <a:pt x="306" y="170693"/>
                      <a:pt x="306" y="13573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06" name="图形"/>
              <p:cNvSpPr/>
              <p:nvPr/>
            </p:nvSpPr>
            <p:spPr>
              <a:xfrm>
                <a:off x="12290213" y="4422944"/>
                <a:ext cx="505740" cy="89837"/>
              </a:xfrm>
              <a:custGeom>
                <a:avLst/>
                <a:gdLst>
                  <a:gd name="connsiteX0" fmla="*/ 42 w 505740"/>
                  <a:gd name="connsiteY0" fmla="*/ 89838 h 89837"/>
                  <a:gd name="connsiteX1" fmla="*/ 42 w 505740"/>
                  <a:gd name="connsiteY1" fmla="*/ 36402 h 89837"/>
                  <a:gd name="connsiteX2" fmla="*/ 35856 w 505740"/>
                  <a:gd name="connsiteY2" fmla="*/ 207 h 89837"/>
                  <a:gd name="connsiteX3" fmla="*/ 378661 w 505740"/>
                  <a:gd name="connsiteY3" fmla="*/ 207 h 89837"/>
                  <a:gd name="connsiteX4" fmla="*/ 473911 w 505740"/>
                  <a:gd name="connsiteY4" fmla="*/ 17 h 89837"/>
                  <a:gd name="connsiteX5" fmla="*/ 505725 w 505740"/>
                  <a:gd name="connsiteY5" fmla="*/ 31259 h 89837"/>
                  <a:gd name="connsiteX6" fmla="*/ 505629 w 505740"/>
                  <a:gd name="connsiteY6" fmla="*/ 89838 h 89837"/>
                  <a:gd name="connsiteX7" fmla="*/ 42 w 505740"/>
                  <a:gd name="connsiteY7" fmla="*/ 89838 h 898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740" h="89837">
                    <a:moveTo>
                      <a:pt x="42" y="89838"/>
                    </a:moveTo>
                    <a:cubicBezTo>
                      <a:pt x="42" y="71073"/>
                      <a:pt x="-53" y="53738"/>
                      <a:pt x="42" y="36402"/>
                    </a:cubicBezTo>
                    <a:cubicBezTo>
                      <a:pt x="233" y="5732"/>
                      <a:pt x="5567" y="207"/>
                      <a:pt x="35856" y="207"/>
                    </a:cubicBezTo>
                    <a:cubicBezTo>
                      <a:pt x="150156" y="112"/>
                      <a:pt x="264361" y="207"/>
                      <a:pt x="378661" y="207"/>
                    </a:cubicBezTo>
                    <a:cubicBezTo>
                      <a:pt x="410379" y="207"/>
                      <a:pt x="442193" y="684"/>
                      <a:pt x="473911" y="17"/>
                    </a:cubicBezTo>
                    <a:cubicBezTo>
                      <a:pt x="495914" y="-459"/>
                      <a:pt x="506201" y="9161"/>
                      <a:pt x="505725" y="31259"/>
                    </a:cubicBezTo>
                    <a:cubicBezTo>
                      <a:pt x="505248" y="50214"/>
                      <a:pt x="505629" y="69168"/>
                      <a:pt x="505629" y="89838"/>
                    </a:cubicBezTo>
                    <a:cubicBezTo>
                      <a:pt x="337323" y="89838"/>
                      <a:pt x="170445" y="89838"/>
                      <a:pt x="42" y="8983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07" name="图形"/>
              <p:cNvSpPr/>
              <p:nvPr/>
            </p:nvSpPr>
            <p:spPr>
              <a:xfrm>
                <a:off x="12130616" y="5160101"/>
                <a:ext cx="825150" cy="43243"/>
              </a:xfrm>
              <a:custGeom>
                <a:avLst/>
                <a:gdLst>
                  <a:gd name="connsiteX0" fmla="*/ 825151 w 825150"/>
                  <a:gd name="connsiteY0" fmla="*/ 0 h 43243"/>
                  <a:gd name="connsiteX1" fmla="*/ 825151 w 825150"/>
                  <a:gd name="connsiteY1" fmla="*/ 43243 h 43243"/>
                  <a:gd name="connsiteX2" fmla="*/ 0 w 825150"/>
                  <a:gd name="connsiteY2" fmla="*/ 43243 h 43243"/>
                  <a:gd name="connsiteX3" fmla="*/ 0 w 825150"/>
                  <a:gd name="connsiteY3" fmla="*/ 0 h 43243"/>
                  <a:gd name="connsiteX4" fmla="*/ 825151 w 825150"/>
                  <a:gd name="connsiteY4" fmla="*/ 0 h 432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25150" h="43243">
                    <a:moveTo>
                      <a:pt x="825151" y="0"/>
                    </a:moveTo>
                    <a:cubicBezTo>
                      <a:pt x="825151" y="14288"/>
                      <a:pt x="825151" y="28099"/>
                      <a:pt x="825151" y="43243"/>
                    </a:cubicBezTo>
                    <a:cubicBezTo>
                      <a:pt x="550069" y="43243"/>
                      <a:pt x="275939" y="43243"/>
                      <a:pt x="0" y="43243"/>
                    </a:cubicBezTo>
                    <a:cubicBezTo>
                      <a:pt x="0" y="29527"/>
                      <a:pt x="0" y="15716"/>
                      <a:pt x="0" y="0"/>
                    </a:cubicBezTo>
                    <a:cubicBezTo>
                      <a:pt x="274415" y="0"/>
                      <a:pt x="549116" y="0"/>
                      <a:pt x="82515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08" name="图形"/>
              <p:cNvSpPr/>
              <p:nvPr/>
            </p:nvSpPr>
            <p:spPr>
              <a:xfrm>
                <a:off x="13001652" y="4537830"/>
                <a:ext cx="299890" cy="456092"/>
              </a:xfrm>
              <a:custGeom>
                <a:avLst/>
                <a:gdLst>
                  <a:gd name="connsiteX0" fmla="*/ 1359 w 299890"/>
                  <a:gd name="connsiteY0" fmla="*/ 58771 h 456092"/>
                  <a:gd name="connsiteX1" fmla="*/ 1359 w 299890"/>
                  <a:gd name="connsiteY1" fmla="*/ 12575 h 456092"/>
                  <a:gd name="connsiteX2" fmla="*/ 260248 w 299890"/>
                  <a:gd name="connsiteY2" fmla="*/ 100300 h 456092"/>
                  <a:gd name="connsiteX3" fmla="*/ 145662 w 299890"/>
                  <a:gd name="connsiteY3" fmla="*/ 445772 h 456092"/>
                  <a:gd name="connsiteX4" fmla="*/ 30981 w 299890"/>
                  <a:gd name="connsiteY4" fmla="*/ 456059 h 456092"/>
                  <a:gd name="connsiteX5" fmla="*/ 1073 w 299890"/>
                  <a:gd name="connsiteY5" fmla="*/ 420055 h 456092"/>
                  <a:gd name="connsiteX6" fmla="*/ 2502 w 299890"/>
                  <a:gd name="connsiteY6" fmla="*/ 402433 h 456092"/>
                  <a:gd name="connsiteX7" fmla="*/ 225006 w 299890"/>
                  <a:gd name="connsiteY7" fmla="*/ 326138 h 456092"/>
                  <a:gd name="connsiteX8" fmla="*/ 220815 w 299890"/>
                  <a:gd name="connsiteY8" fmla="*/ 126875 h 456092"/>
                  <a:gd name="connsiteX9" fmla="*/ 1359 w 299890"/>
                  <a:gd name="connsiteY9" fmla="*/ 58771 h 4560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99890" h="456092">
                    <a:moveTo>
                      <a:pt x="1359" y="58771"/>
                    </a:moveTo>
                    <a:cubicBezTo>
                      <a:pt x="1359" y="41055"/>
                      <a:pt x="1359" y="26863"/>
                      <a:pt x="1359" y="12575"/>
                    </a:cubicBezTo>
                    <a:cubicBezTo>
                      <a:pt x="89751" y="-22001"/>
                      <a:pt x="205479" y="17147"/>
                      <a:pt x="260248" y="100300"/>
                    </a:cubicBezTo>
                    <a:cubicBezTo>
                      <a:pt x="344068" y="227650"/>
                      <a:pt x="289871" y="396242"/>
                      <a:pt x="145662" y="445772"/>
                    </a:cubicBezTo>
                    <a:cubicBezTo>
                      <a:pt x="110325" y="457869"/>
                      <a:pt x="69367" y="454726"/>
                      <a:pt x="30981" y="456059"/>
                    </a:cubicBezTo>
                    <a:cubicBezTo>
                      <a:pt x="8693" y="456821"/>
                      <a:pt x="-3880" y="444629"/>
                      <a:pt x="1073" y="420055"/>
                    </a:cubicBezTo>
                    <a:cubicBezTo>
                      <a:pt x="2121" y="414721"/>
                      <a:pt x="2025" y="409196"/>
                      <a:pt x="2502" y="402433"/>
                    </a:cubicBezTo>
                    <a:cubicBezTo>
                      <a:pt x="94894" y="428246"/>
                      <a:pt x="172523" y="407577"/>
                      <a:pt x="225006" y="326138"/>
                    </a:cubicBezTo>
                    <a:cubicBezTo>
                      <a:pt x="267011" y="260892"/>
                      <a:pt x="265011" y="190312"/>
                      <a:pt x="220815" y="126875"/>
                    </a:cubicBezTo>
                    <a:cubicBezTo>
                      <a:pt x="167760" y="50770"/>
                      <a:pt x="91941" y="32292"/>
                      <a:pt x="1359" y="5877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09" name="图形"/>
              <p:cNvSpPr/>
              <p:nvPr/>
            </p:nvSpPr>
            <p:spPr>
              <a:xfrm>
                <a:off x="12474945" y="4838251"/>
                <a:ext cx="134969" cy="89058"/>
              </a:xfrm>
              <a:custGeom>
                <a:avLst/>
                <a:gdLst>
                  <a:gd name="connsiteX0" fmla="*/ 134969 w 134969"/>
                  <a:gd name="connsiteY0" fmla="*/ 89059 h 89058"/>
                  <a:gd name="connsiteX1" fmla="*/ 0 w 134969"/>
                  <a:gd name="connsiteY1" fmla="*/ 89059 h 89058"/>
                  <a:gd name="connsiteX2" fmla="*/ 0 w 134969"/>
                  <a:gd name="connsiteY2" fmla="*/ 0 h 89058"/>
                  <a:gd name="connsiteX3" fmla="*/ 134969 w 134969"/>
                  <a:gd name="connsiteY3" fmla="*/ 0 h 89058"/>
                  <a:gd name="connsiteX4" fmla="*/ 134969 w 134969"/>
                  <a:gd name="connsiteY4" fmla="*/ 89059 h 890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4969" h="89058">
                    <a:moveTo>
                      <a:pt x="134969" y="89059"/>
                    </a:moveTo>
                    <a:cubicBezTo>
                      <a:pt x="88964" y="89059"/>
                      <a:pt x="45053" y="89059"/>
                      <a:pt x="0" y="89059"/>
                    </a:cubicBezTo>
                    <a:cubicBezTo>
                      <a:pt x="0" y="58865"/>
                      <a:pt x="0" y="30004"/>
                      <a:pt x="0" y="0"/>
                    </a:cubicBezTo>
                    <a:cubicBezTo>
                      <a:pt x="45339" y="0"/>
                      <a:pt x="89344" y="0"/>
                      <a:pt x="134969" y="0"/>
                    </a:cubicBezTo>
                    <a:cubicBezTo>
                      <a:pt x="134969" y="29623"/>
                      <a:pt x="134969" y="58483"/>
                      <a:pt x="134969" y="8905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10" name="图形"/>
              <p:cNvSpPr/>
              <p:nvPr/>
            </p:nvSpPr>
            <p:spPr>
              <a:xfrm>
                <a:off x="13004154" y="3912611"/>
                <a:ext cx="96107" cy="95535"/>
              </a:xfrm>
              <a:custGeom>
                <a:avLst/>
                <a:gdLst>
                  <a:gd name="connsiteX0" fmla="*/ 96107 w 96107"/>
                  <a:gd name="connsiteY0" fmla="*/ 95536 h 95535"/>
                  <a:gd name="connsiteX1" fmla="*/ 0 w 96107"/>
                  <a:gd name="connsiteY1" fmla="*/ 95536 h 95535"/>
                  <a:gd name="connsiteX2" fmla="*/ 0 w 96107"/>
                  <a:gd name="connsiteY2" fmla="*/ 0 h 95535"/>
                  <a:gd name="connsiteX3" fmla="*/ 96107 w 96107"/>
                  <a:gd name="connsiteY3" fmla="*/ 95536 h 955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6107" h="95535">
                    <a:moveTo>
                      <a:pt x="96107" y="95536"/>
                    </a:moveTo>
                    <a:cubicBezTo>
                      <a:pt x="65913" y="95536"/>
                      <a:pt x="33814" y="95536"/>
                      <a:pt x="0" y="95536"/>
                    </a:cubicBezTo>
                    <a:cubicBezTo>
                      <a:pt x="0" y="62579"/>
                      <a:pt x="0" y="30004"/>
                      <a:pt x="0" y="0"/>
                    </a:cubicBezTo>
                    <a:cubicBezTo>
                      <a:pt x="31432" y="31242"/>
                      <a:pt x="63722" y="63341"/>
                      <a:pt x="96107" y="9553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grpSp>
          <p:nvGrpSpPr>
            <p:cNvPr id="127" name="组合 126"/>
            <p:cNvGrpSpPr/>
            <p:nvPr/>
          </p:nvGrpSpPr>
          <p:grpSpPr>
            <a:xfrm>
              <a:off x="1862" y="6173"/>
              <a:ext cx="1066" cy="1067"/>
              <a:chOff x="3841792" y="3871393"/>
              <a:chExt cx="676683" cy="677536"/>
            </a:xfrm>
            <a:solidFill>
              <a:schemeClr val="accent4"/>
            </a:solidFill>
          </p:grpSpPr>
          <p:sp>
            <p:nvSpPr>
              <p:cNvPr id="114" name="图形"/>
              <p:cNvSpPr/>
              <p:nvPr/>
            </p:nvSpPr>
            <p:spPr>
              <a:xfrm>
                <a:off x="4052828" y="4082386"/>
                <a:ext cx="255384" cy="326192"/>
              </a:xfrm>
              <a:custGeom>
                <a:avLst/>
                <a:gdLst>
                  <a:gd name="connsiteX0" fmla="*/ 255384 w 255384"/>
                  <a:gd name="connsiteY0" fmla="*/ 27 h 326192"/>
                  <a:gd name="connsiteX1" fmla="*/ 255384 w 255384"/>
                  <a:gd name="connsiteY1" fmla="*/ 326192 h 326192"/>
                  <a:gd name="connsiteX2" fmla="*/ 174242 w 255384"/>
                  <a:gd name="connsiteY2" fmla="*/ 326192 h 326192"/>
                  <a:gd name="connsiteX3" fmla="*/ 174242 w 255384"/>
                  <a:gd name="connsiteY3" fmla="*/ 211064 h 326192"/>
                  <a:gd name="connsiteX4" fmla="*/ 81384 w 255384"/>
                  <a:gd name="connsiteY4" fmla="*/ 211064 h 326192"/>
                  <a:gd name="connsiteX5" fmla="*/ 81384 w 255384"/>
                  <a:gd name="connsiteY5" fmla="*/ 326192 h 326192"/>
                  <a:gd name="connsiteX6" fmla="*/ 0 w 255384"/>
                  <a:gd name="connsiteY6" fmla="*/ 326192 h 326192"/>
                  <a:gd name="connsiteX7" fmla="*/ 0 w 255384"/>
                  <a:gd name="connsiteY7" fmla="*/ 75 h 326192"/>
                  <a:gd name="connsiteX8" fmla="*/ 91987 w 255384"/>
                  <a:gd name="connsiteY8" fmla="*/ 317 h 326192"/>
                  <a:gd name="connsiteX9" fmla="*/ 100023 w 255384"/>
                  <a:gd name="connsiteY9" fmla="*/ 6224 h 326192"/>
                  <a:gd name="connsiteX10" fmla="*/ 155506 w 255384"/>
                  <a:gd name="connsiteY10" fmla="*/ 5885 h 326192"/>
                  <a:gd name="connsiteX11" fmla="*/ 164898 w 255384"/>
                  <a:gd name="connsiteY11" fmla="*/ 269 h 326192"/>
                  <a:gd name="connsiteX12" fmla="*/ 255384 w 255384"/>
                  <a:gd name="connsiteY12" fmla="*/ 27 h 326192"/>
                  <a:gd name="connsiteX13" fmla="*/ 103219 w 255384"/>
                  <a:gd name="connsiteY13" fmla="*/ 117334 h 326192"/>
                  <a:gd name="connsiteX14" fmla="*/ 23094 w 255384"/>
                  <a:gd name="connsiteY14" fmla="*/ 117334 h 326192"/>
                  <a:gd name="connsiteX15" fmla="*/ 23094 w 255384"/>
                  <a:gd name="connsiteY15" fmla="*/ 139266 h 326192"/>
                  <a:gd name="connsiteX16" fmla="*/ 103219 w 255384"/>
                  <a:gd name="connsiteY16" fmla="*/ 139266 h 326192"/>
                  <a:gd name="connsiteX17" fmla="*/ 103219 w 255384"/>
                  <a:gd name="connsiteY17" fmla="*/ 117334 h 326192"/>
                  <a:gd name="connsiteX18" fmla="*/ 152311 w 255384"/>
                  <a:gd name="connsiteY18" fmla="*/ 117334 h 326192"/>
                  <a:gd name="connsiteX19" fmla="*/ 152311 w 255384"/>
                  <a:gd name="connsiteY19" fmla="*/ 139411 h 326192"/>
                  <a:gd name="connsiteX20" fmla="*/ 231952 w 255384"/>
                  <a:gd name="connsiteY20" fmla="*/ 139411 h 326192"/>
                  <a:gd name="connsiteX21" fmla="*/ 231952 w 255384"/>
                  <a:gd name="connsiteY21" fmla="*/ 117334 h 326192"/>
                  <a:gd name="connsiteX22" fmla="*/ 152311 w 255384"/>
                  <a:gd name="connsiteY22" fmla="*/ 117334 h 326192"/>
                  <a:gd name="connsiteX23" fmla="*/ 23094 w 255384"/>
                  <a:gd name="connsiteY23" fmla="*/ 70469 h 326192"/>
                  <a:gd name="connsiteX24" fmla="*/ 23094 w 255384"/>
                  <a:gd name="connsiteY24" fmla="*/ 92352 h 326192"/>
                  <a:gd name="connsiteX25" fmla="*/ 102783 w 255384"/>
                  <a:gd name="connsiteY25" fmla="*/ 92352 h 326192"/>
                  <a:gd name="connsiteX26" fmla="*/ 102783 w 255384"/>
                  <a:gd name="connsiteY26" fmla="*/ 70469 h 326192"/>
                  <a:gd name="connsiteX27" fmla="*/ 23094 w 255384"/>
                  <a:gd name="connsiteY27" fmla="*/ 70469 h 326192"/>
                  <a:gd name="connsiteX28" fmla="*/ 232339 w 255384"/>
                  <a:gd name="connsiteY28" fmla="*/ 70663 h 326192"/>
                  <a:gd name="connsiteX29" fmla="*/ 152262 w 255384"/>
                  <a:gd name="connsiteY29" fmla="*/ 70663 h 326192"/>
                  <a:gd name="connsiteX30" fmla="*/ 152262 w 255384"/>
                  <a:gd name="connsiteY30" fmla="*/ 92110 h 326192"/>
                  <a:gd name="connsiteX31" fmla="*/ 232339 w 255384"/>
                  <a:gd name="connsiteY31" fmla="*/ 92110 h 326192"/>
                  <a:gd name="connsiteX32" fmla="*/ 232339 w 255384"/>
                  <a:gd name="connsiteY32" fmla="*/ 70663 h 326192"/>
                  <a:gd name="connsiteX33" fmla="*/ 23190 w 255384"/>
                  <a:gd name="connsiteY33" fmla="*/ 164296 h 326192"/>
                  <a:gd name="connsiteX34" fmla="*/ 23190 w 255384"/>
                  <a:gd name="connsiteY34" fmla="*/ 185985 h 326192"/>
                  <a:gd name="connsiteX35" fmla="*/ 102686 w 255384"/>
                  <a:gd name="connsiteY35" fmla="*/ 185985 h 326192"/>
                  <a:gd name="connsiteX36" fmla="*/ 102686 w 255384"/>
                  <a:gd name="connsiteY36" fmla="*/ 164296 h 326192"/>
                  <a:gd name="connsiteX37" fmla="*/ 23190 w 255384"/>
                  <a:gd name="connsiteY37" fmla="*/ 164296 h 326192"/>
                  <a:gd name="connsiteX38" fmla="*/ 152359 w 255384"/>
                  <a:gd name="connsiteY38" fmla="*/ 164296 h 326192"/>
                  <a:gd name="connsiteX39" fmla="*/ 152359 w 255384"/>
                  <a:gd name="connsiteY39" fmla="*/ 185937 h 326192"/>
                  <a:gd name="connsiteX40" fmla="*/ 232000 w 255384"/>
                  <a:gd name="connsiteY40" fmla="*/ 185937 h 326192"/>
                  <a:gd name="connsiteX41" fmla="*/ 232000 w 255384"/>
                  <a:gd name="connsiteY41" fmla="*/ 164296 h 326192"/>
                  <a:gd name="connsiteX42" fmla="*/ 152359 w 255384"/>
                  <a:gd name="connsiteY42" fmla="*/ 164296 h 32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255384" h="326192">
                    <a:moveTo>
                      <a:pt x="255384" y="27"/>
                    </a:moveTo>
                    <a:cubicBezTo>
                      <a:pt x="255384" y="109588"/>
                      <a:pt x="255384" y="217551"/>
                      <a:pt x="255384" y="326192"/>
                    </a:cubicBezTo>
                    <a:cubicBezTo>
                      <a:pt x="228466" y="326192"/>
                      <a:pt x="202032" y="326192"/>
                      <a:pt x="174242" y="326192"/>
                    </a:cubicBezTo>
                    <a:cubicBezTo>
                      <a:pt x="174242" y="287994"/>
                      <a:pt x="174242" y="249892"/>
                      <a:pt x="174242" y="211064"/>
                    </a:cubicBezTo>
                    <a:cubicBezTo>
                      <a:pt x="142822" y="211064"/>
                      <a:pt x="112805" y="211064"/>
                      <a:pt x="81384" y="211064"/>
                    </a:cubicBezTo>
                    <a:cubicBezTo>
                      <a:pt x="81384" y="249359"/>
                      <a:pt x="81384" y="287461"/>
                      <a:pt x="81384" y="326192"/>
                    </a:cubicBezTo>
                    <a:cubicBezTo>
                      <a:pt x="53594" y="326192"/>
                      <a:pt x="27160" y="326192"/>
                      <a:pt x="0" y="326192"/>
                    </a:cubicBezTo>
                    <a:cubicBezTo>
                      <a:pt x="0" y="217793"/>
                      <a:pt x="0" y="109539"/>
                      <a:pt x="0" y="75"/>
                    </a:cubicBezTo>
                    <a:cubicBezTo>
                      <a:pt x="30888" y="75"/>
                      <a:pt x="61437" y="-70"/>
                      <a:pt x="91987" y="317"/>
                    </a:cubicBezTo>
                    <a:cubicBezTo>
                      <a:pt x="94746" y="366"/>
                      <a:pt x="98038" y="3658"/>
                      <a:pt x="100023" y="6224"/>
                    </a:cubicBezTo>
                    <a:cubicBezTo>
                      <a:pt x="117646" y="28930"/>
                      <a:pt x="137399" y="28736"/>
                      <a:pt x="155506" y="5885"/>
                    </a:cubicBezTo>
                    <a:cubicBezTo>
                      <a:pt x="157685" y="3174"/>
                      <a:pt x="161703" y="317"/>
                      <a:pt x="164898" y="269"/>
                    </a:cubicBezTo>
                    <a:cubicBezTo>
                      <a:pt x="194625" y="-119"/>
                      <a:pt x="224448" y="27"/>
                      <a:pt x="255384" y="27"/>
                    </a:cubicBezTo>
                    <a:close/>
                    <a:moveTo>
                      <a:pt x="103219" y="117334"/>
                    </a:moveTo>
                    <a:cubicBezTo>
                      <a:pt x="75816" y="117334"/>
                      <a:pt x="49818" y="117334"/>
                      <a:pt x="23094" y="117334"/>
                    </a:cubicBezTo>
                    <a:cubicBezTo>
                      <a:pt x="23094" y="124887"/>
                      <a:pt x="23094" y="131858"/>
                      <a:pt x="23094" y="139266"/>
                    </a:cubicBezTo>
                    <a:cubicBezTo>
                      <a:pt x="50205" y="139266"/>
                      <a:pt x="76446" y="139266"/>
                      <a:pt x="103219" y="139266"/>
                    </a:cubicBezTo>
                    <a:cubicBezTo>
                      <a:pt x="103219" y="131713"/>
                      <a:pt x="103219" y="124983"/>
                      <a:pt x="103219" y="117334"/>
                    </a:cubicBezTo>
                    <a:close/>
                    <a:moveTo>
                      <a:pt x="152311" y="117334"/>
                    </a:moveTo>
                    <a:cubicBezTo>
                      <a:pt x="152311" y="125274"/>
                      <a:pt x="152311" y="132197"/>
                      <a:pt x="152311" y="139411"/>
                    </a:cubicBezTo>
                    <a:cubicBezTo>
                      <a:pt x="179229" y="139411"/>
                      <a:pt x="205179" y="139411"/>
                      <a:pt x="231952" y="139411"/>
                    </a:cubicBezTo>
                    <a:cubicBezTo>
                      <a:pt x="231952" y="131858"/>
                      <a:pt x="231952" y="124887"/>
                      <a:pt x="231952" y="117334"/>
                    </a:cubicBezTo>
                    <a:cubicBezTo>
                      <a:pt x="205276" y="117334"/>
                      <a:pt x="179277" y="117334"/>
                      <a:pt x="152311" y="117334"/>
                    </a:cubicBezTo>
                    <a:close/>
                    <a:moveTo>
                      <a:pt x="23094" y="70469"/>
                    </a:moveTo>
                    <a:cubicBezTo>
                      <a:pt x="23094" y="78457"/>
                      <a:pt x="23094" y="85090"/>
                      <a:pt x="23094" y="92352"/>
                    </a:cubicBezTo>
                    <a:cubicBezTo>
                      <a:pt x="50109" y="92352"/>
                      <a:pt x="76349" y="92352"/>
                      <a:pt x="102783" y="92352"/>
                    </a:cubicBezTo>
                    <a:cubicBezTo>
                      <a:pt x="102783" y="84558"/>
                      <a:pt x="102783" y="77586"/>
                      <a:pt x="102783" y="70469"/>
                    </a:cubicBezTo>
                    <a:cubicBezTo>
                      <a:pt x="75913" y="70469"/>
                      <a:pt x="49963" y="70469"/>
                      <a:pt x="23094" y="70469"/>
                    </a:cubicBezTo>
                    <a:close/>
                    <a:moveTo>
                      <a:pt x="232339" y="70663"/>
                    </a:moveTo>
                    <a:cubicBezTo>
                      <a:pt x="204888" y="70663"/>
                      <a:pt x="178648" y="70663"/>
                      <a:pt x="152262" y="70663"/>
                    </a:cubicBezTo>
                    <a:cubicBezTo>
                      <a:pt x="152262" y="78409"/>
                      <a:pt x="152262" y="85381"/>
                      <a:pt x="152262" y="92110"/>
                    </a:cubicBezTo>
                    <a:cubicBezTo>
                      <a:pt x="179423" y="92110"/>
                      <a:pt x="205663" y="92110"/>
                      <a:pt x="232339" y="92110"/>
                    </a:cubicBezTo>
                    <a:cubicBezTo>
                      <a:pt x="232339" y="84606"/>
                      <a:pt x="232339" y="78264"/>
                      <a:pt x="232339" y="70663"/>
                    </a:cubicBezTo>
                    <a:close/>
                    <a:moveTo>
                      <a:pt x="23190" y="164296"/>
                    </a:moveTo>
                    <a:cubicBezTo>
                      <a:pt x="23190" y="172574"/>
                      <a:pt x="23190" y="179159"/>
                      <a:pt x="23190" y="185985"/>
                    </a:cubicBezTo>
                    <a:cubicBezTo>
                      <a:pt x="50351" y="185985"/>
                      <a:pt x="76591" y="185985"/>
                      <a:pt x="102686" y="185985"/>
                    </a:cubicBezTo>
                    <a:cubicBezTo>
                      <a:pt x="102686" y="178142"/>
                      <a:pt x="102686" y="171219"/>
                      <a:pt x="102686" y="164296"/>
                    </a:cubicBezTo>
                    <a:cubicBezTo>
                      <a:pt x="75768" y="164296"/>
                      <a:pt x="49818" y="164296"/>
                      <a:pt x="23190" y="164296"/>
                    </a:cubicBezTo>
                    <a:close/>
                    <a:moveTo>
                      <a:pt x="152359" y="164296"/>
                    </a:moveTo>
                    <a:cubicBezTo>
                      <a:pt x="152359" y="171509"/>
                      <a:pt x="152359" y="178771"/>
                      <a:pt x="152359" y="185937"/>
                    </a:cubicBezTo>
                    <a:cubicBezTo>
                      <a:pt x="179423" y="185937"/>
                      <a:pt x="205711" y="185937"/>
                      <a:pt x="232000" y="185937"/>
                    </a:cubicBezTo>
                    <a:cubicBezTo>
                      <a:pt x="232000" y="178336"/>
                      <a:pt x="232000" y="171703"/>
                      <a:pt x="232000" y="164296"/>
                    </a:cubicBezTo>
                    <a:cubicBezTo>
                      <a:pt x="205227" y="164296"/>
                      <a:pt x="179277" y="164296"/>
                      <a:pt x="152359" y="164296"/>
                    </a:cubicBezTo>
                    <a:close/>
                  </a:path>
                </a:pathLst>
              </a:custGeom>
              <a:grpFill/>
              <a:ln w="4831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15" name="图形"/>
              <p:cNvSpPr/>
              <p:nvPr/>
            </p:nvSpPr>
            <p:spPr>
              <a:xfrm>
                <a:off x="4379817" y="4199962"/>
                <a:ext cx="115225" cy="302539"/>
              </a:xfrm>
              <a:custGeom>
                <a:avLst/>
                <a:gdLst>
                  <a:gd name="connsiteX0" fmla="*/ 115225 w 115225"/>
                  <a:gd name="connsiteY0" fmla="*/ 0 h 302539"/>
                  <a:gd name="connsiteX1" fmla="*/ 115225 w 115225"/>
                  <a:gd name="connsiteY1" fmla="*/ 302491 h 302539"/>
                  <a:gd name="connsiteX2" fmla="*/ 93633 w 115225"/>
                  <a:gd name="connsiteY2" fmla="*/ 302491 h 302539"/>
                  <a:gd name="connsiteX3" fmla="*/ 93633 w 115225"/>
                  <a:gd name="connsiteY3" fmla="*/ 210311 h 302539"/>
                  <a:gd name="connsiteX4" fmla="*/ 23190 w 115225"/>
                  <a:gd name="connsiteY4" fmla="*/ 210311 h 302539"/>
                  <a:gd name="connsiteX5" fmla="*/ 23190 w 115225"/>
                  <a:gd name="connsiteY5" fmla="*/ 302540 h 302539"/>
                  <a:gd name="connsiteX6" fmla="*/ 0 w 115225"/>
                  <a:gd name="connsiteY6" fmla="*/ 302540 h 302539"/>
                  <a:gd name="connsiteX7" fmla="*/ 0 w 115225"/>
                  <a:gd name="connsiteY7" fmla="*/ 48 h 302539"/>
                  <a:gd name="connsiteX8" fmla="*/ 115225 w 115225"/>
                  <a:gd name="connsiteY8" fmla="*/ 0 h 302539"/>
                  <a:gd name="connsiteX9" fmla="*/ 92568 w 115225"/>
                  <a:gd name="connsiteY9" fmla="*/ 70104 h 302539"/>
                  <a:gd name="connsiteX10" fmla="*/ 70152 w 115225"/>
                  <a:gd name="connsiteY10" fmla="*/ 70104 h 302539"/>
                  <a:gd name="connsiteX11" fmla="*/ 70152 w 115225"/>
                  <a:gd name="connsiteY11" fmla="*/ 91890 h 302539"/>
                  <a:gd name="connsiteX12" fmla="*/ 92568 w 115225"/>
                  <a:gd name="connsiteY12" fmla="*/ 91890 h 302539"/>
                  <a:gd name="connsiteX13" fmla="*/ 92568 w 115225"/>
                  <a:gd name="connsiteY13" fmla="*/ 70104 h 302539"/>
                  <a:gd name="connsiteX14" fmla="*/ 92471 w 115225"/>
                  <a:gd name="connsiteY14" fmla="*/ 23287 h 302539"/>
                  <a:gd name="connsiteX15" fmla="*/ 70104 w 115225"/>
                  <a:gd name="connsiteY15" fmla="*/ 23287 h 302539"/>
                  <a:gd name="connsiteX16" fmla="*/ 70104 w 115225"/>
                  <a:gd name="connsiteY16" fmla="*/ 44928 h 302539"/>
                  <a:gd name="connsiteX17" fmla="*/ 92471 w 115225"/>
                  <a:gd name="connsiteY17" fmla="*/ 44928 h 302539"/>
                  <a:gd name="connsiteX18" fmla="*/ 92471 w 115225"/>
                  <a:gd name="connsiteY18" fmla="*/ 23287 h 302539"/>
                  <a:gd name="connsiteX19" fmla="*/ 23432 w 115225"/>
                  <a:gd name="connsiteY19" fmla="*/ 91648 h 302539"/>
                  <a:gd name="connsiteX20" fmla="*/ 45509 w 115225"/>
                  <a:gd name="connsiteY20" fmla="*/ 91648 h 302539"/>
                  <a:gd name="connsiteX21" fmla="*/ 45509 w 115225"/>
                  <a:gd name="connsiteY21" fmla="*/ 70055 h 302539"/>
                  <a:gd name="connsiteX22" fmla="*/ 23432 w 115225"/>
                  <a:gd name="connsiteY22" fmla="*/ 70055 h 302539"/>
                  <a:gd name="connsiteX23" fmla="*/ 23432 w 115225"/>
                  <a:gd name="connsiteY23" fmla="*/ 91648 h 302539"/>
                  <a:gd name="connsiteX24" fmla="*/ 93342 w 115225"/>
                  <a:gd name="connsiteY24" fmla="*/ 138513 h 302539"/>
                  <a:gd name="connsiteX25" fmla="*/ 92180 w 115225"/>
                  <a:gd name="connsiteY25" fmla="*/ 117065 h 302539"/>
                  <a:gd name="connsiteX26" fmla="*/ 69862 w 115225"/>
                  <a:gd name="connsiteY26" fmla="*/ 117065 h 302539"/>
                  <a:gd name="connsiteX27" fmla="*/ 69862 w 115225"/>
                  <a:gd name="connsiteY27" fmla="*/ 138513 h 302539"/>
                  <a:gd name="connsiteX28" fmla="*/ 93342 w 115225"/>
                  <a:gd name="connsiteY28" fmla="*/ 138513 h 302539"/>
                  <a:gd name="connsiteX29" fmla="*/ 70152 w 115225"/>
                  <a:gd name="connsiteY29" fmla="*/ 163301 h 302539"/>
                  <a:gd name="connsiteX30" fmla="*/ 70152 w 115225"/>
                  <a:gd name="connsiteY30" fmla="*/ 185329 h 302539"/>
                  <a:gd name="connsiteX31" fmla="*/ 92084 w 115225"/>
                  <a:gd name="connsiteY31" fmla="*/ 185329 h 302539"/>
                  <a:gd name="connsiteX32" fmla="*/ 92084 w 115225"/>
                  <a:gd name="connsiteY32" fmla="*/ 163301 h 302539"/>
                  <a:gd name="connsiteX33" fmla="*/ 70152 w 115225"/>
                  <a:gd name="connsiteY33" fmla="*/ 163301 h 302539"/>
                  <a:gd name="connsiteX34" fmla="*/ 23481 w 115225"/>
                  <a:gd name="connsiteY34" fmla="*/ 45073 h 302539"/>
                  <a:gd name="connsiteX35" fmla="*/ 45364 w 115225"/>
                  <a:gd name="connsiteY35" fmla="*/ 45073 h 302539"/>
                  <a:gd name="connsiteX36" fmla="*/ 45364 w 115225"/>
                  <a:gd name="connsiteY36" fmla="*/ 23384 h 302539"/>
                  <a:gd name="connsiteX37" fmla="*/ 23481 w 115225"/>
                  <a:gd name="connsiteY37" fmla="*/ 23384 h 302539"/>
                  <a:gd name="connsiteX38" fmla="*/ 23481 w 115225"/>
                  <a:gd name="connsiteY38" fmla="*/ 45073 h 302539"/>
                  <a:gd name="connsiteX39" fmla="*/ 45412 w 115225"/>
                  <a:gd name="connsiteY39" fmla="*/ 117065 h 302539"/>
                  <a:gd name="connsiteX40" fmla="*/ 23529 w 115225"/>
                  <a:gd name="connsiteY40" fmla="*/ 117065 h 302539"/>
                  <a:gd name="connsiteX41" fmla="*/ 23529 w 115225"/>
                  <a:gd name="connsiteY41" fmla="*/ 138319 h 302539"/>
                  <a:gd name="connsiteX42" fmla="*/ 45412 w 115225"/>
                  <a:gd name="connsiteY42" fmla="*/ 138319 h 302539"/>
                  <a:gd name="connsiteX43" fmla="*/ 45412 w 115225"/>
                  <a:gd name="connsiteY43" fmla="*/ 117065 h 302539"/>
                  <a:gd name="connsiteX44" fmla="*/ 45558 w 115225"/>
                  <a:gd name="connsiteY44" fmla="*/ 163640 h 302539"/>
                  <a:gd name="connsiteX45" fmla="*/ 23723 w 115225"/>
                  <a:gd name="connsiteY45" fmla="*/ 163640 h 302539"/>
                  <a:gd name="connsiteX46" fmla="*/ 23723 w 115225"/>
                  <a:gd name="connsiteY46" fmla="*/ 185184 h 302539"/>
                  <a:gd name="connsiteX47" fmla="*/ 45558 w 115225"/>
                  <a:gd name="connsiteY47" fmla="*/ 185184 h 302539"/>
                  <a:gd name="connsiteX48" fmla="*/ 45558 w 115225"/>
                  <a:gd name="connsiteY48" fmla="*/ 163640 h 302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115225" h="302539">
                    <a:moveTo>
                      <a:pt x="115225" y="0"/>
                    </a:moveTo>
                    <a:cubicBezTo>
                      <a:pt x="115225" y="101040"/>
                      <a:pt x="115225" y="201306"/>
                      <a:pt x="115225" y="302491"/>
                    </a:cubicBezTo>
                    <a:cubicBezTo>
                      <a:pt x="108205" y="302491"/>
                      <a:pt x="101573" y="302491"/>
                      <a:pt x="93633" y="302491"/>
                    </a:cubicBezTo>
                    <a:cubicBezTo>
                      <a:pt x="93633" y="272087"/>
                      <a:pt x="93633" y="241683"/>
                      <a:pt x="93633" y="210311"/>
                    </a:cubicBezTo>
                    <a:cubicBezTo>
                      <a:pt x="69668" y="210311"/>
                      <a:pt x="47010" y="210311"/>
                      <a:pt x="23190" y="210311"/>
                    </a:cubicBezTo>
                    <a:cubicBezTo>
                      <a:pt x="23190" y="240812"/>
                      <a:pt x="23190" y="271264"/>
                      <a:pt x="23190" y="302540"/>
                    </a:cubicBezTo>
                    <a:cubicBezTo>
                      <a:pt x="15057" y="302540"/>
                      <a:pt x="7988" y="302540"/>
                      <a:pt x="0" y="302540"/>
                    </a:cubicBezTo>
                    <a:cubicBezTo>
                      <a:pt x="0" y="202080"/>
                      <a:pt x="0" y="101524"/>
                      <a:pt x="0" y="48"/>
                    </a:cubicBezTo>
                    <a:cubicBezTo>
                      <a:pt x="37715" y="0"/>
                      <a:pt x="75768" y="0"/>
                      <a:pt x="115225" y="0"/>
                    </a:cubicBezTo>
                    <a:close/>
                    <a:moveTo>
                      <a:pt x="92568" y="70104"/>
                    </a:moveTo>
                    <a:cubicBezTo>
                      <a:pt x="84289" y="70104"/>
                      <a:pt x="77269" y="70104"/>
                      <a:pt x="70152" y="70104"/>
                    </a:cubicBezTo>
                    <a:cubicBezTo>
                      <a:pt x="70152" y="77898"/>
                      <a:pt x="70152" y="84870"/>
                      <a:pt x="70152" y="91890"/>
                    </a:cubicBezTo>
                    <a:cubicBezTo>
                      <a:pt x="78092" y="91890"/>
                      <a:pt x="85112" y="91890"/>
                      <a:pt x="92568" y="91890"/>
                    </a:cubicBezTo>
                    <a:cubicBezTo>
                      <a:pt x="92568" y="84434"/>
                      <a:pt x="92568" y="77705"/>
                      <a:pt x="92568" y="70104"/>
                    </a:cubicBezTo>
                    <a:close/>
                    <a:moveTo>
                      <a:pt x="92471" y="23287"/>
                    </a:moveTo>
                    <a:cubicBezTo>
                      <a:pt x="84240" y="23287"/>
                      <a:pt x="77220" y="23287"/>
                      <a:pt x="70104" y="23287"/>
                    </a:cubicBezTo>
                    <a:cubicBezTo>
                      <a:pt x="70104" y="31033"/>
                      <a:pt x="70104" y="38053"/>
                      <a:pt x="70104" y="44928"/>
                    </a:cubicBezTo>
                    <a:cubicBezTo>
                      <a:pt x="77898" y="44928"/>
                      <a:pt x="84918" y="44928"/>
                      <a:pt x="92471" y="44928"/>
                    </a:cubicBezTo>
                    <a:cubicBezTo>
                      <a:pt x="92471" y="37472"/>
                      <a:pt x="92471" y="30840"/>
                      <a:pt x="92471" y="23287"/>
                    </a:cubicBezTo>
                    <a:close/>
                    <a:moveTo>
                      <a:pt x="23432" y="91648"/>
                    </a:moveTo>
                    <a:cubicBezTo>
                      <a:pt x="31518" y="91648"/>
                      <a:pt x="38392" y="91648"/>
                      <a:pt x="45509" y="91648"/>
                    </a:cubicBezTo>
                    <a:cubicBezTo>
                      <a:pt x="45509" y="83998"/>
                      <a:pt x="45509" y="77366"/>
                      <a:pt x="45509" y="70055"/>
                    </a:cubicBezTo>
                    <a:cubicBezTo>
                      <a:pt x="37860" y="70055"/>
                      <a:pt x="30937" y="70055"/>
                      <a:pt x="23432" y="70055"/>
                    </a:cubicBezTo>
                    <a:cubicBezTo>
                      <a:pt x="23432" y="77511"/>
                      <a:pt x="23432" y="84192"/>
                      <a:pt x="23432" y="91648"/>
                    </a:cubicBezTo>
                    <a:close/>
                    <a:moveTo>
                      <a:pt x="93342" y="138513"/>
                    </a:moveTo>
                    <a:cubicBezTo>
                      <a:pt x="92907" y="130234"/>
                      <a:pt x="92519" y="123407"/>
                      <a:pt x="92180" y="117065"/>
                    </a:cubicBezTo>
                    <a:cubicBezTo>
                      <a:pt x="83466" y="117065"/>
                      <a:pt x="76833" y="117065"/>
                      <a:pt x="69862" y="117065"/>
                    </a:cubicBezTo>
                    <a:cubicBezTo>
                      <a:pt x="69862" y="124618"/>
                      <a:pt x="69862" y="131299"/>
                      <a:pt x="69862" y="138513"/>
                    </a:cubicBezTo>
                    <a:cubicBezTo>
                      <a:pt x="77511" y="138513"/>
                      <a:pt x="84531" y="138513"/>
                      <a:pt x="93342" y="138513"/>
                    </a:cubicBezTo>
                    <a:close/>
                    <a:moveTo>
                      <a:pt x="70152" y="163301"/>
                    </a:moveTo>
                    <a:cubicBezTo>
                      <a:pt x="70152" y="171531"/>
                      <a:pt x="70152" y="178503"/>
                      <a:pt x="70152" y="185329"/>
                    </a:cubicBezTo>
                    <a:cubicBezTo>
                      <a:pt x="77995" y="185329"/>
                      <a:pt x="85015" y="185329"/>
                      <a:pt x="92084" y="185329"/>
                    </a:cubicBezTo>
                    <a:cubicBezTo>
                      <a:pt x="92084" y="177486"/>
                      <a:pt x="92084" y="170563"/>
                      <a:pt x="92084" y="163301"/>
                    </a:cubicBezTo>
                    <a:cubicBezTo>
                      <a:pt x="84386" y="163301"/>
                      <a:pt x="77656" y="163301"/>
                      <a:pt x="70152" y="163301"/>
                    </a:cubicBezTo>
                    <a:close/>
                    <a:moveTo>
                      <a:pt x="23481" y="45073"/>
                    </a:moveTo>
                    <a:cubicBezTo>
                      <a:pt x="31469" y="45073"/>
                      <a:pt x="38053" y="45073"/>
                      <a:pt x="45364" y="45073"/>
                    </a:cubicBezTo>
                    <a:cubicBezTo>
                      <a:pt x="45364" y="37424"/>
                      <a:pt x="45364" y="30549"/>
                      <a:pt x="45364" y="23384"/>
                    </a:cubicBezTo>
                    <a:cubicBezTo>
                      <a:pt x="37569" y="23384"/>
                      <a:pt x="30695" y="23384"/>
                      <a:pt x="23481" y="23384"/>
                    </a:cubicBezTo>
                    <a:cubicBezTo>
                      <a:pt x="23481" y="30840"/>
                      <a:pt x="23481" y="37472"/>
                      <a:pt x="23481" y="45073"/>
                    </a:cubicBezTo>
                    <a:close/>
                    <a:moveTo>
                      <a:pt x="45412" y="117065"/>
                    </a:moveTo>
                    <a:cubicBezTo>
                      <a:pt x="37715" y="117065"/>
                      <a:pt x="30791" y="117065"/>
                      <a:pt x="23529" y="117065"/>
                    </a:cubicBezTo>
                    <a:cubicBezTo>
                      <a:pt x="23529" y="124618"/>
                      <a:pt x="23529" y="131251"/>
                      <a:pt x="23529" y="138319"/>
                    </a:cubicBezTo>
                    <a:cubicBezTo>
                      <a:pt x="31179" y="138319"/>
                      <a:pt x="38150" y="138319"/>
                      <a:pt x="45412" y="138319"/>
                    </a:cubicBezTo>
                    <a:cubicBezTo>
                      <a:pt x="45412" y="130912"/>
                      <a:pt x="45412" y="124279"/>
                      <a:pt x="45412" y="117065"/>
                    </a:cubicBezTo>
                    <a:close/>
                    <a:moveTo>
                      <a:pt x="45558" y="163640"/>
                    </a:moveTo>
                    <a:cubicBezTo>
                      <a:pt x="37957" y="163640"/>
                      <a:pt x="31082" y="163640"/>
                      <a:pt x="23723" y="163640"/>
                    </a:cubicBezTo>
                    <a:cubicBezTo>
                      <a:pt x="23723" y="171241"/>
                      <a:pt x="23723" y="178164"/>
                      <a:pt x="23723" y="185184"/>
                    </a:cubicBezTo>
                    <a:cubicBezTo>
                      <a:pt x="31421" y="185184"/>
                      <a:pt x="38344" y="185184"/>
                      <a:pt x="45558" y="185184"/>
                    </a:cubicBezTo>
                    <a:cubicBezTo>
                      <a:pt x="45558" y="177583"/>
                      <a:pt x="45558" y="170999"/>
                      <a:pt x="45558" y="163640"/>
                    </a:cubicBezTo>
                    <a:close/>
                  </a:path>
                </a:pathLst>
              </a:custGeom>
              <a:grpFill/>
              <a:ln w="4831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16" name="图形"/>
              <p:cNvSpPr/>
              <p:nvPr/>
            </p:nvSpPr>
            <p:spPr>
              <a:xfrm>
                <a:off x="3865999" y="4199768"/>
                <a:ext cx="115225" cy="302878"/>
              </a:xfrm>
              <a:custGeom>
                <a:avLst/>
                <a:gdLst>
                  <a:gd name="connsiteX0" fmla="*/ 115225 w 115225"/>
                  <a:gd name="connsiteY0" fmla="*/ 302878 h 302878"/>
                  <a:gd name="connsiteX1" fmla="*/ 92326 w 115225"/>
                  <a:gd name="connsiteY1" fmla="*/ 302878 h 302878"/>
                  <a:gd name="connsiteX2" fmla="*/ 92326 w 115225"/>
                  <a:gd name="connsiteY2" fmla="*/ 210311 h 302878"/>
                  <a:gd name="connsiteX3" fmla="*/ 21883 w 115225"/>
                  <a:gd name="connsiteY3" fmla="*/ 210311 h 302878"/>
                  <a:gd name="connsiteX4" fmla="*/ 21883 w 115225"/>
                  <a:gd name="connsiteY4" fmla="*/ 302830 h 302878"/>
                  <a:gd name="connsiteX5" fmla="*/ 0 w 115225"/>
                  <a:gd name="connsiteY5" fmla="*/ 302830 h 302878"/>
                  <a:gd name="connsiteX6" fmla="*/ 0 w 115225"/>
                  <a:gd name="connsiteY6" fmla="*/ 0 h 302878"/>
                  <a:gd name="connsiteX7" fmla="*/ 115225 w 115225"/>
                  <a:gd name="connsiteY7" fmla="*/ 0 h 302878"/>
                  <a:gd name="connsiteX8" fmla="*/ 115225 w 115225"/>
                  <a:gd name="connsiteY8" fmla="*/ 302878 h 302878"/>
                  <a:gd name="connsiteX9" fmla="*/ 44638 w 115225"/>
                  <a:gd name="connsiteY9" fmla="*/ 92374 h 302878"/>
                  <a:gd name="connsiteX10" fmla="*/ 44638 w 115225"/>
                  <a:gd name="connsiteY10" fmla="*/ 70394 h 302878"/>
                  <a:gd name="connsiteX11" fmla="*/ 22803 w 115225"/>
                  <a:gd name="connsiteY11" fmla="*/ 70394 h 302878"/>
                  <a:gd name="connsiteX12" fmla="*/ 22803 w 115225"/>
                  <a:gd name="connsiteY12" fmla="*/ 92374 h 302878"/>
                  <a:gd name="connsiteX13" fmla="*/ 44638 w 115225"/>
                  <a:gd name="connsiteY13" fmla="*/ 92374 h 302878"/>
                  <a:gd name="connsiteX14" fmla="*/ 44928 w 115225"/>
                  <a:gd name="connsiteY14" fmla="*/ 45316 h 302878"/>
                  <a:gd name="connsiteX15" fmla="*/ 44928 w 115225"/>
                  <a:gd name="connsiteY15" fmla="*/ 23384 h 302878"/>
                  <a:gd name="connsiteX16" fmla="*/ 22658 w 115225"/>
                  <a:gd name="connsiteY16" fmla="*/ 23384 h 302878"/>
                  <a:gd name="connsiteX17" fmla="*/ 22658 w 115225"/>
                  <a:gd name="connsiteY17" fmla="*/ 45316 h 302878"/>
                  <a:gd name="connsiteX18" fmla="*/ 44928 w 115225"/>
                  <a:gd name="connsiteY18" fmla="*/ 45316 h 302878"/>
                  <a:gd name="connsiteX19" fmla="*/ 69523 w 115225"/>
                  <a:gd name="connsiteY19" fmla="*/ 70152 h 302878"/>
                  <a:gd name="connsiteX20" fmla="*/ 69523 w 115225"/>
                  <a:gd name="connsiteY20" fmla="*/ 92035 h 302878"/>
                  <a:gd name="connsiteX21" fmla="*/ 91115 w 115225"/>
                  <a:gd name="connsiteY21" fmla="*/ 92035 h 302878"/>
                  <a:gd name="connsiteX22" fmla="*/ 91115 w 115225"/>
                  <a:gd name="connsiteY22" fmla="*/ 70152 h 302878"/>
                  <a:gd name="connsiteX23" fmla="*/ 69523 w 115225"/>
                  <a:gd name="connsiteY23" fmla="*/ 70152 h 302878"/>
                  <a:gd name="connsiteX24" fmla="*/ 45025 w 115225"/>
                  <a:gd name="connsiteY24" fmla="*/ 138900 h 302878"/>
                  <a:gd name="connsiteX25" fmla="*/ 45025 w 115225"/>
                  <a:gd name="connsiteY25" fmla="*/ 117065 h 302878"/>
                  <a:gd name="connsiteX26" fmla="*/ 22755 w 115225"/>
                  <a:gd name="connsiteY26" fmla="*/ 117065 h 302878"/>
                  <a:gd name="connsiteX27" fmla="*/ 22755 w 115225"/>
                  <a:gd name="connsiteY27" fmla="*/ 138900 h 302878"/>
                  <a:gd name="connsiteX28" fmla="*/ 45025 w 115225"/>
                  <a:gd name="connsiteY28" fmla="*/ 138900 h 302878"/>
                  <a:gd name="connsiteX29" fmla="*/ 22658 w 115225"/>
                  <a:gd name="connsiteY29" fmla="*/ 185765 h 302878"/>
                  <a:gd name="connsiteX30" fmla="*/ 44977 w 115225"/>
                  <a:gd name="connsiteY30" fmla="*/ 185765 h 302878"/>
                  <a:gd name="connsiteX31" fmla="*/ 44977 w 115225"/>
                  <a:gd name="connsiteY31" fmla="*/ 164221 h 302878"/>
                  <a:gd name="connsiteX32" fmla="*/ 22658 w 115225"/>
                  <a:gd name="connsiteY32" fmla="*/ 164221 h 302878"/>
                  <a:gd name="connsiteX33" fmla="*/ 22658 w 115225"/>
                  <a:gd name="connsiteY33" fmla="*/ 185765 h 302878"/>
                  <a:gd name="connsiteX34" fmla="*/ 91261 w 115225"/>
                  <a:gd name="connsiteY34" fmla="*/ 45267 h 302878"/>
                  <a:gd name="connsiteX35" fmla="*/ 91261 w 115225"/>
                  <a:gd name="connsiteY35" fmla="*/ 23578 h 302878"/>
                  <a:gd name="connsiteX36" fmla="*/ 69813 w 115225"/>
                  <a:gd name="connsiteY36" fmla="*/ 23578 h 302878"/>
                  <a:gd name="connsiteX37" fmla="*/ 69813 w 115225"/>
                  <a:gd name="connsiteY37" fmla="*/ 45267 h 302878"/>
                  <a:gd name="connsiteX38" fmla="*/ 91261 w 115225"/>
                  <a:gd name="connsiteY38" fmla="*/ 45267 h 302878"/>
                  <a:gd name="connsiteX39" fmla="*/ 69668 w 115225"/>
                  <a:gd name="connsiteY39" fmla="*/ 117065 h 302878"/>
                  <a:gd name="connsiteX40" fmla="*/ 69668 w 115225"/>
                  <a:gd name="connsiteY40" fmla="*/ 138367 h 302878"/>
                  <a:gd name="connsiteX41" fmla="*/ 91212 w 115225"/>
                  <a:gd name="connsiteY41" fmla="*/ 138367 h 302878"/>
                  <a:gd name="connsiteX42" fmla="*/ 91212 w 115225"/>
                  <a:gd name="connsiteY42" fmla="*/ 117065 h 302878"/>
                  <a:gd name="connsiteX43" fmla="*/ 69668 w 115225"/>
                  <a:gd name="connsiteY43" fmla="*/ 117065 h 302878"/>
                  <a:gd name="connsiteX44" fmla="*/ 91503 w 115225"/>
                  <a:gd name="connsiteY44" fmla="*/ 163785 h 302878"/>
                  <a:gd name="connsiteX45" fmla="*/ 69619 w 115225"/>
                  <a:gd name="connsiteY45" fmla="*/ 163785 h 302878"/>
                  <a:gd name="connsiteX46" fmla="*/ 69619 w 115225"/>
                  <a:gd name="connsiteY46" fmla="*/ 185474 h 302878"/>
                  <a:gd name="connsiteX47" fmla="*/ 91503 w 115225"/>
                  <a:gd name="connsiteY47" fmla="*/ 185474 h 302878"/>
                  <a:gd name="connsiteX48" fmla="*/ 91503 w 115225"/>
                  <a:gd name="connsiteY48" fmla="*/ 163785 h 3028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115225" h="302878">
                    <a:moveTo>
                      <a:pt x="115225" y="302878"/>
                    </a:moveTo>
                    <a:cubicBezTo>
                      <a:pt x="107528" y="302878"/>
                      <a:pt x="100459" y="302878"/>
                      <a:pt x="92326" y="302878"/>
                    </a:cubicBezTo>
                    <a:cubicBezTo>
                      <a:pt x="92326" y="272039"/>
                      <a:pt x="92326" y="241538"/>
                      <a:pt x="92326" y="210311"/>
                    </a:cubicBezTo>
                    <a:cubicBezTo>
                      <a:pt x="68554" y="210311"/>
                      <a:pt x="45848" y="210311"/>
                      <a:pt x="21883" y="210311"/>
                    </a:cubicBezTo>
                    <a:cubicBezTo>
                      <a:pt x="21883" y="241247"/>
                      <a:pt x="21883" y="271700"/>
                      <a:pt x="21883" y="302830"/>
                    </a:cubicBezTo>
                    <a:cubicBezTo>
                      <a:pt x="13992" y="302830"/>
                      <a:pt x="7407" y="302830"/>
                      <a:pt x="0" y="302830"/>
                    </a:cubicBezTo>
                    <a:cubicBezTo>
                      <a:pt x="0" y="201790"/>
                      <a:pt x="0" y="101234"/>
                      <a:pt x="0" y="0"/>
                    </a:cubicBezTo>
                    <a:cubicBezTo>
                      <a:pt x="38538" y="0"/>
                      <a:pt x="76591" y="0"/>
                      <a:pt x="115225" y="0"/>
                    </a:cubicBezTo>
                    <a:cubicBezTo>
                      <a:pt x="115225" y="101185"/>
                      <a:pt x="115225" y="201741"/>
                      <a:pt x="115225" y="302878"/>
                    </a:cubicBezTo>
                    <a:close/>
                    <a:moveTo>
                      <a:pt x="44638" y="92374"/>
                    </a:moveTo>
                    <a:cubicBezTo>
                      <a:pt x="44638" y="84095"/>
                      <a:pt x="44638" y="77124"/>
                      <a:pt x="44638" y="70394"/>
                    </a:cubicBezTo>
                    <a:cubicBezTo>
                      <a:pt x="36601" y="70394"/>
                      <a:pt x="29581" y="70394"/>
                      <a:pt x="22803" y="70394"/>
                    </a:cubicBezTo>
                    <a:cubicBezTo>
                      <a:pt x="22803" y="78286"/>
                      <a:pt x="22803" y="85306"/>
                      <a:pt x="22803" y="92374"/>
                    </a:cubicBezTo>
                    <a:cubicBezTo>
                      <a:pt x="30501" y="92374"/>
                      <a:pt x="37230" y="92374"/>
                      <a:pt x="44638" y="92374"/>
                    </a:cubicBezTo>
                    <a:close/>
                    <a:moveTo>
                      <a:pt x="44928" y="45316"/>
                    </a:moveTo>
                    <a:cubicBezTo>
                      <a:pt x="44928" y="37618"/>
                      <a:pt x="44928" y="30646"/>
                      <a:pt x="44928" y="23384"/>
                    </a:cubicBezTo>
                    <a:cubicBezTo>
                      <a:pt x="37230" y="23384"/>
                      <a:pt x="30210" y="23384"/>
                      <a:pt x="22658" y="23384"/>
                    </a:cubicBezTo>
                    <a:cubicBezTo>
                      <a:pt x="22658" y="30985"/>
                      <a:pt x="22658" y="37957"/>
                      <a:pt x="22658" y="45316"/>
                    </a:cubicBezTo>
                    <a:cubicBezTo>
                      <a:pt x="30452" y="45316"/>
                      <a:pt x="37472" y="45316"/>
                      <a:pt x="44928" y="45316"/>
                    </a:cubicBezTo>
                    <a:close/>
                    <a:moveTo>
                      <a:pt x="69523" y="70152"/>
                    </a:moveTo>
                    <a:cubicBezTo>
                      <a:pt x="69523" y="77705"/>
                      <a:pt x="69523" y="84628"/>
                      <a:pt x="69523" y="92035"/>
                    </a:cubicBezTo>
                    <a:cubicBezTo>
                      <a:pt x="77172" y="92035"/>
                      <a:pt x="84095" y="92035"/>
                      <a:pt x="91115" y="92035"/>
                    </a:cubicBezTo>
                    <a:cubicBezTo>
                      <a:pt x="91115" y="84289"/>
                      <a:pt x="91115" y="77317"/>
                      <a:pt x="91115" y="70152"/>
                    </a:cubicBezTo>
                    <a:cubicBezTo>
                      <a:pt x="83563" y="70152"/>
                      <a:pt x="76930" y="70152"/>
                      <a:pt x="69523" y="70152"/>
                    </a:cubicBezTo>
                    <a:close/>
                    <a:moveTo>
                      <a:pt x="45025" y="138900"/>
                    </a:moveTo>
                    <a:cubicBezTo>
                      <a:pt x="45025" y="131105"/>
                      <a:pt x="45025" y="124424"/>
                      <a:pt x="45025" y="117065"/>
                    </a:cubicBezTo>
                    <a:cubicBezTo>
                      <a:pt x="37424" y="117065"/>
                      <a:pt x="30356" y="117065"/>
                      <a:pt x="22755" y="117065"/>
                    </a:cubicBezTo>
                    <a:cubicBezTo>
                      <a:pt x="22755" y="124618"/>
                      <a:pt x="22755" y="131589"/>
                      <a:pt x="22755" y="138900"/>
                    </a:cubicBezTo>
                    <a:cubicBezTo>
                      <a:pt x="30404" y="138900"/>
                      <a:pt x="37182" y="138900"/>
                      <a:pt x="45025" y="138900"/>
                    </a:cubicBezTo>
                    <a:close/>
                    <a:moveTo>
                      <a:pt x="22658" y="185765"/>
                    </a:moveTo>
                    <a:cubicBezTo>
                      <a:pt x="30404" y="185765"/>
                      <a:pt x="37424" y="185765"/>
                      <a:pt x="44977" y="185765"/>
                    </a:cubicBezTo>
                    <a:cubicBezTo>
                      <a:pt x="44977" y="178115"/>
                      <a:pt x="44977" y="171144"/>
                      <a:pt x="44977" y="164221"/>
                    </a:cubicBezTo>
                    <a:cubicBezTo>
                      <a:pt x="37037" y="164221"/>
                      <a:pt x="29775" y="164221"/>
                      <a:pt x="22658" y="164221"/>
                    </a:cubicBezTo>
                    <a:cubicBezTo>
                      <a:pt x="22658" y="171918"/>
                      <a:pt x="22658" y="178551"/>
                      <a:pt x="22658" y="185765"/>
                    </a:cubicBezTo>
                    <a:close/>
                    <a:moveTo>
                      <a:pt x="91261" y="45267"/>
                    </a:moveTo>
                    <a:cubicBezTo>
                      <a:pt x="91261" y="37618"/>
                      <a:pt x="91261" y="30695"/>
                      <a:pt x="91261" y="23578"/>
                    </a:cubicBezTo>
                    <a:cubicBezTo>
                      <a:pt x="83563" y="23578"/>
                      <a:pt x="76639" y="23578"/>
                      <a:pt x="69813" y="23578"/>
                    </a:cubicBezTo>
                    <a:cubicBezTo>
                      <a:pt x="69813" y="31372"/>
                      <a:pt x="69813" y="38247"/>
                      <a:pt x="69813" y="45267"/>
                    </a:cubicBezTo>
                    <a:cubicBezTo>
                      <a:pt x="77511" y="45267"/>
                      <a:pt x="84144" y="45267"/>
                      <a:pt x="91261" y="45267"/>
                    </a:cubicBezTo>
                    <a:close/>
                    <a:moveTo>
                      <a:pt x="69668" y="117065"/>
                    </a:moveTo>
                    <a:cubicBezTo>
                      <a:pt x="69668" y="125199"/>
                      <a:pt x="69668" y="131832"/>
                      <a:pt x="69668" y="138367"/>
                    </a:cubicBezTo>
                    <a:cubicBezTo>
                      <a:pt x="77608" y="138367"/>
                      <a:pt x="84579" y="138367"/>
                      <a:pt x="91212" y="138367"/>
                    </a:cubicBezTo>
                    <a:cubicBezTo>
                      <a:pt x="91212" y="130766"/>
                      <a:pt x="91212" y="124085"/>
                      <a:pt x="91212" y="117065"/>
                    </a:cubicBezTo>
                    <a:cubicBezTo>
                      <a:pt x="83708" y="117065"/>
                      <a:pt x="77027" y="117065"/>
                      <a:pt x="69668" y="117065"/>
                    </a:cubicBezTo>
                    <a:close/>
                    <a:moveTo>
                      <a:pt x="91503" y="163785"/>
                    </a:moveTo>
                    <a:cubicBezTo>
                      <a:pt x="83466" y="163785"/>
                      <a:pt x="76833" y="163785"/>
                      <a:pt x="69619" y="163785"/>
                    </a:cubicBezTo>
                    <a:cubicBezTo>
                      <a:pt x="69619" y="171337"/>
                      <a:pt x="69619" y="178212"/>
                      <a:pt x="69619" y="185474"/>
                    </a:cubicBezTo>
                    <a:cubicBezTo>
                      <a:pt x="77366" y="185474"/>
                      <a:pt x="84240" y="185474"/>
                      <a:pt x="91503" y="185474"/>
                    </a:cubicBezTo>
                    <a:cubicBezTo>
                      <a:pt x="91503" y="177873"/>
                      <a:pt x="91503" y="171289"/>
                      <a:pt x="91503" y="163785"/>
                    </a:cubicBezTo>
                    <a:close/>
                  </a:path>
                </a:pathLst>
              </a:custGeom>
              <a:grpFill/>
              <a:ln w="4831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17" name="图形"/>
              <p:cNvSpPr/>
              <p:nvPr/>
            </p:nvSpPr>
            <p:spPr>
              <a:xfrm>
                <a:off x="3841792" y="4526950"/>
                <a:ext cx="676683" cy="21979"/>
              </a:xfrm>
              <a:custGeom>
                <a:avLst/>
                <a:gdLst>
                  <a:gd name="connsiteX0" fmla="*/ 0 w 676683"/>
                  <a:gd name="connsiteY0" fmla="*/ 21980 h 21979"/>
                  <a:gd name="connsiteX1" fmla="*/ 0 w 676683"/>
                  <a:gd name="connsiteY1" fmla="*/ 0 h 21979"/>
                  <a:gd name="connsiteX2" fmla="*/ 676684 w 676683"/>
                  <a:gd name="connsiteY2" fmla="*/ 0 h 21979"/>
                  <a:gd name="connsiteX3" fmla="*/ 676684 w 676683"/>
                  <a:gd name="connsiteY3" fmla="*/ 21980 h 21979"/>
                  <a:gd name="connsiteX4" fmla="*/ 0 w 676683"/>
                  <a:gd name="connsiteY4" fmla="*/ 21980 h 21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6683" h="21979">
                    <a:moveTo>
                      <a:pt x="0" y="21980"/>
                    </a:moveTo>
                    <a:cubicBezTo>
                      <a:pt x="0" y="14379"/>
                      <a:pt x="0" y="7649"/>
                      <a:pt x="0" y="0"/>
                    </a:cubicBezTo>
                    <a:cubicBezTo>
                      <a:pt x="225513" y="0"/>
                      <a:pt x="450687" y="0"/>
                      <a:pt x="676684" y="0"/>
                    </a:cubicBezTo>
                    <a:cubicBezTo>
                      <a:pt x="676684" y="7165"/>
                      <a:pt x="676684" y="14185"/>
                      <a:pt x="676684" y="21980"/>
                    </a:cubicBezTo>
                    <a:cubicBezTo>
                      <a:pt x="451606" y="21980"/>
                      <a:pt x="226433" y="21980"/>
                      <a:pt x="0" y="21980"/>
                    </a:cubicBezTo>
                    <a:close/>
                  </a:path>
                </a:pathLst>
              </a:custGeom>
              <a:grpFill/>
              <a:ln w="4831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18" name="图形"/>
              <p:cNvSpPr/>
              <p:nvPr/>
            </p:nvSpPr>
            <p:spPr>
              <a:xfrm>
                <a:off x="4109667" y="3871393"/>
                <a:ext cx="141035" cy="210366"/>
              </a:xfrm>
              <a:custGeom>
                <a:avLst/>
                <a:gdLst>
                  <a:gd name="connsiteX0" fmla="*/ 0 w 141035"/>
                  <a:gd name="connsiteY0" fmla="*/ 76961 h 210366"/>
                  <a:gd name="connsiteX1" fmla="*/ 43234 w 141035"/>
                  <a:gd name="connsiteY1" fmla="*/ 6422 h 210366"/>
                  <a:gd name="connsiteX2" fmla="*/ 116533 w 141035"/>
                  <a:gd name="connsiteY2" fmla="*/ 18041 h 210366"/>
                  <a:gd name="connsiteX3" fmla="*/ 137496 w 141035"/>
                  <a:gd name="connsiteY3" fmla="*/ 93809 h 210366"/>
                  <a:gd name="connsiteX4" fmla="*/ 132170 w 141035"/>
                  <a:gd name="connsiteY4" fmla="*/ 107269 h 210366"/>
                  <a:gd name="connsiteX5" fmla="*/ 80706 w 141035"/>
                  <a:gd name="connsiteY5" fmla="*/ 201676 h 210366"/>
                  <a:gd name="connsiteX6" fmla="*/ 60711 w 141035"/>
                  <a:gd name="connsiteY6" fmla="*/ 201628 h 210366"/>
                  <a:gd name="connsiteX7" fmla="*/ 10022 w 141035"/>
                  <a:gd name="connsiteY7" fmla="*/ 108140 h 210366"/>
                  <a:gd name="connsiteX8" fmla="*/ 0 w 141035"/>
                  <a:gd name="connsiteY8" fmla="*/ 76961 h 210366"/>
                  <a:gd name="connsiteX9" fmla="*/ 70539 w 141035"/>
                  <a:gd name="connsiteY9" fmla="*/ 24384 h 210366"/>
                  <a:gd name="connsiteX10" fmla="*/ 24449 w 141035"/>
                  <a:gd name="connsiteY10" fmla="*/ 70183 h 210366"/>
                  <a:gd name="connsiteX11" fmla="*/ 70878 w 141035"/>
                  <a:gd name="connsiteY11" fmla="*/ 116951 h 210366"/>
                  <a:gd name="connsiteX12" fmla="*/ 116968 w 141035"/>
                  <a:gd name="connsiteY12" fmla="*/ 69844 h 210366"/>
                  <a:gd name="connsiteX13" fmla="*/ 70539 w 141035"/>
                  <a:gd name="connsiteY13" fmla="*/ 24384 h 210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41035" h="210366">
                    <a:moveTo>
                      <a:pt x="0" y="76961"/>
                    </a:moveTo>
                    <a:cubicBezTo>
                      <a:pt x="1791" y="40990"/>
                      <a:pt x="15638" y="18574"/>
                      <a:pt x="43234" y="6422"/>
                    </a:cubicBezTo>
                    <a:cubicBezTo>
                      <a:pt x="69571" y="-5197"/>
                      <a:pt x="95037" y="-889"/>
                      <a:pt x="116533" y="18041"/>
                    </a:cubicBezTo>
                    <a:cubicBezTo>
                      <a:pt x="139578" y="38327"/>
                      <a:pt x="145872" y="64325"/>
                      <a:pt x="137496" y="93809"/>
                    </a:cubicBezTo>
                    <a:cubicBezTo>
                      <a:pt x="136189" y="98409"/>
                      <a:pt x="134446" y="103056"/>
                      <a:pt x="132170" y="107269"/>
                    </a:cubicBezTo>
                    <a:cubicBezTo>
                      <a:pt x="115129" y="138834"/>
                      <a:pt x="98038" y="170304"/>
                      <a:pt x="80706" y="201676"/>
                    </a:cubicBezTo>
                    <a:cubicBezTo>
                      <a:pt x="74267" y="213295"/>
                      <a:pt x="67150" y="213247"/>
                      <a:pt x="60711" y="201628"/>
                    </a:cubicBezTo>
                    <a:cubicBezTo>
                      <a:pt x="43573" y="170594"/>
                      <a:pt x="26095" y="139706"/>
                      <a:pt x="10022" y="108140"/>
                    </a:cubicBezTo>
                    <a:cubicBezTo>
                      <a:pt x="4309" y="96956"/>
                      <a:pt x="2130" y="83933"/>
                      <a:pt x="0" y="76961"/>
                    </a:cubicBezTo>
                    <a:close/>
                    <a:moveTo>
                      <a:pt x="70539" y="24384"/>
                    </a:moveTo>
                    <a:cubicBezTo>
                      <a:pt x="44589" y="24432"/>
                      <a:pt x="24546" y="44330"/>
                      <a:pt x="24449" y="70183"/>
                    </a:cubicBezTo>
                    <a:cubicBezTo>
                      <a:pt x="24352" y="96714"/>
                      <a:pt x="44541" y="117000"/>
                      <a:pt x="70878" y="116951"/>
                    </a:cubicBezTo>
                    <a:cubicBezTo>
                      <a:pt x="97167" y="116903"/>
                      <a:pt x="117210" y="96424"/>
                      <a:pt x="116968" y="69844"/>
                    </a:cubicBezTo>
                    <a:cubicBezTo>
                      <a:pt x="116775" y="44137"/>
                      <a:pt x="96489" y="24335"/>
                      <a:pt x="70539" y="24384"/>
                    </a:cubicBezTo>
                    <a:close/>
                  </a:path>
                </a:pathLst>
              </a:custGeom>
              <a:grpFill/>
              <a:ln w="4831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19" name="图形"/>
              <p:cNvSpPr/>
              <p:nvPr/>
            </p:nvSpPr>
            <p:spPr>
              <a:xfrm>
                <a:off x="4005867" y="4480086"/>
                <a:ext cx="349017" cy="22367"/>
              </a:xfrm>
              <a:custGeom>
                <a:avLst/>
                <a:gdLst>
                  <a:gd name="connsiteX0" fmla="*/ 349017 w 349017"/>
                  <a:gd name="connsiteY0" fmla="*/ 0 h 22367"/>
                  <a:gd name="connsiteX1" fmla="*/ 349017 w 349017"/>
                  <a:gd name="connsiteY1" fmla="*/ 22367 h 22367"/>
                  <a:gd name="connsiteX2" fmla="*/ 0 w 349017"/>
                  <a:gd name="connsiteY2" fmla="*/ 22367 h 22367"/>
                  <a:gd name="connsiteX3" fmla="*/ 0 w 349017"/>
                  <a:gd name="connsiteY3" fmla="*/ 0 h 22367"/>
                  <a:gd name="connsiteX4" fmla="*/ 349017 w 349017"/>
                  <a:gd name="connsiteY4" fmla="*/ 0 h 223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49017" h="22367">
                    <a:moveTo>
                      <a:pt x="349017" y="0"/>
                    </a:moveTo>
                    <a:cubicBezTo>
                      <a:pt x="349017" y="7649"/>
                      <a:pt x="349017" y="14669"/>
                      <a:pt x="349017" y="22367"/>
                    </a:cubicBezTo>
                    <a:cubicBezTo>
                      <a:pt x="232436" y="22367"/>
                      <a:pt x="116581" y="22367"/>
                      <a:pt x="0" y="22367"/>
                    </a:cubicBezTo>
                    <a:cubicBezTo>
                      <a:pt x="0" y="14621"/>
                      <a:pt x="0" y="7601"/>
                      <a:pt x="0" y="0"/>
                    </a:cubicBezTo>
                    <a:cubicBezTo>
                      <a:pt x="116581" y="0"/>
                      <a:pt x="232484" y="0"/>
                      <a:pt x="349017" y="0"/>
                    </a:cubicBezTo>
                    <a:close/>
                  </a:path>
                </a:pathLst>
              </a:custGeom>
              <a:grpFill/>
              <a:ln w="4831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20" name="图形"/>
              <p:cNvSpPr/>
              <p:nvPr/>
            </p:nvSpPr>
            <p:spPr>
              <a:xfrm>
                <a:off x="4005915" y="4199574"/>
                <a:ext cx="21495" cy="255529"/>
              </a:xfrm>
              <a:custGeom>
                <a:avLst/>
                <a:gdLst>
                  <a:gd name="connsiteX0" fmla="*/ 0 w 21495"/>
                  <a:gd name="connsiteY0" fmla="*/ 0 h 255529"/>
                  <a:gd name="connsiteX1" fmla="*/ 21496 w 21495"/>
                  <a:gd name="connsiteY1" fmla="*/ 0 h 255529"/>
                  <a:gd name="connsiteX2" fmla="*/ 21496 w 21495"/>
                  <a:gd name="connsiteY2" fmla="*/ 255529 h 255529"/>
                  <a:gd name="connsiteX3" fmla="*/ 0 w 21495"/>
                  <a:gd name="connsiteY3" fmla="*/ 255529 h 255529"/>
                  <a:gd name="connsiteX4" fmla="*/ 0 w 21495"/>
                  <a:gd name="connsiteY4" fmla="*/ 0 h 255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495" h="255529">
                    <a:moveTo>
                      <a:pt x="0" y="0"/>
                    </a:moveTo>
                    <a:cubicBezTo>
                      <a:pt x="7262" y="0"/>
                      <a:pt x="13943" y="0"/>
                      <a:pt x="21496" y="0"/>
                    </a:cubicBezTo>
                    <a:cubicBezTo>
                      <a:pt x="21496" y="85015"/>
                      <a:pt x="21496" y="169788"/>
                      <a:pt x="21496" y="255529"/>
                    </a:cubicBezTo>
                    <a:cubicBezTo>
                      <a:pt x="14621" y="255529"/>
                      <a:pt x="7698" y="255529"/>
                      <a:pt x="0" y="255529"/>
                    </a:cubicBezTo>
                    <a:cubicBezTo>
                      <a:pt x="0" y="170272"/>
                      <a:pt x="0" y="85451"/>
                      <a:pt x="0" y="0"/>
                    </a:cubicBezTo>
                    <a:close/>
                  </a:path>
                </a:pathLst>
              </a:custGeom>
              <a:grpFill/>
              <a:ln w="4831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21" name="图形"/>
              <p:cNvSpPr/>
              <p:nvPr/>
            </p:nvSpPr>
            <p:spPr>
              <a:xfrm>
                <a:off x="4333194" y="4199284"/>
                <a:ext cx="21350" cy="255723"/>
              </a:xfrm>
              <a:custGeom>
                <a:avLst/>
                <a:gdLst>
                  <a:gd name="connsiteX0" fmla="*/ 0 w 21350"/>
                  <a:gd name="connsiteY0" fmla="*/ 0 h 255723"/>
                  <a:gd name="connsiteX1" fmla="*/ 21351 w 21350"/>
                  <a:gd name="connsiteY1" fmla="*/ 0 h 255723"/>
                  <a:gd name="connsiteX2" fmla="*/ 21351 w 21350"/>
                  <a:gd name="connsiteY2" fmla="*/ 255723 h 255723"/>
                  <a:gd name="connsiteX3" fmla="*/ 0 w 21350"/>
                  <a:gd name="connsiteY3" fmla="*/ 255723 h 255723"/>
                  <a:gd name="connsiteX4" fmla="*/ 0 w 21350"/>
                  <a:gd name="connsiteY4" fmla="*/ 0 h 255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350" h="255723">
                    <a:moveTo>
                      <a:pt x="0" y="0"/>
                    </a:moveTo>
                    <a:cubicBezTo>
                      <a:pt x="7649" y="0"/>
                      <a:pt x="13992" y="0"/>
                      <a:pt x="21351" y="0"/>
                    </a:cubicBezTo>
                    <a:cubicBezTo>
                      <a:pt x="21351" y="85160"/>
                      <a:pt x="21351" y="169933"/>
                      <a:pt x="21351" y="255723"/>
                    </a:cubicBezTo>
                    <a:cubicBezTo>
                      <a:pt x="14621" y="255723"/>
                      <a:pt x="7698" y="255723"/>
                      <a:pt x="0" y="255723"/>
                    </a:cubicBezTo>
                    <a:cubicBezTo>
                      <a:pt x="0" y="170708"/>
                      <a:pt x="0" y="85887"/>
                      <a:pt x="0" y="0"/>
                    </a:cubicBezTo>
                    <a:close/>
                  </a:path>
                </a:pathLst>
              </a:custGeom>
              <a:grpFill/>
              <a:ln w="4831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53" name="图形"/>
              <p:cNvSpPr/>
              <p:nvPr/>
            </p:nvSpPr>
            <p:spPr>
              <a:xfrm>
                <a:off x="4052490" y="4433802"/>
                <a:ext cx="255674" cy="21544"/>
              </a:xfrm>
              <a:custGeom>
                <a:avLst/>
                <a:gdLst>
                  <a:gd name="connsiteX0" fmla="*/ 255675 w 255674"/>
                  <a:gd name="connsiteY0" fmla="*/ 0 h 21544"/>
                  <a:gd name="connsiteX1" fmla="*/ 255675 w 255674"/>
                  <a:gd name="connsiteY1" fmla="*/ 21544 h 21544"/>
                  <a:gd name="connsiteX2" fmla="*/ 0 w 255674"/>
                  <a:gd name="connsiteY2" fmla="*/ 21544 h 21544"/>
                  <a:gd name="connsiteX3" fmla="*/ 0 w 255674"/>
                  <a:gd name="connsiteY3" fmla="*/ 0 h 21544"/>
                  <a:gd name="connsiteX4" fmla="*/ 255675 w 255674"/>
                  <a:gd name="connsiteY4" fmla="*/ 0 h 215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5674" h="21544">
                    <a:moveTo>
                      <a:pt x="255675" y="0"/>
                    </a:moveTo>
                    <a:cubicBezTo>
                      <a:pt x="255675" y="7553"/>
                      <a:pt x="255675" y="14234"/>
                      <a:pt x="255675" y="21544"/>
                    </a:cubicBezTo>
                    <a:cubicBezTo>
                      <a:pt x="170224" y="21544"/>
                      <a:pt x="85451" y="21544"/>
                      <a:pt x="0" y="21544"/>
                    </a:cubicBezTo>
                    <a:cubicBezTo>
                      <a:pt x="0" y="14185"/>
                      <a:pt x="0" y="7553"/>
                      <a:pt x="0" y="0"/>
                    </a:cubicBezTo>
                    <a:cubicBezTo>
                      <a:pt x="85064" y="0"/>
                      <a:pt x="169885" y="0"/>
                      <a:pt x="255675" y="0"/>
                    </a:cubicBezTo>
                    <a:close/>
                  </a:path>
                </a:pathLst>
              </a:custGeom>
              <a:grpFill/>
              <a:ln w="4831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23" name="图形"/>
              <p:cNvSpPr/>
              <p:nvPr/>
            </p:nvSpPr>
            <p:spPr>
              <a:xfrm>
                <a:off x="4157451" y="4316494"/>
                <a:ext cx="45654" cy="92228"/>
              </a:xfrm>
              <a:custGeom>
                <a:avLst/>
                <a:gdLst>
                  <a:gd name="connsiteX0" fmla="*/ 45654 w 45654"/>
                  <a:gd name="connsiteY0" fmla="*/ 92229 h 92228"/>
                  <a:gd name="connsiteX1" fmla="*/ 0 w 45654"/>
                  <a:gd name="connsiteY1" fmla="*/ 92229 h 92228"/>
                  <a:gd name="connsiteX2" fmla="*/ 0 w 45654"/>
                  <a:gd name="connsiteY2" fmla="*/ 0 h 92228"/>
                  <a:gd name="connsiteX3" fmla="*/ 45654 w 45654"/>
                  <a:gd name="connsiteY3" fmla="*/ 0 h 92228"/>
                  <a:gd name="connsiteX4" fmla="*/ 45654 w 45654"/>
                  <a:gd name="connsiteY4" fmla="*/ 92229 h 92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5654" h="92228">
                    <a:moveTo>
                      <a:pt x="45654" y="92229"/>
                    </a:moveTo>
                    <a:cubicBezTo>
                      <a:pt x="30065" y="92229"/>
                      <a:pt x="15347" y="92229"/>
                      <a:pt x="0" y="92229"/>
                    </a:cubicBezTo>
                    <a:cubicBezTo>
                      <a:pt x="0" y="61244"/>
                      <a:pt x="0" y="30937"/>
                      <a:pt x="0" y="0"/>
                    </a:cubicBezTo>
                    <a:cubicBezTo>
                      <a:pt x="15347" y="0"/>
                      <a:pt x="30065" y="0"/>
                      <a:pt x="45654" y="0"/>
                    </a:cubicBezTo>
                    <a:cubicBezTo>
                      <a:pt x="45654" y="30598"/>
                      <a:pt x="45654" y="60856"/>
                      <a:pt x="45654" y="92229"/>
                    </a:cubicBezTo>
                    <a:close/>
                  </a:path>
                </a:pathLst>
              </a:custGeom>
              <a:grpFill/>
              <a:ln w="4831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24" name="图形"/>
              <p:cNvSpPr/>
              <p:nvPr/>
            </p:nvSpPr>
            <p:spPr>
              <a:xfrm>
                <a:off x="3912573" y="4433705"/>
                <a:ext cx="21834" cy="68457"/>
              </a:xfrm>
              <a:custGeom>
                <a:avLst/>
                <a:gdLst>
                  <a:gd name="connsiteX0" fmla="*/ 21835 w 21834"/>
                  <a:gd name="connsiteY0" fmla="*/ 0 h 68457"/>
                  <a:gd name="connsiteX1" fmla="*/ 21835 w 21834"/>
                  <a:gd name="connsiteY1" fmla="*/ 68457 h 68457"/>
                  <a:gd name="connsiteX2" fmla="*/ 0 w 21834"/>
                  <a:gd name="connsiteY2" fmla="*/ 68457 h 68457"/>
                  <a:gd name="connsiteX3" fmla="*/ 0 w 21834"/>
                  <a:gd name="connsiteY3" fmla="*/ 0 h 68457"/>
                  <a:gd name="connsiteX4" fmla="*/ 21835 w 21834"/>
                  <a:gd name="connsiteY4" fmla="*/ 0 h 68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834" h="68457">
                    <a:moveTo>
                      <a:pt x="21835" y="0"/>
                    </a:moveTo>
                    <a:cubicBezTo>
                      <a:pt x="21835" y="22706"/>
                      <a:pt x="21835" y="45073"/>
                      <a:pt x="21835" y="68457"/>
                    </a:cubicBezTo>
                    <a:cubicBezTo>
                      <a:pt x="14960" y="68457"/>
                      <a:pt x="7988" y="68457"/>
                      <a:pt x="0" y="68457"/>
                    </a:cubicBezTo>
                    <a:cubicBezTo>
                      <a:pt x="0" y="46090"/>
                      <a:pt x="0" y="23432"/>
                      <a:pt x="0" y="0"/>
                    </a:cubicBezTo>
                    <a:cubicBezTo>
                      <a:pt x="7020" y="0"/>
                      <a:pt x="14040" y="0"/>
                      <a:pt x="21835" y="0"/>
                    </a:cubicBezTo>
                    <a:close/>
                  </a:path>
                </a:pathLst>
              </a:custGeom>
              <a:grpFill/>
              <a:ln w="4831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25" name="图形"/>
              <p:cNvSpPr/>
              <p:nvPr/>
            </p:nvSpPr>
            <p:spPr>
              <a:xfrm>
                <a:off x="4426246" y="4433463"/>
                <a:ext cx="22076" cy="68990"/>
              </a:xfrm>
              <a:custGeom>
                <a:avLst/>
                <a:gdLst>
                  <a:gd name="connsiteX0" fmla="*/ 0 w 22076"/>
                  <a:gd name="connsiteY0" fmla="*/ 0 h 68990"/>
                  <a:gd name="connsiteX1" fmla="*/ 22077 w 22076"/>
                  <a:gd name="connsiteY1" fmla="*/ 0 h 68990"/>
                  <a:gd name="connsiteX2" fmla="*/ 22077 w 22076"/>
                  <a:gd name="connsiteY2" fmla="*/ 68990 h 68990"/>
                  <a:gd name="connsiteX3" fmla="*/ 0 w 22076"/>
                  <a:gd name="connsiteY3" fmla="*/ 68990 h 68990"/>
                  <a:gd name="connsiteX4" fmla="*/ 0 w 22076"/>
                  <a:gd name="connsiteY4" fmla="*/ 0 h 689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076" h="68990">
                    <a:moveTo>
                      <a:pt x="0" y="0"/>
                    </a:moveTo>
                    <a:cubicBezTo>
                      <a:pt x="7746" y="0"/>
                      <a:pt x="14476" y="0"/>
                      <a:pt x="22077" y="0"/>
                    </a:cubicBezTo>
                    <a:cubicBezTo>
                      <a:pt x="22077" y="22900"/>
                      <a:pt x="22077" y="45558"/>
                      <a:pt x="22077" y="68990"/>
                    </a:cubicBezTo>
                    <a:cubicBezTo>
                      <a:pt x="14718" y="68990"/>
                      <a:pt x="7698" y="68990"/>
                      <a:pt x="0" y="68990"/>
                    </a:cubicBezTo>
                    <a:cubicBezTo>
                      <a:pt x="0" y="46187"/>
                      <a:pt x="0" y="23820"/>
                      <a:pt x="0" y="0"/>
                    </a:cubicBezTo>
                    <a:close/>
                  </a:path>
                </a:pathLst>
              </a:custGeom>
              <a:grpFill/>
              <a:ln w="4831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26" name="图形"/>
              <p:cNvSpPr/>
              <p:nvPr/>
            </p:nvSpPr>
            <p:spPr>
              <a:xfrm>
                <a:off x="4156870" y="3918472"/>
                <a:ext cx="46996" cy="46977"/>
              </a:xfrm>
              <a:custGeom>
                <a:avLst/>
                <a:gdLst>
                  <a:gd name="connsiteX0" fmla="*/ 22948 w 46996"/>
                  <a:gd name="connsiteY0" fmla="*/ 46972 h 46977"/>
                  <a:gd name="connsiteX1" fmla="*/ 0 w 46996"/>
                  <a:gd name="connsiteY1" fmla="*/ 23539 h 46977"/>
                  <a:gd name="connsiteX2" fmla="*/ 24062 w 46996"/>
                  <a:gd name="connsiteY2" fmla="*/ 10 h 46977"/>
                  <a:gd name="connsiteX3" fmla="*/ 46962 w 46996"/>
                  <a:gd name="connsiteY3" fmla="*/ 24653 h 46977"/>
                  <a:gd name="connsiteX4" fmla="*/ 22948 w 46996"/>
                  <a:gd name="connsiteY4" fmla="*/ 46972 h 46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6996" h="46977">
                    <a:moveTo>
                      <a:pt x="22948" y="46972"/>
                    </a:moveTo>
                    <a:cubicBezTo>
                      <a:pt x="10506" y="46633"/>
                      <a:pt x="0" y="35933"/>
                      <a:pt x="0" y="23539"/>
                    </a:cubicBezTo>
                    <a:cubicBezTo>
                      <a:pt x="0" y="10661"/>
                      <a:pt x="11232" y="-377"/>
                      <a:pt x="24062" y="10"/>
                    </a:cubicBezTo>
                    <a:cubicBezTo>
                      <a:pt x="36940" y="349"/>
                      <a:pt x="47688" y="11920"/>
                      <a:pt x="46962" y="24653"/>
                    </a:cubicBezTo>
                    <a:cubicBezTo>
                      <a:pt x="46284" y="37047"/>
                      <a:pt x="35294" y="47262"/>
                      <a:pt x="22948" y="46972"/>
                    </a:cubicBezTo>
                    <a:close/>
                  </a:path>
                </a:pathLst>
              </a:custGeom>
              <a:grpFill/>
              <a:ln w="4831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</p:grpSp>
    </p:spTree>
    <p:custDataLst>
      <p:tags r:id="rId1"/>
    </p:custDataLst>
  </p:cSld>
  <p:clrMapOvr>
    <a:masterClrMapping/>
  </p:clrMapOvr>
  <p:transition advTm="2000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图形"/>
          <p:cNvSpPr/>
          <p:nvPr/>
        </p:nvSpPr>
        <p:spPr>
          <a:xfrm>
            <a:off x="638175" y="1344295"/>
            <a:ext cx="5066030" cy="5066030"/>
          </a:xfrm>
          <a:prstGeom prst="ellipse">
            <a:avLst/>
          </a:prstGeom>
          <a:gradFill>
            <a:gsLst>
              <a:gs pos="14000">
                <a:schemeClr val="bg1"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9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7" name="图形"/>
          <p:cNvGrpSpPr/>
          <p:nvPr/>
        </p:nvGrpSpPr>
        <p:grpSpPr>
          <a:xfrm>
            <a:off x="919480" y="2030730"/>
            <a:ext cx="10563860" cy="3867150"/>
            <a:chOff x="1448" y="3198"/>
            <a:chExt cx="16636" cy="6090"/>
          </a:xfrm>
        </p:grpSpPr>
        <p:grpSp>
          <p:nvGrpSpPr>
            <p:cNvPr id="3" name="Group 28"/>
            <p:cNvGrpSpPr/>
            <p:nvPr/>
          </p:nvGrpSpPr>
          <p:grpSpPr>
            <a:xfrm>
              <a:off x="9714" y="3629"/>
              <a:ext cx="3581" cy="2205"/>
              <a:chOff x="7237320" y="2036289"/>
              <a:chExt cx="2623148" cy="1948615"/>
            </a:xfrm>
          </p:grpSpPr>
          <p:sp>
            <p:nvSpPr>
              <p:cNvPr id="4" name="图形"/>
              <p:cNvSpPr/>
              <p:nvPr/>
            </p:nvSpPr>
            <p:spPr>
              <a:xfrm>
                <a:off x="7237320" y="3418576"/>
                <a:ext cx="402173" cy="566328"/>
              </a:xfrm>
              <a:prstGeom prst="rect">
                <a:avLst/>
              </a:prstGeom>
              <a:solidFill>
                <a:schemeClr val="bg2">
                  <a:lumMod val="85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defTabSz="914400">
                  <a:defRPr/>
                </a:pPr>
                <a:endParaRPr lang="en-US" kern="0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" name="图形"/>
              <p:cNvSpPr/>
              <p:nvPr/>
            </p:nvSpPr>
            <p:spPr>
              <a:xfrm>
                <a:off x="7681515" y="3104598"/>
                <a:ext cx="402173" cy="880306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defTabSz="914400">
                  <a:defRPr/>
                </a:pPr>
                <a:endParaRPr lang="en-US" kern="0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5" name="图形"/>
              <p:cNvSpPr/>
              <p:nvPr/>
            </p:nvSpPr>
            <p:spPr>
              <a:xfrm>
                <a:off x="8125710" y="2823941"/>
                <a:ext cx="402173" cy="1160963"/>
              </a:xfrm>
              <a:prstGeom prst="rect">
                <a:avLst/>
              </a:prstGeom>
              <a:solidFill>
                <a:schemeClr val="bg2">
                  <a:lumMod val="85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defTabSz="914400">
                  <a:defRPr/>
                </a:pPr>
                <a:endParaRPr lang="en-US" kern="0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6" name="图形"/>
              <p:cNvSpPr/>
              <p:nvPr/>
            </p:nvSpPr>
            <p:spPr>
              <a:xfrm>
                <a:off x="8569905" y="2036289"/>
                <a:ext cx="402173" cy="1948615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defTabSz="914400">
                  <a:defRPr/>
                </a:pPr>
                <a:endParaRPr lang="en-US" kern="0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8" name="图形"/>
              <p:cNvSpPr/>
              <p:nvPr/>
            </p:nvSpPr>
            <p:spPr>
              <a:xfrm>
                <a:off x="9014100" y="3267665"/>
                <a:ext cx="402173" cy="717239"/>
              </a:xfrm>
              <a:prstGeom prst="rect">
                <a:avLst/>
              </a:prstGeom>
              <a:solidFill>
                <a:schemeClr val="bg2">
                  <a:lumMod val="85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defTabSz="914400">
                  <a:defRPr/>
                </a:pPr>
                <a:endParaRPr lang="en-US" kern="0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6" name="图形"/>
              <p:cNvSpPr/>
              <p:nvPr/>
            </p:nvSpPr>
            <p:spPr>
              <a:xfrm>
                <a:off x="9458295" y="3765501"/>
                <a:ext cx="402173" cy="219402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defTabSz="914400">
                  <a:defRPr/>
                </a:pPr>
                <a:endParaRPr lang="en-US" kern="0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27" name="图形"/>
            <p:cNvSpPr txBox="1"/>
            <p:nvPr/>
          </p:nvSpPr>
          <p:spPr>
            <a:xfrm>
              <a:off x="9604" y="5909"/>
              <a:ext cx="735" cy="41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914400">
                <a:defRPr/>
              </a:pPr>
              <a:r>
                <a:rPr lang="zh-CN" altLang="en-US" sz="1100" dirty="0">
                  <a:solidFill>
                    <a:prstClr val="black">
                      <a:lumMod val="65000"/>
                      <a:lumOff val="35000"/>
                    </a:prstClr>
                  </a:solidFill>
                  <a:cs typeface="+mn-ea"/>
                  <a:sym typeface="+mn-lt"/>
                </a:rPr>
                <a:t>六月</a:t>
              </a:r>
              <a:endParaRPr lang="zh-CN" sz="1100" dirty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endParaRPr>
            </a:p>
          </p:txBody>
        </p:sp>
        <p:sp>
          <p:nvSpPr>
            <p:cNvPr id="28" name="图形"/>
            <p:cNvSpPr txBox="1"/>
            <p:nvPr/>
          </p:nvSpPr>
          <p:spPr>
            <a:xfrm>
              <a:off x="10223" y="5909"/>
              <a:ext cx="728" cy="4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914400">
                <a:defRPr/>
              </a:pPr>
              <a:r>
                <a:rPr lang="zh-CN" sz="1100" dirty="0">
                  <a:solidFill>
                    <a:prstClr val="black">
                      <a:lumMod val="65000"/>
                      <a:lumOff val="35000"/>
                    </a:prstClr>
                  </a:solidFill>
                  <a:cs typeface="+mn-ea"/>
                  <a:sym typeface="+mn-lt"/>
                </a:rPr>
                <a:t>七月</a:t>
              </a:r>
            </a:p>
          </p:txBody>
        </p:sp>
        <p:sp>
          <p:nvSpPr>
            <p:cNvPr id="29" name="图形"/>
            <p:cNvSpPr txBox="1"/>
            <p:nvPr/>
          </p:nvSpPr>
          <p:spPr>
            <a:xfrm>
              <a:off x="10837" y="5909"/>
              <a:ext cx="728" cy="4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914400">
                <a:defRPr/>
              </a:pPr>
              <a:r>
                <a:rPr lang="zh-CN" sz="1100" dirty="0">
                  <a:solidFill>
                    <a:prstClr val="black">
                      <a:lumMod val="65000"/>
                      <a:lumOff val="35000"/>
                    </a:prstClr>
                  </a:solidFill>
                  <a:cs typeface="+mn-ea"/>
                  <a:sym typeface="+mn-lt"/>
                </a:rPr>
                <a:t>八月</a:t>
              </a:r>
            </a:p>
          </p:txBody>
        </p:sp>
        <p:sp>
          <p:nvSpPr>
            <p:cNvPr id="30" name="图形"/>
            <p:cNvSpPr txBox="1"/>
            <p:nvPr/>
          </p:nvSpPr>
          <p:spPr>
            <a:xfrm>
              <a:off x="11447" y="5909"/>
              <a:ext cx="735" cy="41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914400">
                <a:defRPr/>
              </a:pPr>
              <a:r>
                <a:rPr lang="zh-CN" altLang="en-US" sz="1100" dirty="0">
                  <a:solidFill>
                    <a:prstClr val="black">
                      <a:lumMod val="65000"/>
                      <a:lumOff val="35000"/>
                    </a:prstClr>
                  </a:solidFill>
                  <a:cs typeface="+mn-ea"/>
                  <a:sym typeface="+mn-lt"/>
                </a:rPr>
                <a:t>九月</a:t>
              </a:r>
              <a:endParaRPr lang="zh-CN" sz="1100" dirty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endParaRPr>
            </a:p>
          </p:txBody>
        </p:sp>
        <p:sp>
          <p:nvSpPr>
            <p:cNvPr id="31" name="图形"/>
            <p:cNvSpPr txBox="1"/>
            <p:nvPr/>
          </p:nvSpPr>
          <p:spPr>
            <a:xfrm>
              <a:off x="12043" y="5900"/>
              <a:ext cx="735" cy="41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914400">
                <a:defRPr/>
              </a:pPr>
              <a:r>
                <a:rPr lang="zh-CN" altLang="en-US" sz="1100" dirty="0">
                  <a:solidFill>
                    <a:prstClr val="black">
                      <a:lumMod val="65000"/>
                      <a:lumOff val="35000"/>
                    </a:prstClr>
                  </a:solidFill>
                  <a:cs typeface="+mn-ea"/>
                  <a:sym typeface="+mn-lt"/>
                </a:rPr>
                <a:t>十月</a:t>
              </a:r>
              <a:endParaRPr lang="zh-CN" sz="1100" dirty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endParaRPr>
            </a:p>
          </p:txBody>
        </p:sp>
        <p:sp>
          <p:nvSpPr>
            <p:cNvPr id="38" name="图形"/>
            <p:cNvSpPr txBox="1"/>
            <p:nvPr/>
          </p:nvSpPr>
          <p:spPr>
            <a:xfrm>
              <a:off x="12545" y="5909"/>
              <a:ext cx="948" cy="4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914400">
                <a:defRPr/>
              </a:pPr>
              <a:r>
                <a:rPr lang="zh-CN" sz="1100" dirty="0">
                  <a:solidFill>
                    <a:prstClr val="black">
                      <a:lumMod val="65000"/>
                      <a:lumOff val="35000"/>
                    </a:prstClr>
                  </a:solidFill>
                  <a:cs typeface="+mn-ea"/>
                  <a:sym typeface="+mn-lt"/>
                </a:rPr>
                <a:t>十一月</a:t>
              </a:r>
            </a:p>
          </p:txBody>
        </p:sp>
        <p:grpSp>
          <p:nvGrpSpPr>
            <p:cNvPr id="59" name="Group 59"/>
            <p:cNvGrpSpPr/>
            <p:nvPr/>
          </p:nvGrpSpPr>
          <p:grpSpPr>
            <a:xfrm>
              <a:off x="14304" y="3631"/>
              <a:ext cx="3581" cy="2205"/>
              <a:chOff x="7237320" y="2036289"/>
              <a:chExt cx="2623148" cy="1948615"/>
            </a:xfrm>
          </p:grpSpPr>
          <p:sp>
            <p:nvSpPr>
              <p:cNvPr id="61" name="图形"/>
              <p:cNvSpPr/>
              <p:nvPr/>
            </p:nvSpPr>
            <p:spPr>
              <a:xfrm>
                <a:off x="7237320" y="3418576"/>
                <a:ext cx="402173" cy="566328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defTabSz="914400">
                  <a:defRPr/>
                </a:pPr>
                <a:endParaRPr lang="en-US" kern="0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2" name="图形"/>
              <p:cNvSpPr/>
              <p:nvPr/>
            </p:nvSpPr>
            <p:spPr>
              <a:xfrm>
                <a:off x="7681515" y="3104598"/>
                <a:ext cx="402173" cy="880306"/>
              </a:xfrm>
              <a:prstGeom prst="rect">
                <a:avLst/>
              </a:prstGeom>
              <a:solidFill>
                <a:schemeClr val="bg2">
                  <a:lumMod val="85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defTabSz="914400">
                  <a:defRPr/>
                </a:pPr>
                <a:endParaRPr lang="en-US" kern="0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3" name="图形"/>
              <p:cNvSpPr/>
              <p:nvPr/>
            </p:nvSpPr>
            <p:spPr>
              <a:xfrm>
                <a:off x="8125710" y="2823941"/>
                <a:ext cx="402173" cy="1160963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defTabSz="914400">
                  <a:defRPr/>
                </a:pPr>
                <a:endParaRPr lang="en-US" kern="0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4" name="图形"/>
              <p:cNvSpPr/>
              <p:nvPr/>
            </p:nvSpPr>
            <p:spPr>
              <a:xfrm>
                <a:off x="8569905" y="2036289"/>
                <a:ext cx="402173" cy="1948615"/>
              </a:xfrm>
              <a:prstGeom prst="rect">
                <a:avLst/>
              </a:prstGeom>
              <a:solidFill>
                <a:schemeClr val="bg2">
                  <a:lumMod val="85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defTabSz="914400">
                  <a:defRPr/>
                </a:pPr>
                <a:endParaRPr lang="en-US" kern="0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5" name="图形"/>
              <p:cNvSpPr/>
              <p:nvPr/>
            </p:nvSpPr>
            <p:spPr>
              <a:xfrm>
                <a:off x="9014100" y="3267665"/>
                <a:ext cx="402173" cy="717239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defTabSz="914400">
                  <a:defRPr/>
                </a:pPr>
                <a:endParaRPr lang="en-US" kern="0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6" name="图形"/>
              <p:cNvSpPr/>
              <p:nvPr/>
            </p:nvSpPr>
            <p:spPr>
              <a:xfrm>
                <a:off x="9458295" y="3765501"/>
                <a:ext cx="402173" cy="219402"/>
              </a:xfrm>
              <a:prstGeom prst="rect">
                <a:avLst/>
              </a:prstGeom>
              <a:solidFill>
                <a:schemeClr val="bg2">
                  <a:lumMod val="85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defTabSz="914400">
                  <a:defRPr/>
                </a:pPr>
                <a:endParaRPr lang="en-US" kern="0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67" name="图形"/>
            <p:cNvSpPr txBox="1"/>
            <p:nvPr/>
          </p:nvSpPr>
          <p:spPr>
            <a:xfrm>
              <a:off x="14194" y="5911"/>
              <a:ext cx="735" cy="41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914400">
                <a:defRPr/>
              </a:pPr>
              <a:r>
                <a:rPr lang="zh-CN" altLang="en-US" sz="1100" dirty="0">
                  <a:solidFill>
                    <a:prstClr val="black">
                      <a:lumMod val="65000"/>
                      <a:lumOff val="35000"/>
                    </a:prstClr>
                  </a:solidFill>
                  <a:cs typeface="+mn-ea"/>
                  <a:sym typeface="+mn-lt"/>
                </a:rPr>
                <a:t>六月</a:t>
              </a:r>
              <a:endParaRPr lang="zh-CN" sz="1100" dirty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endParaRPr>
            </a:p>
          </p:txBody>
        </p:sp>
        <p:sp>
          <p:nvSpPr>
            <p:cNvPr id="68" name="图形"/>
            <p:cNvSpPr txBox="1"/>
            <p:nvPr/>
          </p:nvSpPr>
          <p:spPr>
            <a:xfrm>
              <a:off x="14813" y="5911"/>
              <a:ext cx="728" cy="4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914400">
                <a:defRPr/>
              </a:pPr>
              <a:r>
                <a:rPr lang="zh-CN" sz="1100" dirty="0">
                  <a:solidFill>
                    <a:prstClr val="black">
                      <a:lumMod val="65000"/>
                      <a:lumOff val="35000"/>
                    </a:prstClr>
                  </a:solidFill>
                  <a:cs typeface="+mn-ea"/>
                  <a:sym typeface="+mn-lt"/>
                </a:rPr>
                <a:t>七月</a:t>
              </a:r>
            </a:p>
          </p:txBody>
        </p:sp>
        <p:sp>
          <p:nvSpPr>
            <p:cNvPr id="69" name="图形"/>
            <p:cNvSpPr txBox="1"/>
            <p:nvPr/>
          </p:nvSpPr>
          <p:spPr>
            <a:xfrm>
              <a:off x="15427" y="5911"/>
              <a:ext cx="728" cy="4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914400">
                <a:defRPr/>
              </a:pPr>
              <a:r>
                <a:rPr lang="zh-CN" sz="1100" dirty="0">
                  <a:solidFill>
                    <a:prstClr val="black">
                      <a:lumMod val="65000"/>
                      <a:lumOff val="35000"/>
                    </a:prstClr>
                  </a:solidFill>
                  <a:cs typeface="+mn-ea"/>
                  <a:sym typeface="+mn-lt"/>
                </a:rPr>
                <a:t>八月</a:t>
              </a:r>
            </a:p>
          </p:txBody>
        </p:sp>
        <p:sp>
          <p:nvSpPr>
            <p:cNvPr id="70" name="图形"/>
            <p:cNvSpPr txBox="1"/>
            <p:nvPr/>
          </p:nvSpPr>
          <p:spPr>
            <a:xfrm>
              <a:off x="16037" y="5911"/>
              <a:ext cx="735" cy="41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914400">
                <a:defRPr/>
              </a:pPr>
              <a:r>
                <a:rPr lang="zh-CN" altLang="en-US" sz="1100" dirty="0">
                  <a:solidFill>
                    <a:prstClr val="black">
                      <a:lumMod val="65000"/>
                      <a:lumOff val="35000"/>
                    </a:prstClr>
                  </a:solidFill>
                  <a:cs typeface="+mn-ea"/>
                  <a:sym typeface="+mn-lt"/>
                </a:rPr>
                <a:t>九月</a:t>
              </a:r>
              <a:endParaRPr lang="zh-CN" sz="1100" dirty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endParaRPr>
            </a:p>
          </p:txBody>
        </p:sp>
        <p:sp>
          <p:nvSpPr>
            <p:cNvPr id="71" name="图形"/>
            <p:cNvSpPr txBox="1"/>
            <p:nvPr/>
          </p:nvSpPr>
          <p:spPr>
            <a:xfrm>
              <a:off x="16633" y="5902"/>
              <a:ext cx="735" cy="41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914400">
                <a:defRPr/>
              </a:pPr>
              <a:r>
                <a:rPr lang="zh-CN" altLang="en-US" sz="1100" dirty="0">
                  <a:solidFill>
                    <a:prstClr val="black">
                      <a:lumMod val="65000"/>
                      <a:lumOff val="35000"/>
                    </a:prstClr>
                  </a:solidFill>
                  <a:cs typeface="+mn-ea"/>
                  <a:sym typeface="+mn-lt"/>
                </a:rPr>
                <a:t>十月</a:t>
              </a:r>
              <a:endParaRPr lang="zh-CN" sz="1100" dirty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endParaRPr>
            </a:p>
          </p:txBody>
        </p:sp>
        <p:sp>
          <p:nvSpPr>
            <p:cNvPr id="72" name="图形"/>
            <p:cNvSpPr txBox="1"/>
            <p:nvPr/>
          </p:nvSpPr>
          <p:spPr>
            <a:xfrm>
              <a:off x="17136" y="5911"/>
              <a:ext cx="948" cy="4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914400">
                <a:defRPr/>
              </a:pPr>
              <a:r>
                <a:rPr lang="zh-CN" sz="1100" dirty="0">
                  <a:solidFill>
                    <a:prstClr val="black">
                      <a:lumMod val="65000"/>
                      <a:lumOff val="35000"/>
                    </a:prstClr>
                  </a:solidFill>
                  <a:cs typeface="+mn-ea"/>
                  <a:sym typeface="+mn-lt"/>
                </a:rPr>
                <a:t>十一月</a:t>
              </a:r>
            </a:p>
          </p:txBody>
        </p:sp>
        <p:sp>
          <p:nvSpPr>
            <p:cNvPr id="73" name="图形"/>
            <p:cNvSpPr txBox="1"/>
            <p:nvPr/>
          </p:nvSpPr>
          <p:spPr>
            <a:xfrm>
              <a:off x="16038" y="3198"/>
              <a:ext cx="654" cy="4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>
                <a:defRPr/>
              </a:pPr>
              <a:r>
                <a:rPr lang="zh-CN" sz="1200" dirty="0">
                  <a:solidFill>
                    <a:prstClr val="black">
                      <a:lumMod val="65000"/>
                      <a:lumOff val="35000"/>
                    </a:prstClr>
                  </a:solidFill>
                  <a:cs typeface="+mn-ea"/>
                  <a:sym typeface="+mn-lt"/>
                </a:rPr>
                <a:t>108</a:t>
              </a:r>
            </a:p>
          </p:txBody>
        </p:sp>
        <p:sp>
          <p:nvSpPr>
            <p:cNvPr id="74" name="图形"/>
            <p:cNvSpPr txBox="1"/>
            <p:nvPr/>
          </p:nvSpPr>
          <p:spPr>
            <a:xfrm>
              <a:off x="11475" y="3200"/>
              <a:ext cx="654" cy="4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>
                <a:defRPr/>
              </a:pPr>
              <a:r>
                <a:rPr lang="zh-CN" sz="1200" dirty="0">
                  <a:solidFill>
                    <a:prstClr val="black">
                      <a:lumMod val="65000"/>
                      <a:lumOff val="35000"/>
                    </a:prstClr>
                  </a:solidFill>
                  <a:cs typeface="+mn-ea"/>
                  <a:sym typeface="+mn-lt"/>
                </a:rPr>
                <a:t>108</a:t>
              </a:r>
            </a:p>
          </p:txBody>
        </p:sp>
        <p:sp>
          <p:nvSpPr>
            <p:cNvPr id="75" name="图形"/>
            <p:cNvSpPr txBox="1"/>
            <p:nvPr/>
          </p:nvSpPr>
          <p:spPr>
            <a:xfrm>
              <a:off x="10095" y="6390"/>
              <a:ext cx="2790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400">
                <a:defRPr/>
              </a:pPr>
              <a:r>
                <a:rPr lang="zh-CN" altLang="zh-CN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添加标题文本</a:t>
              </a:r>
              <a:endPara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76" name="图形"/>
            <p:cNvSpPr txBox="1"/>
            <p:nvPr/>
          </p:nvSpPr>
          <p:spPr>
            <a:xfrm>
              <a:off x="14603" y="6384"/>
              <a:ext cx="2734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400">
                <a:defRPr/>
              </a:pPr>
              <a:r>
                <a:rPr lang="zh-CN" altLang="zh-CN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添加标题文本</a:t>
              </a:r>
              <a:endPara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77" name="图形"/>
            <p:cNvSpPr txBox="1"/>
            <p:nvPr/>
          </p:nvSpPr>
          <p:spPr>
            <a:xfrm>
              <a:off x="9456" y="6985"/>
              <a:ext cx="8508" cy="6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lnSpc>
                  <a:spcPct val="150000"/>
                </a:lnSpc>
              </a:pPr>
              <a:r>
                <a:rPr lang="zh-CN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点击这里添加文字内容，比如关键词、一些简介等。</a:t>
              </a:r>
              <a:endParaRPr lang="zh-CN" altLang="en-US" sz="1400" spc="15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cs typeface="+mn-ea"/>
                <a:sym typeface="+mn-lt"/>
              </a:endParaRPr>
            </a:p>
          </p:txBody>
        </p:sp>
        <p:pic>
          <p:nvPicPr>
            <p:cNvPr id="34" name="图形" descr="E:\006包图网\素材\01创意3D\包图网_198745453D虚拟元宇宙商务人物.jpg包图网_198745453D虚拟元宇宙商务人物"/>
            <p:cNvPicPr>
              <a:picLocks noChangeAspect="1"/>
            </p:cNvPicPr>
            <p:nvPr/>
          </p:nvPicPr>
          <p:blipFill>
            <a:blip r:embed="rId3" cstate="screen"/>
            <a:srcRect/>
            <a:stretch>
              <a:fillRect/>
            </a:stretch>
          </p:blipFill>
          <p:spPr>
            <a:xfrm>
              <a:off x="1448" y="3255"/>
              <a:ext cx="7093" cy="6033"/>
            </a:xfrm>
            <a:prstGeom prst="rect">
              <a:avLst/>
            </a:prstGeom>
          </p:spPr>
        </p:pic>
      </p:grpSp>
    </p:spTree>
    <p:custDataLst>
      <p:tags r:id="rId1"/>
    </p:custDataLst>
  </p:cSld>
  <p:clrMapOvr>
    <a:masterClrMapping/>
  </p:clrMapOvr>
  <p:transition advTm="2000">
    <p:wheel spokes="2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图形"/>
          <p:cNvGrpSpPr/>
          <p:nvPr/>
        </p:nvGrpSpPr>
        <p:grpSpPr>
          <a:xfrm>
            <a:off x="1241425" y="2070100"/>
            <a:ext cx="9800590" cy="3266440"/>
            <a:chOff x="1955" y="2972"/>
            <a:chExt cx="15434" cy="5144"/>
          </a:xfrm>
        </p:grpSpPr>
        <p:grpSp>
          <p:nvGrpSpPr>
            <p:cNvPr id="12" name="组合 11"/>
            <p:cNvGrpSpPr/>
            <p:nvPr/>
          </p:nvGrpSpPr>
          <p:grpSpPr>
            <a:xfrm>
              <a:off x="1956" y="2972"/>
              <a:ext cx="7451" cy="1987"/>
              <a:chOff x="585788" y="2327362"/>
              <a:chExt cx="4731385" cy="1261776"/>
            </a:xfrm>
          </p:grpSpPr>
          <p:sp>
            <p:nvSpPr>
              <p:cNvPr id="48" name="图形"/>
              <p:cNvSpPr/>
              <p:nvPr/>
            </p:nvSpPr>
            <p:spPr>
              <a:xfrm>
                <a:off x="1029018" y="2327362"/>
                <a:ext cx="4288155" cy="1254125"/>
              </a:xfrm>
              <a:prstGeom prst="roundRect">
                <a:avLst/>
              </a:prstGeom>
              <a:noFill/>
              <a:ln>
                <a:solidFill>
                  <a:schemeClr val="bg2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600">
                  <a:cs typeface="+mn-ea"/>
                  <a:sym typeface="+mn-lt"/>
                </a:endParaRPr>
              </a:p>
            </p:txBody>
          </p:sp>
          <p:grpSp>
            <p:nvGrpSpPr>
              <p:cNvPr id="13" name="组合 12"/>
              <p:cNvGrpSpPr/>
              <p:nvPr/>
            </p:nvGrpSpPr>
            <p:grpSpPr>
              <a:xfrm>
                <a:off x="2159920" y="2458769"/>
                <a:ext cx="3101373" cy="956602"/>
                <a:chOff x="738316" y="4220365"/>
                <a:chExt cx="1902329" cy="956602"/>
              </a:xfrm>
            </p:grpSpPr>
            <p:sp>
              <p:nvSpPr>
                <p:cNvPr id="14" name="图形"/>
                <p:cNvSpPr/>
                <p:nvPr/>
              </p:nvSpPr>
              <p:spPr>
                <a:xfrm>
                  <a:off x="738318" y="4220365"/>
                  <a:ext cx="1632663" cy="398790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l">
                    <a:lnSpc>
                      <a:spcPct val="100000"/>
                    </a:lnSpc>
                    <a:spcBef>
                      <a:spcPct val="20000"/>
                    </a:spcBef>
                  </a:pPr>
                  <a:r>
                    <a:rPr lang="zh-CN" altLang="zh-CN" sz="2000" dirty="0">
                      <a:cs typeface="+mn-ea"/>
                      <a:sym typeface="+mn-lt"/>
                    </a:rPr>
                    <a:t>添加标题文本</a:t>
                  </a:r>
                  <a:endParaRPr lang="zh-CN" altLang="en-US" sz="2000" kern="0" dirty="0">
                    <a:ln w="3175">
                      <a:noFill/>
                    </a:ln>
                    <a:solidFill>
                      <a:sysClr val="windowText" lastClr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5" name="图形"/>
                <p:cNvSpPr txBox="1"/>
                <p:nvPr/>
              </p:nvSpPr>
              <p:spPr>
                <a:xfrm>
                  <a:off x="738316" y="4531791"/>
                  <a:ext cx="1902329" cy="64517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l">
                    <a:lnSpc>
                      <a:spcPct val="150000"/>
                    </a:lnSpc>
                    <a:defRPr/>
                  </a:pPr>
                  <a:r>
                    <a:rPr lang="zh-CN" altLang="zh-CN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cs typeface="+mn-ea"/>
                      <a:sym typeface="+mn-lt"/>
                    </a:rPr>
                    <a:t>点击这里添加文字内容，比如关键词、一些简介等。</a:t>
                  </a:r>
                  <a:endParaRPr kumimoji="1"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45" name="图形"/>
              <p:cNvSpPr/>
              <p:nvPr/>
            </p:nvSpPr>
            <p:spPr>
              <a:xfrm>
                <a:off x="585788" y="2335003"/>
                <a:ext cx="1254135" cy="1254135"/>
              </a:xfrm>
              <a:prstGeom prst="ellipse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4265" i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pic>
            <p:nvPicPr>
              <p:cNvPr id="46" name="图形" descr="文件夹"/>
              <p:cNvPicPr>
                <a:picLocks noChangeAspect="1"/>
              </p:cNvPicPr>
              <p:nvPr/>
            </p:nvPicPr>
            <p:blipFill>
              <a:blip r:embed="rId3" cstate="screen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874462" y="2623677"/>
                <a:ext cx="676785" cy="676785"/>
              </a:xfrm>
              <a:prstGeom prst="rect">
                <a:avLst/>
              </a:prstGeom>
            </p:spPr>
          </p:pic>
        </p:grpSp>
        <p:grpSp>
          <p:nvGrpSpPr>
            <p:cNvPr id="16" name="组合 15"/>
            <p:cNvGrpSpPr/>
            <p:nvPr/>
          </p:nvGrpSpPr>
          <p:grpSpPr>
            <a:xfrm>
              <a:off x="1955" y="6129"/>
              <a:ext cx="7493" cy="1987"/>
              <a:chOff x="585788" y="4469917"/>
              <a:chExt cx="4757738" cy="1261776"/>
            </a:xfrm>
          </p:grpSpPr>
          <p:sp>
            <p:nvSpPr>
              <p:cNvPr id="27" name="图形"/>
              <p:cNvSpPr/>
              <p:nvPr/>
            </p:nvSpPr>
            <p:spPr>
              <a:xfrm>
                <a:off x="1029018" y="4469917"/>
                <a:ext cx="4288155" cy="1254125"/>
              </a:xfrm>
              <a:prstGeom prst="roundRect">
                <a:avLst/>
              </a:prstGeom>
              <a:noFill/>
              <a:ln>
                <a:solidFill>
                  <a:schemeClr val="bg2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600">
                  <a:cs typeface="+mn-ea"/>
                  <a:sym typeface="+mn-lt"/>
                </a:endParaRPr>
              </a:p>
            </p:txBody>
          </p:sp>
          <p:grpSp>
            <p:nvGrpSpPr>
              <p:cNvPr id="49" name="组合 48"/>
              <p:cNvGrpSpPr/>
              <p:nvPr/>
            </p:nvGrpSpPr>
            <p:grpSpPr>
              <a:xfrm>
                <a:off x="2159921" y="4601324"/>
                <a:ext cx="3183605" cy="956603"/>
                <a:chOff x="738317" y="4220365"/>
                <a:chExt cx="1952769" cy="956603"/>
              </a:xfrm>
            </p:grpSpPr>
            <p:sp>
              <p:nvSpPr>
                <p:cNvPr id="50" name="图形"/>
                <p:cNvSpPr/>
                <p:nvPr/>
              </p:nvSpPr>
              <p:spPr>
                <a:xfrm>
                  <a:off x="738318" y="4220365"/>
                  <a:ext cx="1632663" cy="398790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l">
                    <a:lnSpc>
                      <a:spcPct val="100000"/>
                    </a:lnSpc>
                    <a:spcBef>
                      <a:spcPct val="20000"/>
                    </a:spcBef>
                  </a:pPr>
                  <a:r>
                    <a:rPr lang="zh-CN" altLang="zh-CN" sz="2000" dirty="0">
                      <a:cs typeface="+mn-ea"/>
                      <a:sym typeface="+mn-lt"/>
                    </a:rPr>
                    <a:t>添加标题文本</a:t>
                  </a:r>
                  <a:endParaRPr lang="zh-CN" altLang="en-US" sz="2000" kern="0" dirty="0">
                    <a:ln w="3175">
                      <a:noFill/>
                    </a:ln>
                    <a:solidFill>
                      <a:sysClr val="windowText" lastClr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51" name="图形"/>
                <p:cNvSpPr txBox="1"/>
                <p:nvPr/>
              </p:nvSpPr>
              <p:spPr>
                <a:xfrm>
                  <a:off x="738317" y="4531792"/>
                  <a:ext cx="1952769" cy="64517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l">
                    <a:lnSpc>
                      <a:spcPct val="150000"/>
                    </a:lnSpc>
                    <a:defRPr/>
                  </a:pPr>
                  <a:r>
                    <a:rPr lang="zh-CN" altLang="zh-CN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cs typeface="+mn-ea"/>
                      <a:sym typeface="+mn-lt"/>
                    </a:rPr>
                    <a:t>点击这里添加文字内容，比如关键词、一些简介等。</a:t>
                  </a:r>
                  <a:endParaRPr kumimoji="1"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23" name="图形"/>
              <p:cNvSpPr/>
              <p:nvPr/>
            </p:nvSpPr>
            <p:spPr>
              <a:xfrm>
                <a:off x="585788" y="4477558"/>
                <a:ext cx="1254135" cy="1254135"/>
              </a:xfrm>
              <a:prstGeom prst="ellipse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4265" i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pic>
            <p:nvPicPr>
              <p:cNvPr id="32" name="图形" descr="雇员徽章 "/>
              <p:cNvPicPr>
                <a:picLocks noChangeAspect="1"/>
              </p:cNvPicPr>
              <p:nvPr/>
            </p:nvPicPr>
            <p:blipFill>
              <a:blip r:embed="rId5" cstate="screen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874461" y="4758591"/>
                <a:ext cx="676785" cy="676785"/>
              </a:xfrm>
              <a:prstGeom prst="rect">
                <a:avLst/>
              </a:prstGeom>
            </p:spPr>
          </p:pic>
        </p:grpSp>
        <p:grpSp>
          <p:nvGrpSpPr>
            <p:cNvPr id="17" name="组合 16"/>
            <p:cNvGrpSpPr/>
            <p:nvPr/>
          </p:nvGrpSpPr>
          <p:grpSpPr>
            <a:xfrm>
              <a:off x="9841" y="2972"/>
              <a:ext cx="7548" cy="5132"/>
              <a:chOff x="9841" y="2972"/>
              <a:chExt cx="7548" cy="5132"/>
            </a:xfrm>
          </p:grpSpPr>
          <p:grpSp>
            <p:nvGrpSpPr>
              <p:cNvPr id="35" name="组合 34"/>
              <p:cNvGrpSpPr/>
              <p:nvPr/>
            </p:nvGrpSpPr>
            <p:grpSpPr>
              <a:xfrm>
                <a:off x="9881" y="2972"/>
                <a:ext cx="7508" cy="1987"/>
                <a:chOff x="6795712" y="2335003"/>
                <a:chExt cx="4767570" cy="1261776"/>
              </a:xfrm>
            </p:grpSpPr>
            <p:sp>
              <p:nvSpPr>
                <p:cNvPr id="44" name="图形"/>
                <p:cNvSpPr/>
                <p:nvPr/>
              </p:nvSpPr>
              <p:spPr>
                <a:xfrm>
                  <a:off x="7238941" y="2335003"/>
                  <a:ext cx="4324341" cy="1254156"/>
                </a:xfrm>
                <a:prstGeom prst="roundRect">
                  <a:avLst/>
                </a:prstGeom>
                <a:noFill/>
                <a:ln>
                  <a:solidFill>
                    <a:schemeClr val="bg2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 sz="1600">
                    <a:cs typeface="+mn-ea"/>
                    <a:sym typeface="+mn-lt"/>
                  </a:endParaRPr>
                </a:p>
              </p:txBody>
            </p:sp>
            <p:grpSp>
              <p:nvGrpSpPr>
                <p:cNvPr id="36" name="组合 35"/>
                <p:cNvGrpSpPr/>
                <p:nvPr/>
              </p:nvGrpSpPr>
              <p:grpSpPr>
                <a:xfrm>
                  <a:off x="8369845" y="2466410"/>
                  <a:ext cx="3078813" cy="956603"/>
                  <a:chOff x="738317" y="4220365"/>
                  <a:chExt cx="1888492" cy="956603"/>
                </a:xfrm>
              </p:grpSpPr>
              <p:sp>
                <p:nvSpPr>
                  <p:cNvPr id="37" name="图形"/>
                  <p:cNvSpPr/>
                  <p:nvPr/>
                </p:nvSpPr>
                <p:spPr>
                  <a:xfrm>
                    <a:off x="738318" y="4220365"/>
                    <a:ext cx="1632663" cy="398790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pPr algn="l">
                      <a:lnSpc>
                        <a:spcPct val="100000"/>
                      </a:lnSpc>
                      <a:spcBef>
                        <a:spcPct val="20000"/>
                      </a:spcBef>
                    </a:pPr>
                    <a:r>
                      <a:rPr lang="zh-CN" altLang="zh-CN" sz="2000" dirty="0">
                        <a:cs typeface="+mn-ea"/>
                        <a:sym typeface="+mn-lt"/>
                      </a:rPr>
                      <a:t>添加标题文本</a:t>
                    </a:r>
                    <a:endParaRPr lang="zh-CN" altLang="en-US" sz="2000" kern="0" dirty="0">
                      <a:ln w="3175">
                        <a:noFill/>
                      </a:ln>
                      <a:solidFill>
                        <a:sysClr val="windowText" lastClr="000000"/>
                      </a:solidFill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38" name="图形"/>
                  <p:cNvSpPr txBox="1"/>
                  <p:nvPr/>
                </p:nvSpPr>
                <p:spPr>
                  <a:xfrm>
                    <a:off x="738317" y="4531792"/>
                    <a:ext cx="1888492" cy="64517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l">
                      <a:lnSpc>
                        <a:spcPct val="150000"/>
                      </a:lnSpc>
                      <a:defRPr/>
                    </a:pPr>
                    <a:r>
                      <a:rPr lang="zh-CN" altLang="zh-CN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cs typeface="+mn-ea"/>
                        <a:sym typeface="+mn-lt"/>
                      </a:rPr>
                      <a:t>点击这里添加文字内容，比如关键词、一些简介等。</a:t>
                    </a:r>
                    <a:endParaRPr kumimoji="1" lang="zh-CN" altLang="en-US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cs typeface="+mn-ea"/>
                      <a:sym typeface="+mn-lt"/>
                    </a:endParaRPr>
                  </a:p>
                </p:txBody>
              </p:sp>
            </p:grpSp>
            <p:sp>
              <p:nvSpPr>
                <p:cNvPr id="39" name="图形"/>
                <p:cNvSpPr/>
                <p:nvPr/>
              </p:nvSpPr>
              <p:spPr>
                <a:xfrm>
                  <a:off x="6795712" y="2342644"/>
                  <a:ext cx="1254135" cy="1254135"/>
                </a:xfrm>
                <a:prstGeom prst="ellipse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 sz="4265" i="1" dirty="0">
                    <a:solidFill>
                      <a:schemeClr val="bg1"/>
                    </a:solidFill>
                    <a:cs typeface="+mn-ea"/>
                    <a:sym typeface="+mn-lt"/>
                  </a:endParaRPr>
                </a:p>
              </p:txBody>
            </p:sp>
            <p:pic>
              <p:nvPicPr>
                <p:cNvPr id="47" name="图形" descr="公文包"/>
                <p:cNvPicPr>
                  <a:picLocks noChangeAspect="1"/>
                </p:cNvPicPr>
                <p:nvPr/>
              </p:nvPicPr>
              <p:blipFill>
                <a:blip r:embed="rId7" cstate="screen">
                  <a:extLst>
                    <a:ext uri="{96DAC541-7B7A-43D3-8B79-37D633B846F1}">
                      <asvg:svgBlip xmlns:asvg="http://schemas.microsoft.com/office/drawing/2016/SVG/main" r:embed="rId8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058517" y="2631318"/>
                  <a:ext cx="676785" cy="676785"/>
                </a:xfrm>
                <a:prstGeom prst="rect">
                  <a:avLst/>
                </a:prstGeom>
              </p:spPr>
            </p:pic>
          </p:grpSp>
          <p:grpSp>
            <p:nvGrpSpPr>
              <p:cNvPr id="52" name="组合 51"/>
              <p:cNvGrpSpPr/>
              <p:nvPr/>
            </p:nvGrpSpPr>
            <p:grpSpPr>
              <a:xfrm>
                <a:off x="9841" y="6117"/>
                <a:ext cx="7508" cy="1987"/>
                <a:chOff x="6795712" y="4472035"/>
                <a:chExt cx="4767580" cy="1261776"/>
              </a:xfrm>
            </p:grpSpPr>
            <p:sp>
              <p:nvSpPr>
                <p:cNvPr id="57" name="图形"/>
                <p:cNvSpPr/>
                <p:nvPr/>
              </p:nvSpPr>
              <p:spPr>
                <a:xfrm>
                  <a:off x="7238942" y="4472035"/>
                  <a:ext cx="4324350" cy="1254156"/>
                </a:xfrm>
                <a:prstGeom prst="roundRect">
                  <a:avLst/>
                </a:prstGeom>
                <a:noFill/>
                <a:ln>
                  <a:solidFill>
                    <a:schemeClr val="bg2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 sz="1600">
                    <a:cs typeface="+mn-ea"/>
                    <a:sym typeface="+mn-lt"/>
                  </a:endParaRPr>
                </a:p>
              </p:txBody>
            </p:sp>
            <p:grpSp>
              <p:nvGrpSpPr>
                <p:cNvPr id="53" name="组合 52"/>
                <p:cNvGrpSpPr/>
                <p:nvPr/>
              </p:nvGrpSpPr>
              <p:grpSpPr>
                <a:xfrm>
                  <a:off x="8369845" y="4603442"/>
                  <a:ext cx="3104222" cy="967764"/>
                  <a:chOff x="738317" y="4220365"/>
                  <a:chExt cx="1904077" cy="967764"/>
                </a:xfrm>
              </p:grpSpPr>
              <p:sp>
                <p:nvSpPr>
                  <p:cNvPr id="54" name="图形"/>
                  <p:cNvSpPr/>
                  <p:nvPr/>
                </p:nvSpPr>
                <p:spPr>
                  <a:xfrm>
                    <a:off x="738318" y="4220365"/>
                    <a:ext cx="1632663" cy="398790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pPr algn="l">
                      <a:lnSpc>
                        <a:spcPct val="100000"/>
                      </a:lnSpc>
                      <a:spcBef>
                        <a:spcPct val="20000"/>
                      </a:spcBef>
                    </a:pPr>
                    <a:r>
                      <a:rPr lang="zh-CN" altLang="zh-CN" sz="2000" dirty="0">
                        <a:cs typeface="+mn-ea"/>
                        <a:sym typeface="+mn-lt"/>
                      </a:rPr>
                      <a:t>添加标题文本</a:t>
                    </a:r>
                    <a:endParaRPr lang="zh-CN" altLang="en-US" sz="2000" kern="0" dirty="0">
                      <a:ln w="3175">
                        <a:noFill/>
                      </a:ln>
                      <a:solidFill>
                        <a:sysClr val="windowText" lastClr="000000"/>
                      </a:solidFill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55" name="图形"/>
                  <p:cNvSpPr txBox="1"/>
                  <p:nvPr/>
                </p:nvSpPr>
                <p:spPr>
                  <a:xfrm>
                    <a:off x="738317" y="4542953"/>
                    <a:ext cx="1904077" cy="64517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l">
                      <a:lnSpc>
                        <a:spcPct val="150000"/>
                      </a:lnSpc>
                      <a:defRPr/>
                    </a:pPr>
                    <a:r>
                      <a:rPr lang="zh-CN" altLang="zh-CN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cs typeface="+mn-ea"/>
                        <a:sym typeface="+mn-lt"/>
                      </a:rPr>
                      <a:t>点击这里添加文字内容，比如关键词、一些简介等。</a:t>
                    </a:r>
                    <a:endParaRPr kumimoji="1" lang="zh-CN" altLang="en-US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cs typeface="+mn-ea"/>
                      <a:sym typeface="+mn-lt"/>
                    </a:endParaRPr>
                  </a:p>
                </p:txBody>
              </p:sp>
            </p:grpSp>
            <p:sp>
              <p:nvSpPr>
                <p:cNvPr id="56" name="图形"/>
                <p:cNvSpPr/>
                <p:nvPr/>
              </p:nvSpPr>
              <p:spPr>
                <a:xfrm>
                  <a:off x="6795712" y="4479676"/>
                  <a:ext cx="1254135" cy="1254135"/>
                </a:xfrm>
                <a:prstGeom prst="ellipse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 sz="4265" i="1" dirty="0">
                    <a:solidFill>
                      <a:schemeClr val="bg1"/>
                    </a:solidFill>
                    <a:cs typeface="+mn-ea"/>
                    <a:sym typeface="+mn-lt"/>
                  </a:endParaRPr>
                </a:p>
              </p:txBody>
            </p:sp>
            <p:pic>
              <p:nvPicPr>
                <p:cNvPr id="58" name="图形" descr="打开的文件夹 "/>
                <p:cNvPicPr>
                  <a:picLocks noChangeAspect="1"/>
                </p:cNvPicPr>
                <p:nvPr/>
              </p:nvPicPr>
              <p:blipFill>
                <a:blip r:embed="rId9" cstate="screen">
                  <a:extLst>
                    <a:ext uri="{96DAC541-7B7A-43D3-8B79-37D633B846F1}">
                      <asvg:svgBlip xmlns:asvg="http://schemas.microsoft.com/office/drawing/2016/SVG/main" r:embed="rId1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084386" y="4758591"/>
                  <a:ext cx="676785" cy="676785"/>
                </a:xfrm>
                <a:prstGeom prst="rect">
                  <a:avLst/>
                </a:prstGeom>
              </p:spPr>
            </p:pic>
          </p:grpSp>
        </p:grpSp>
      </p:grpSp>
    </p:spTree>
    <p:custDataLst>
      <p:tags r:id="rId1"/>
    </p:custDataLst>
  </p:cSld>
  <p:clrMapOvr>
    <a:masterClrMapping/>
  </p:clrMapOvr>
  <p:transition advTm="2000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图形"/>
          <p:cNvGrpSpPr/>
          <p:nvPr/>
        </p:nvGrpSpPr>
        <p:grpSpPr>
          <a:xfrm>
            <a:off x="849630" y="1847215"/>
            <a:ext cx="10850880" cy="4051935"/>
            <a:chOff x="1338" y="2909"/>
            <a:chExt cx="17088" cy="6381"/>
          </a:xfrm>
        </p:grpSpPr>
        <p:sp>
          <p:nvSpPr>
            <p:cNvPr id="5" name="图形"/>
            <p:cNvSpPr/>
            <p:nvPr/>
          </p:nvSpPr>
          <p:spPr>
            <a:xfrm>
              <a:off x="1338" y="2909"/>
              <a:ext cx="8449" cy="6380"/>
            </a:xfrm>
            <a:prstGeom prst="roundRect">
              <a:avLst>
                <a:gd name="adj" fmla="val 3235"/>
              </a:avLst>
            </a:prstGeom>
            <a:solidFill>
              <a:schemeClr val="bg1"/>
            </a:solidFill>
            <a:ln>
              <a:noFill/>
            </a:ln>
            <a:effectLst>
              <a:outerShdw blurRad="787400" dist="38100" algn="l" rotWithShape="0">
                <a:schemeClr val="accent1">
                  <a:lumMod val="60000"/>
                  <a:lumOff val="4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" name="图形"/>
            <p:cNvSpPr/>
            <p:nvPr/>
          </p:nvSpPr>
          <p:spPr>
            <a:xfrm>
              <a:off x="9999" y="2910"/>
              <a:ext cx="8427" cy="6380"/>
            </a:xfrm>
            <a:prstGeom prst="roundRect">
              <a:avLst>
                <a:gd name="adj" fmla="val 3235"/>
              </a:avLst>
            </a:prstGeom>
            <a:solidFill>
              <a:schemeClr val="bg1"/>
            </a:solidFill>
            <a:ln>
              <a:noFill/>
            </a:ln>
            <a:effectLst>
              <a:outerShdw blurRad="787400" dist="38100" algn="l" rotWithShape="0">
                <a:schemeClr val="accent1">
                  <a:lumMod val="60000"/>
                  <a:lumOff val="4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grpSp>
          <p:nvGrpSpPr>
            <p:cNvPr id="7" name="组合 6"/>
            <p:cNvGrpSpPr/>
            <p:nvPr/>
          </p:nvGrpSpPr>
          <p:grpSpPr>
            <a:xfrm>
              <a:off x="7749" y="3588"/>
              <a:ext cx="3928" cy="5242"/>
              <a:chOff x="1329" y="3076"/>
              <a:chExt cx="3928" cy="5242"/>
            </a:xfrm>
          </p:grpSpPr>
          <p:sp>
            <p:nvSpPr>
              <p:cNvPr id="53" name="图形"/>
              <p:cNvSpPr/>
              <p:nvPr/>
            </p:nvSpPr>
            <p:spPr>
              <a:xfrm>
                <a:off x="1329" y="5226"/>
                <a:ext cx="3928" cy="1061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13500000" scaled="0"/>
              </a:gradFill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25" name="图形"/>
              <p:cNvSpPr/>
              <p:nvPr/>
            </p:nvSpPr>
            <p:spPr>
              <a:xfrm>
                <a:off x="1329" y="3076"/>
                <a:ext cx="3928" cy="1061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13500000" scaled="0"/>
              </a:gradFill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24" name="图形"/>
              <p:cNvSpPr txBox="1"/>
              <p:nvPr/>
            </p:nvSpPr>
            <p:spPr>
              <a:xfrm>
                <a:off x="2931" y="3267"/>
                <a:ext cx="2222" cy="6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zh-CN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cs typeface="+mn-ea"/>
                    <a:sym typeface="+mn-lt"/>
                  </a:rPr>
                  <a:t>添加标题</a:t>
                </a:r>
                <a:endPara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52" name="图形"/>
              <p:cNvSpPr txBox="1"/>
              <p:nvPr/>
            </p:nvSpPr>
            <p:spPr>
              <a:xfrm>
                <a:off x="2931" y="5417"/>
                <a:ext cx="2222" cy="6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lang="zh-CN" altLang="zh-CN" sz="200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cs typeface="+mn-ea"/>
                    <a:sym typeface="+mn-lt"/>
                  </a:rPr>
                  <a:t>添加标题</a:t>
                </a:r>
                <a:endPara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8" name="图形"/>
              <p:cNvSpPr/>
              <p:nvPr/>
            </p:nvSpPr>
            <p:spPr>
              <a:xfrm>
                <a:off x="1329" y="7257"/>
                <a:ext cx="3928" cy="1061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13500000" scaled="0"/>
              </a:gradFill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" name="图形"/>
              <p:cNvSpPr txBox="1"/>
              <p:nvPr/>
            </p:nvSpPr>
            <p:spPr>
              <a:xfrm>
                <a:off x="2931" y="7487"/>
                <a:ext cx="2222" cy="6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lang="zh-CN" altLang="zh-CN" sz="200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cs typeface="+mn-ea"/>
                    <a:sym typeface="+mn-lt"/>
                  </a:rPr>
                  <a:t>添加标题</a:t>
                </a:r>
                <a:endPara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grpSp>
            <p:nvGrpSpPr>
              <p:cNvPr id="10" name="图形 3"/>
              <p:cNvGrpSpPr/>
              <p:nvPr/>
            </p:nvGrpSpPr>
            <p:grpSpPr>
              <a:xfrm>
                <a:off x="1965" y="3243"/>
                <a:ext cx="827" cy="762"/>
                <a:chOff x="1974494" y="-6368649"/>
                <a:chExt cx="1823337" cy="1680285"/>
              </a:xfrm>
              <a:solidFill>
                <a:schemeClr val="bg1"/>
              </a:solidFill>
            </p:grpSpPr>
            <p:sp>
              <p:nvSpPr>
                <p:cNvPr id="11" name="图形"/>
                <p:cNvSpPr/>
                <p:nvPr/>
              </p:nvSpPr>
              <p:spPr>
                <a:xfrm>
                  <a:off x="1974494" y="-6368649"/>
                  <a:ext cx="1823337" cy="1680285"/>
                </a:xfrm>
                <a:custGeom>
                  <a:avLst/>
                  <a:gdLst>
                    <a:gd name="connsiteX0" fmla="*/ 1052543 w 1823337"/>
                    <a:gd name="connsiteY0" fmla="*/ 1187795 h 1680285"/>
                    <a:gd name="connsiteX1" fmla="*/ 203746 w 1823337"/>
                    <a:gd name="connsiteY1" fmla="*/ 1187795 h 1680285"/>
                    <a:gd name="connsiteX2" fmla="*/ 281776 w 1823337"/>
                    <a:gd name="connsiteY2" fmla="*/ 1278831 h 1680285"/>
                    <a:gd name="connsiteX3" fmla="*/ 455177 w 1823337"/>
                    <a:gd name="connsiteY3" fmla="*/ 1278831 h 1680285"/>
                    <a:gd name="connsiteX4" fmla="*/ 508931 w 1823337"/>
                    <a:gd name="connsiteY4" fmla="*/ 1313511 h 1680285"/>
                    <a:gd name="connsiteX5" fmla="*/ 456911 w 1823337"/>
                    <a:gd name="connsiteY5" fmla="*/ 1349925 h 1680285"/>
                    <a:gd name="connsiteX6" fmla="*/ 283510 w 1823337"/>
                    <a:gd name="connsiteY6" fmla="*/ 1349058 h 1680285"/>
                    <a:gd name="connsiteX7" fmla="*/ 125716 w 1823337"/>
                    <a:gd name="connsiteY7" fmla="*/ 1151381 h 1680285"/>
                    <a:gd name="connsiteX8" fmla="*/ 176869 w 1823337"/>
                    <a:gd name="connsiteY8" fmla="*/ 1101962 h 1680285"/>
                    <a:gd name="connsiteX9" fmla="*/ 188140 w 1823337"/>
                    <a:gd name="connsiteY9" fmla="*/ 1110632 h 1680285"/>
                    <a:gd name="connsiteX10" fmla="*/ 188140 w 1823337"/>
                    <a:gd name="connsiteY10" fmla="*/ 583494 h 1680285"/>
                    <a:gd name="connsiteX11" fmla="*/ 53754 w 1823337"/>
                    <a:gd name="connsiteY11" fmla="*/ 583494 h 1680285"/>
                    <a:gd name="connsiteX12" fmla="*/ 0 w 1823337"/>
                    <a:gd name="connsiteY12" fmla="*/ 528872 h 1680285"/>
                    <a:gd name="connsiteX13" fmla="*/ 0 w 1823337"/>
                    <a:gd name="connsiteY13" fmla="*/ 52020 h 1680285"/>
                    <a:gd name="connsiteX14" fmla="*/ 52020 w 1823337"/>
                    <a:gd name="connsiteY14" fmla="*/ 0 h 1680285"/>
                    <a:gd name="connsiteX15" fmla="*/ 619908 w 1823337"/>
                    <a:gd name="connsiteY15" fmla="*/ 867 h 1680285"/>
                    <a:gd name="connsiteX16" fmla="*/ 670194 w 1823337"/>
                    <a:gd name="connsiteY16" fmla="*/ 50286 h 1680285"/>
                    <a:gd name="connsiteX17" fmla="*/ 670194 w 1823337"/>
                    <a:gd name="connsiteY17" fmla="*/ 182938 h 1680285"/>
                    <a:gd name="connsiteX18" fmla="*/ 1103696 w 1823337"/>
                    <a:gd name="connsiteY18" fmla="*/ 182938 h 1680285"/>
                    <a:gd name="connsiteX19" fmla="*/ 1103696 w 1823337"/>
                    <a:gd name="connsiteY19" fmla="*/ 52020 h 1680285"/>
                    <a:gd name="connsiteX20" fmla="*/ 1155716 w 1823337"/>
                    <a:gd name="connsiteY20" fmla="*/ 867 h 1680285"/>
                    <a:gd name="connsiteX21" fmla="*/ 1771289 w 1823337"/>
                    <a:gd name="connsiteY21" fmla="*/ 867 h 1680285"/>
                    <a:gd name="connsiteX22" fmla="*/ 1823309 w 1823337"/>
                    <a:gd name="connsiteY22" fmla="*/ 53754 h 1680285"/>
                    <a:gd name="connsiteX23" fmla="*/ 1823309 w 1823337"/>
                    <a:gd name="connsiteY23" fmla="*/ 365876 h 1680285"/>
                    <a:gd name="connsiteX24" fmla="*/ 1765220 w 1823337"/>
                    <a:gd name="connsiteY24" fmla="*/ 421364 h 1680285"/>
                    <a:gd name="connsiteX25" fmla="*/ 1634302 w 1823337"/>
                    <a:gd name="connsiteY25" fmla="*/ 421364 h 1680285"/>
                    <a:gd name="connsiteX26" fmla="*/ 1634302 w 1823337"/>
                    <a:gd name="connsiteY26" fmla="*/ 1051676 h 1680285"/>
                    <a:gd name="connsiteX27" fmla="*/ 1649909 w 1823337"/>
                    <a:gd name="connsiteY27" fmla="*/ 1050809 h 1680285"/>
                    <a:gd name="connsiteX28" fmla="*/ 1758284 w 1823337"/>
                    <a:gd name="connsiteY28" fmla="*/ 1084622 h 1680285"/>
                    <a:gd name="connsiteX29" fmla="*/ 1810304 w 1823337"/>
                    <a:gd name="connsiteY29" fmla="*/ 1174790 h 1680285"/>
                    <a:gd name="connsiteX30" fmla="*/ 1791230 w 1823337"/>
                    <a:gd name="connsiteY30" fmla="*/ 1245018 h 1680285"/>
                    <a:gd name="connsiteX31" fmla="*/ 1792097 w 1823337"/>
                    <a:gd name="connsiteY31" fmla="*/ 1362930 h 1680285"/>
                    <a:gd name="connsiteX32" fmla="*/ 1810304 w 1823337"/>
                    <a:gd name="connsiteY32" fmla="*/ 1434024 h 1680285"/>
                    <a:gd name="connsiteX33" fmla="*/ 1743545 w 1823337"/>
                    <a:gd name="connsiteY33" fmla="*/ 1550203 h 1680285"/>
                    <a:gd name="connsiteX34" fmla="*/ 1673317 w 1823337"/>
                    <a:gd name="connsiteY34" fmla="*/ 1570144 h 1680285"/>
                    <a:gd name="connsiteX35" fmla="*/ 1570144 w 1823337"/>
                    <a:gd name="connsiteY35" fmla="*/ 1628233 h 1680285"/>
                    <a:gd name="connsiteX36" fmla="*/ 1518124 w 1823337"/>
                    <a:gd name="connsiteY36" fmla="*/ 1680253 h 1680285"/>
                    <a:gd name="connsiteX37" fmla="*/ 1383738 w 1823337"/>
                    <a:gd name="connsiteY37" fmla="*/ 1680253 h 1680285"/>
                    <a:gd name="connsiteX38" fmla="*/ 1330851 w 1823337"/>
                    <a:gd name="connsiteY38" fmla="*/ 1628233 h 1680285"/>
                    <a:gd name="connsiteX39" fmla="*/ 1228544 w 1823337"/>
                    <a:gd name="connsiteY39" fmla="*/ 1571011 h 1680285"/>
                    <a:gd name="connsiteX40" fmla="*/ 1160918 w 1823337"/>
                    <a:gd name="connsiteY40" fmla="*/ 1553671 h 1680285"/>
                    <a:gd name="connsiteX41" fmla="*/ 1097627 w 1823337"/>
                    <a:gd name="connsiteY41" fmla="*/ 1445295 h 1680285"/>
                    <a:gd name="connsiteX42" fmla="*/ 1114100 w 1823337"/>
                    <a:gd name="connsiteY42" fmla="*/ 1360329 h 1680285"/>
                    <a:gd name="connsiteX43" fmla="*/ 1105430 w 1823337"/>
                    <a:gd name="connsiteY43" fmla="*/ 1352526 h 1680285"/>
                    <a:gd name="connsiteX44" fmla="*/ 1029134 w 1823337"/>
                    <a:gd name="connsiteY44" fmla="*/ 1352526 h 1680285"/>
                    <a:gd name="connsiteX45" fmla="*/ 782038 w 1823337"/>
                    <a:gd name="connsiteY45" fmla="*/ 1352526 h 1680285"/>
                    <a:gd name="connsiteX46" fmla="*/ 731751 w 1823337"/>
                    <a:gd name="connsiteY46" fmla="*/ 1318713 h 1680285"/>
                    <a:gd name="connsiteX47" fmla="*/ 782905 w 1823337"/>
                    <a:gd name="connsiteY47" fmla="*/ 1280565 h 1680285"/>
                    <a:gd name="connsiteX48" fmla="*/ 1099361 w 1823337"/>
                    <a:gd name="connsiteY48" fmla="*/ 1280565 h 1680285"/>
                    <a:gd name="connsiteX49" fmla="*/ 1150514 w 1823337"/>
                    <a:gd name="connsiteY49" fmla="*/ 1277964 h 1680285"/>
                    <a:gd name="connsiteX50" fmla="*/ 1052543 w 1823337"/>
                    <a:gd name="connsiteY50" fmla="*/ 1187795 h 1680285"/>
                    <a:gd name="connsiteX51" fmla="*/ 668460 w 1823337"/>
                    <a:gd name="connsiteY51" fmla="*/ 261835 h 1680285"/>
                    <a:gd name="connsiteX52" fmla="*/ 668460 w 1823337"/>
                    <a:gd name="connsiteY52" fmla="*/ 523670 h 1680285"/>
                    <a:gd name="connsiteX53" fmla="*/ 607770 w 1823337"/>
                    <a:gd name="connsiteY53" fmla="*/ 584361 h 1680285"/>
                    <a:gd name="connsiteX54" fmla="*/ 308654 w 1823337"/>
                    <a:gd name="connsiteY54" fmla="*/ 583494 h 1680285"/>
                    <a:gd name="connsiteX55" fmla="*/ 260968 w 1823337"/>
                    <a:gd name="connsiteY55" fmla="*/ 632913 h 1680285"/>
                    <a:gd name="connsiteX56" fmla="*/ 260968 w 1823337"/>
                    <a:gd name="connsiteY56" fmla="*/ 1062080 h 1680285"/>
                    <a:gd name="connsiteX57" fmla="*/ 312989 w 1823337"/>
                    <a:gd name="connsiteY57" fmla="*/ 1115834 h 1680285"/>
                    <a:gd name="connsiteX58" fmla="*/ 1049075 w 1823337"/>
                    <a:gd name="connsiteY58" fmla="*/ 1116701 h 1680285"/>
                    <a:gd name="connsiteX59" fmla="*/ 1153982 w 1823337"/>
                    <a:gd name="connsiteY59" fmla="*/ 1058612 h 1680285"/>
                    <a:gd name="connsiteX60" fmla="*/ 1227678 w 1823337"/>
                    <a:gd name="connsiteY60" fmla="*/ 1038671 h 1680285"/>
                    <a:gd name="connsiteX61" fmla="*/ 1327383 w 1823337"/>
                    <a:gd name="connsiteY61" fmla="*/ 984049 h 1680285"/>
                    <a:gd name="connsiteX62" fmla="*/ 1387206 w 1823337"/>
                    <a:gd name="connsiteY62" fmla="*/ 926827 h 1680285"/>
                    <a:gd name="connsiteX63" fmla="*/ 1552804 w 1823337"/>
                    <a:gd name="connsiteY63" fmla="*/ 926827 h 1680285"/>
                    <a:gd name="connsiteX64" fmla="*/ 1552804 w 1823337"/>
                    <a:gd name="connsiteY64" fmla="*/ 423965 h 1680285"/>
                    <a:gd name="connsiteX65" fmla="*/ 1326516 w 1823337"/>
                    <a:gd name="connsiteY65" fmla="*/ 494192 h 1680285"/>
                    <a:gd name="connsiteX66" fmla="*/ 1320447 w 1823337"/>
                    <a:gd name="connsiteY66" fmla="*/ 500261 h 1680285"/>
                    <a:gd name="connsiteX67" fmla="*/ 1281432 w 1823337"/>
                    <a:gd name="connsiteY67" fmla="*/ 508064 h 1680285"/>
                    <a:gd name="connsiteX68" fmla="*/ 1258890 w 1823337"/>
                    <a:gd name="connsiteY68" fmla="*/ 471650 h 1680285"/>
                    <a:gd name="connsiteX69" fmla="*/ 1256289 w 1823337"/>
                    <a:gd name="connsiteY69" fmla="*/ 422231 h 1680285"/>
                    <a:gd name="connsiteX70" fmla="*/ 1158317 w 1823337"/>
                    <a:gd name="connsiteY70" fmla="*/ 422231 h 1680285"/>
                    <a:gd name="connsiteX71" fmla="*/ 1101962 w 1823337"/>
                    <a:gd name="connsiteY71" fmla="*/ 365009 h 1680285"/>
                    <a:gd name="connsiteX72" fmla="*/ 1101962 w 1823337"/>
                    <a:gd name="connsiteY72" fmla="*/ 262702 h 1680285"/>
                    <a:gd name="connsiteX73" fmla="*/ 668460 w 1823337"/>
                    <a:gd name="connsiteY73" fmla="*/ 261835 h 1680285"/>
                    <a:gd name="connsiteX74" fmla="*/ 72829 w 1823337"/>
                    <a:gd name="connsiteY74" fmla="*/ 508931 h 1680285"/>
                    <a:gd name="connsiteX75" fmla="*/ 97105 w 1823337"/>
                    <a:gd name="connsiteY75" fmla="*/ 512399 h 1680285"/>
                    <a:gd name="connsiteX76" fmla="*/ 564420 w 1823337"/>
                    <a:gd name="connsiteY76" fmla="*/ 512399 h 1680285"/>
                    <a:gd name="connsiteX77" fmla="*/ 597366 w 1823337"/>
                    <a:gd name="connsiteY77" fmla="*/ 475118 h 1680285"/>
                    <a:gd name="connsiteX78" fmla="*/ 596499 w 1823337"/>
                    <a:gd name="connsiteY78" fmla="*/ 94503 h 1680285"/>
                    <a:gd name="connsiteX79" fmla="*/ 592164 w 1823337"/>
                    <a:gd name="connsiteY79" fmla="*/ 76296 h 1680285"/>
                    <a:gd name="connsiteX80" fmla="*/ 72829 w 1823337"/>
                    <a:gd name="connsiteY80" fmla="*/ 76296 h 1680285"/>
                    <a:gd name="connsiteX81" fmla="*/ 72829 w 1823337"/>
                    <a:gd name="connsiteY81" fmla="*/ 508931 h 1680285"/>
                    <a:gd name="connsiteX82" fmla="*/ 1176524 w 1823337"/>
                    <a:gd name="connsiteY82" fmla="*/ 343334 h 1680285"/>
                    <a:gd name="connsiteX83" fmla="*/ 1329117 w 1823337"/>
                    <a:gd name="connsiteY83" fmla="*/ 369344 h 1680285"/>
                    <a:gd name="connsiteX84" fmla="*/ 1424488 w 1823337"/>
                    <a:gd name="connsiteY84" fmla="*/ 349403 h 1680285"/>
                    <a:gd name="connsiteX85" fmla="*/ 1710599 w 1823337"/>
                    <a:gd name="connsiteY85" fmla="*/ 347669 h 1680285"/>
                    <a:gd name="connsiteX86" fmla="*/ 1747013 w 1823337"/>
                    <a:gd name="connsiteY86" fmla="*/ 326860 h 1680285"/>
                    <a:gd name="connsiteX87" fmla="*/ 1748747 w 1823337"/>
                    <a:gd name="connsiteY87" fmla="*/ 75429 h 1680285"/>
                    <a:gd name="connsiteX88" fmla="*/ 1176524 w 1823337"/>
                    <a:gd name="connsiteY88" fmla="*/ 75429 h 1680285"/>
                    <a:gd name="connsiteX89" fmla="*/ 1176524 w 1823337"/>
                    <a:gd name="connsiteY89" fmla="*/ 343334 h 1680285"/>
                    <a:gd name="connsiteX90" fmla="*/ 1688056 w 1823337"/>
                    <a:gd name="connsiteY90" fmla="*/ 1498183 h 1680285"/>
                    <a:gd name="connsiteX91" fmla="*/ 1735742 w 1823337"/>
                    <a:gd name="connsiteY91" fmla="*/ 1414083 h 1680285"/>
                    <a:gd name="connsiteX92" fmla="*/ 1675051 w 1823337"/>
                    <a:gd name="connsiteY92" fmla="*/ 1304841 h 1680285"/>
                    <a:gd name="connsiteX93" fmla="*/ 1736609 w 1823337"/>
                    <a:gd name="connsiteY93" fmla="*/ 1192130 h 1680285"/>
                    <a:gd name="connsiteX94" fmla="*/ 1686322 w 1823337"/>
                    <a:gd name="connsiteY94" fmla="*/ 1107164 h 1680285"/>
                    <a:gd name="connsiteX95" fmla="*/ 1563208 w 1823337"/>
                    <a:gd name="connsiteY95" fmla="*/ 1106297 h 1680285"/>
                    <a:gd name="connsiteX96" fmla="*/ 1494715 w 1823337"/>
                    <a:gd name="connsiteY96" fmla="*/ 1000522 h 1680285"/>
                    <a:gd name="connsiteX97" fmla="*/ 1399344 w 1823337"/>
                    <a:gd name="connsiteY97" fmla="*/ 1000522 h 1680285"/>
                    <a:gd name="connsiteX98" fmla="*/ 1336053 w 1823337"/>
                    <a:gd name="connsiteY98" fmla="*/ 1105430 h 1680285"/>
                    <a:gd name="connsiteX99" fmla="*/ 1208604 w 1823337"/>
                    <a:gd name="connsiteY99" fmla="*/ 1108031 h 1680285"/>
                    <a:gd name="connsiteX100" fmla="*/ 1160052 w 1823337"/>
                    <a:gd name="connsiteY100" fmla="*/ 1193864 h 1680285"/>
                    <a:gd name="connsiteX101" fmla="*/ 1220742 w 1823337"/>
                    <a:gd name="connsiteY101" fmla="*/ 1300506 h 1680285"/>
                    <a:gd name="connsiteX102" fmla="*/ 1160052 w 1823337"/>
                    <a:gd name="connsiteY102" fmla="*/ 1413216 h 1680285"/>
                    <a:gd name="connsiteX103" fmla="*/ 1209470 w 1823337"/>
                    <a:gd name="connsiteY103" fmla="*/ 1499050 h 1680285"/>
                    <a:gd name="connsiteX104" fmla="*/ 1335186 w 1823337"/>
                    <a:gd name="connsiteY104" fmla="*/ 1501651 h 1680285"/>
                    <a:gd name="connsiteX105" fmla="*/ 1401078 w 1823337"/>
                    <a:gd name="connsiteY105" fmla="*/ 1605691 h 1680285"/>
                    <a:gd name="connsiteX106" fmla="*/ 1496449 w 1823337"/>
                    <a:gd name="connsiteY106" fmla="*/ 1605691 h 1680285"/>
                    <a:gd name="connsiteX107" fmla="*/ 1563208 w 1823337"/>
                    <a:gd name="connsiteY107" fmla="*/ 1500784 h 1680285"/>
                    <a:gd name="connsiteX108" fmla="*/ 1688056 w 1823337"/>
                    <a:gd name="connsiteY108" fmla="*/ 1498183 h 16802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</a:cxnLst>
                  <a:rect l="l" t="t" r="r" b="b"/>
                  <a:pathLst>
                    <a:path w="1823337" h="1680285">
                      <a:moveTo>
                        <a:pt x="1052543" y="1187795"/>
                      </a:moveTo>
                      <a:cubicBezTo>
                        <a:pt x="780303" y="1187795"/>
                        <a:pt x="492459" y="1187795"/>
                        <a:pt x="203746" y="1187795"/>
                      </a:cubicBezTo>
                      <a:cubicBezTo>
                        <a:pt x="197677" y="1241549"/>
                        <a:pt x="228022" y="1277097"/>
                        <a:pt x="281776" y="1278831"/>
                      </a:cubicBezTo>
                      <a:cubicBezTo>
                        <a:pt x="339866" y="1280565"/>
                        <a:pt x="397088" y="1279698"/>
                        <a:pt x="455177" y="1278831"/>
                      </a:cubicBezTo>
                      <a:cubicBezTo>
                        <a:pt x="481187" y="1278831"/>
                        <a:pt x="508065" y="1280565"/>
                        <a:pt x="508931" y="1313511"/>
                      </a:cubicBezTo>
                      <a:cubicBezTo>
                        <a:pt x="509799" y="1347324"/>
                        <a:pt x="482921" y="1350792"/>
                        <a:pt x="456911" y="1349925"/>
                      </a:cubicBezTo>
                      <a:cubicBezTo>
                        <a:pt x="398822" y="1349925"/>
                        <a:pt x="341600" y="1351659"/>
                        <a:pt x="283510" y="1349058"/>
                      </a:cubicBezTo>
                      <a:cubicBezTo>
                        <a:pt x="176869" y="1345590"/>
                        <a:pt x="103174" y="1256289"/>
                        <a:pt x="125716" y="1151381"/>
                      </a:cubicBezTo>
                      <a:cubicBezTo>
                        <a:pt x="130051" y="1132307"/>
                        <a:pt x="159529" y="1118435"/>
                        <a:pt x="176869" y="1101962"/>
                      </a:cubicBezTo>
                      <a:cubicBezTo>
                        <a:pt x="180337" y="1104563"/>
                        <a:pt x="184672" y="1108031"/>
                        <a:pt x="188140" y="1110632"/>
                      </a:cubicBezTo>
                      <a:cubicBezTo>
                        <a:pt x="188140" y="937231"/>
                        <a:pt x="188140" y="762963"/>
                        <a:pt x="188140" y="583494"/>
                      </a:cubicBezTo>
                      <a:cubicBezTo>
                        <a:pt x="142189" y="583494"/>
                        <a:pt x="97972" y="582627"/>
                        <a:pt x="53754" y="583494"/>
                      </a:cubicBezTo>
                      <a:cubicBezTo>
                        <a:pt x="15606" y="584361"/>
                        <a:pt x="0" y="567888"/>
                        <a:pt x="0" y="528872"/>
                      </a:cubicBezTo>
                      <a:cubicBezTo>
                        <a:pt x="867" y="370211"/>
                        <a:pt x="867" y="210682"/>
                        <a:pt x="0" y="52020"/>
                      </a:cubicBezTo>
                      <a:cubicBezTo>
                        <a:pt x="0" y="14739"/>
                        <a:pt x="15606" y="0"/>
                        <a:pt x="52020" y="0"/>
                      </a:cubicBezTo>
                      <a:cubicBezTo>
                        <a:pt x="241027" y="867"/>
                        <a:pt x="430901" y="867"/>
                        <a:pt x="619908" y="867"/>
                      </a:cubicBezTo>
                      <a:cubicBezTo>
                        <a:pt x="654588" y="867"/>
                        <a:pt x="670194" y="15606"/>
                        <a:pt x="670194" y="50286"/>
                      </a:cubicBezTo>
                      <a:cubicBezTo>
                        <a:pt x="669327" y="93636"/>
                        <a:pt x="670194" y="136120"/>
                        <a:pt x="670194" y="182938"/>
                      </a:cubicBezTo>
                      <a:cubicBezTo>
                        <a:pt x="814984" y="182938"/>
                        <a:pt x="957172" y="182938"/>
                        <a:pt x="1103696" y="182938"/>
                      </a:cubicBezTo>
                      <a:cubicBezTo>
                        <a:pt x="1103696" y="137854"/>
                        <a:pt x="1104563" y="95370"/>
                        <a:pt x="1103696" y="52020"/>
                      </a:cubicBezTo>
                      <a:cubicBezTo>
                        <a:pt x="1102829" y="14739"/>
                        <a:pt x="1119302" y="0"/>
                        <a:pt x="1155716" y="867"/>
                      </a:cubicBezTo>
                      <a:cubicBezTo>
                        <a:pt x="1361196" y="1734"/>
                        <a:pt x="1565809" y="867"/>
                        <a:pt x="1771289" y="867"/>
                      </a:cubicBezTo>
                      <a:cubicBezTo>
                        <a:pt x="1807703" y="867"/>
                        <a:pt x="1823309" y="16473"/>
                        <a:pt x="1823309" y="53754"/>
                      </a:cubicBezTo>
                      <a:cubicBezTo>
                        <a:pt x="1822442" y="157795"/>
                        <a:pt x="1822442" y="261835"/>
                        <a:pt x="1823309" y="365876"/>
                      </a:cubicBezTo>
                      <a:cubicBezTo>
                        <a:pt x="1824176" y="407492"/>
                        <a:pt x="1805102" y="422231"/>
                        <a:pt x="1765220" y="421364"/>
                      </a:cubicBezTo>
                      <a:cubicBezTo>
                        <a:pt x="1722737" y="419630"/>
                        <a:pt x="1679386" y="421364"/>
                        <a:pt x="1634302" y="421364"/>
                      </a:cubicBezTo>
                      <a:cubicBezTo>
                        <a:pt x="1634302" y="633780"/>
                        <a:pt x="1634302" y="841861"/>
                        <a:pt x="1634302" y="1051676"/>
                      </a:cubicBezTo>
                      <a:cubicBezTo>
                        <a:pt x="1639504" y="1051676"/>
                        <a:pt x="1645574" y="1052543"/>
                        <a:pt x="1649909" y="1050809"/>
                      </a:cubicBezTo>
                      <a:cubicBezTo>
                        <a:pt x="1720136" y="1018729"/>
                        <a:pt x="1720136" y="1018729"/>
                        <a:pt x="1758284" y="1084622"/>
                      </a:cubicBezTo>
                      <a:cubicBezTo>
                        <a:pt x="1775624" y="1114967"/>
                        <a:pt x="1792097" y="1145312"/>
                        <a:pt x="1810304" y="1174790"/>
                      </a:cubicBezTo>
                      <a:cubicBezTo>
                        <a:pt x="1830245" y="1206869"/>
                        <a:pt x="1821575" y="1226810"/>
                        <a:pt x="1791230" y="1245018"/>
                      </a:cubicBezTo>
                      <a:cubicBezTo>
                        <a:pt x="1733141" y="1279698"/>
                        <a:pt x="1733141" y="1327383"/>
                        <a:pt x="1792097" y="1362930"/>
                      </a:cubicBezTo>
                      <a:cubicBezTo>
                        <a:pt x="1823309" y="1382004"/>
                        <a:pt x="1830245" y="1402812"/>
                        <a:pt x="1810304" y="1434024"/>
                      </a:cubicBezTo>
                      <a:cubicBezTo>
                        <a:pt x="1786895" y="1472172"/>
                        <a:pt x="1765220" y="1511188"/>
                        <a:pt x="1743545" y="1550203"/>
                      </a:cubicBezTo>
                      <a:cubicBezTo>
                        <a:pt x="1726205" y="1581415"/>
                        <a:pt x="1706264" y="1589218"/>
                        <a:pt x="1673317" y="1570144"/>
                      </a:cubicBezTo>
                      <a:cubicBezTo>
                        <a:pt x="1615228" y="1535464"/>
                        <a:pt x="1571011" y="1560607"/>
                        <a:pt x="1570144" y="1628233"/>
                      </a:cubicBezTo>
                      <a:cubicBezTo>
                        <a:pt x="1569277" y="1664647"/>
                        <a:pt x="1555405" y="1681120"/>
                        <a:pt x="1518124" y="1680253"/>
                      </a:cubicBezTo>
                      <a:cubicBezTo>
                        <a:pt x="1473040" y="1678519"/>
                        <a:pt x="1428823" y="1678519"/>
                        <a:pt x="1383738" y="1680253"/>
                      </a:cubicBezTo>
                      <a:cubicBezTo>
                        <a:pt x="1346457" y="1681120"/>
                        <a:pt x="1331718" y="1664647"/>
                        <a:pt x="1330851" y="1628233"/>
                      </a:cubicBezTo>
                      <a:cubicBezTo>
                        <a:pt x="1329117" y="1559740"/>
                        <a:pt x="1287501" y="1536331"/>
                        <a:pt x="1228544" y="1571011"/>
                      </a:cubicBezTo>
                      <a:cubicBezTo>
                        <a:pt x="1198199" y="1588351"/>
                        <a:pt x="1177392" y="1584016"/>
                        <a:pt x="1160918" y="1553671"/>
                      </a:cubicBezTo>
                      <a:cubicBezTo>
                        <a:pt x="1140110" y="1517257"/>
                        <a:pt x="1120169" y="1480842"/>
                        <a:pt x="1097627" y="1445295"/>
                      </a:cubicBezTo>
                      <a:cubicBezTo>
                        <a:pt x="1078553" y="1414083"/>
                        <a:pt x="1062947" y="1384605"/>
                        <a:pt x="1114100" y="1360329"/>
                      </a:cubicBezTo>
                      <a:cubicBezTo>
                        <a:pt x="1111499" y="1357728"/>
                        <a:pt x="1108031" y="1355127"/>
                        <a:pt x="1105430" y="1352526"/>
                      </a:cubicBezTo>
                      <a:cubicBezTo>
                        <a:pt x="1080287" y="1352526"/>
                        <a:pt x="1055144" y="1352526"/>
                        <a:pt x="1029134" y="1352526"/>
                      </a:cubicBezTo>
                      <a:cubicBezTo>
                        <a:pt x="946768" y="1352526"/>
                        <a:pt x="864403" y="1352526"/>
                        <a:pt x="782038" y="1352526"/>
                      </a:cubicBezTo>
                      <a:cubicBezTo>
                        <a:pt x="757762" y="1352526"/>
                        <a:pt x="732618" y="1349925"/>
                        <a:pt x="731751" y="1318713"/>
                      </a:cubicBezTo>
                      <a:cubicBezTo>
                        <a:pt x="730885" y="1284900"/>
                        <a:pt x="756027" y="1280565"/>
                        <a:pt x="782905" y="1280565"/>
                      </a:cubicBezTo>
                      <a:cubicBezTo>
                        <a:pt x="888679" y="1280565"/>
                        <a:pt x="993587" y="1280565"/>
                        <a:pt x="1099361" y="1280565"/>
                      </a:cubicBezTo>
                      <a:cubicBezTo>
                        <a:pt x="1114967" y="1280565"/>
                        <a:pt x="1129706" y="1278831"/>
                        <a:pt x="1150514" y="1277964"/>
                      </a:cubicBezTo>
                      <a:cubicBezTo>
                        <a:pt x="1116701" y="1248486"/>
                        <a:pt x="1090691" y="1224209"/>
                        <a:pt x="1052543" y="1187795"/>
                      </a:cubicBezTo>
                      <a:close/>
                      <a:moveTo>
                        <a:pt x="668460" y="261835"/>
                      </a:moveTo>
                      <a:cubicBezTo>
                        <a:pt x="668460" y="351137"/>
                        <a:pt x="668460" y="436970"/>
                        <a:pt x="668460" y="523670"/>
                      </a:cubicBezTo>
                      <a:cubicBezTo>
                        <a:pt x="668460" y="575690"/>
                        <a:pt x="659790" y="584361"/>
                        <a:pt x="607770" y="584361"/>
                      </a:cubicBezTo>
                      <a:cubicBezTo>
                        <a:pt x="508065" y="584361"/>
                        <a:pt x="408359" y="586095"/>
                        <a:pt x="308654" y="583494"/>
                      </a:cubicBezTo>
                      <a:cubicBezTo>
                        <a:pt x="268771" y="582627"/>
                        <a:pt x="260101" y="595632"/>
                        <a:pt x="260968" y="632913"/>
                      </a:cubicBezTo>
                      <a:cubicBezTo>
                        <a:pt x="262703" y="775968"/>
                        <a:pt x="263569" y="919024"/>
                        <a:pt x="260968" y="1062080"/>
                      </a:cubicBezTo>
                      <a:cubicBezTo>
                        <a:pt x="260101" y="1102829"/>
                        <a:pt x="270505" y="1116701"/>
                        <a:pt x="312989" y="1115834"/>
                      </a:cubicBezTo>
                      <a:cubicBezTo>
                        <a:pt x="558351" y="1114100"/>
                        <a:pt x="803713" y="1114100"/>
                        <a:pt x="1049075" y="1116701"/>
                      </a:cubicBezTo>
                      <a:cubicBezTo>
                        <a:pt x="1099361" y="1117568"/>
                        <a:pt x="1134041" y="1108031"/>
                        <a:pt x="1153982" y="1058612"/>
                      </a:cubicBezTo>
                      <a:cubicBezTo>
                        <a:pt x="1167854" y="1023065"/>
                        <a:pt x="1193864" y="1019597"/>
                        <a:pt x="1227678" y="1038671"/>
                      </a:cubicBezTo>
                      <a:cubicBezTo>
                        <a:pt x="1281432" y="1069883"/>
                        <a:pt x="1326516" y="1044740"/>
                        <a:pt x="1327383" y="984049"/>
                      </a:cubicBezTo>
                      <a:cubicBezTo>
                        <a:pt x="1328250" y="936364"/>
                        <a:pt x="1337787" y="926827"/>
                        <a:pt x="1387206" y="926827"/>
                      </a:cubicBezTo>
                      <a:cubicBezTo>
                        <a:pt x="1441828" y="925960"/>
                        <a:pt x="1496449" y="926827"/>
                        <a:pt x="1552804" y="926827"/>
                      </a:cubicBezTo>
                      <a:cubicBezTo>
                        <a:pt x="1552804" y="758628"/>
                        <a:pt x="1552804" y="591297"/>
                        <a:pt x="1552804" y="423965"/>
                      </a:cubicBezTo>
                      <a:cubicBezTo>
                        <a:pt x="1465236" y="417896"/>
                        <a:pt x="1380270" y="406625"/>
                        <a:pt x="1326516" y="494192"/>
                      </a:cubicBezTo>
                      <a:cubicBezTo>
                        <a:pt x="1324782" y="496793"/>
                        <a:pt x="1323048" y="499394"/>
                        <a:pt x="1320447" y="500261"/>
                      </a:cubicBezTo>
                      <a:cubicBezTo>
                        <a:pt x="1307442" y="503729"/>
                        <a:pt x="1290102" y="512399"/>
                        <a:pt x="1281432" y="508064"/>
                      </a:cubicBezTo>
                      <a:cubicBezTo>
                        <a:pt x="1270161" y="501995"/>
                        <a:pt x="1262358" y="484655"/>
                        <a:pt x="1258890" y="471650"/>
                      </a:cubicBezTo>
                      <a:cubicBezTo>
                        <a:pt x="1254555" y="456911"/>
                        <a:pt x="1257156" y="441305"/>
                        <a:pt x="1256289" y="422231"/>
                      </a:cubicBezTo>
                      <a:cubicBezTo>
                        <a:pt x="1221609" y="422231"/>
                        <a:pt x="1189529" y="420497"/>
                        <a:pt x="1158317" y="422231"/>
                      </a:cubicBezTo>
                      <a:cubicBezTo>
                        <a:pt x="1116701" y="424832"/>
                        <a:pt x="1101095" y="404891"/>
                        <a:pt x="1101962" y="365009"/>
                      </a:cubicBezTo>
                      <a:cubicBezTo>
                        <a:pt x="1103696" y="332062"/>
                        <a:pt x="1101962" y="299116"/>
                        <a:pt x="1101962" y="262702"/>
                      </a:cubicBezTo>
                      <a:cubicBezTo>
                        <a:pt x="956306" y="261835"/>
                        <a:pt x="814984" y="261835"/>
                        <a:pt x="668460" y="261835"/>
                      </a:cubicBezTo>
                      <a:close/>
                      <a:moveTo>
                        <a:pt x="72829" y="508931"/>
                      </a:moveTo>
                      <a:cubicBezTo>
                        <a:pt x="83233" y="510665"/>
                        <a:pt x="90169" y="512399"/>
                        <a:pt x="97105" y="512399"/>
                      </a:cubicBezTo>
                      <a:cubicBezTo>
                        <a:pt x="253165" y="512399"/>
                        <a:pt x="408359" y="511532"/>
                        <a:pt x="564420" y="512399"/>
                      </a:cubicBezTo>
                      <a:cubicBezTo>
                        <a:pt x="593031" y="512399"/>
                        <a:pt x="597366" y="499394"/>
                        <a:pt x="597366" y="475118"/>
                      </a:cubicBezTo>
                      <a:cubicBezTo>
                        <a:pt x="596499" y="348536"/>
                        <a:pt x="597366" y="221086"/>
                        <a:pt x="596499" y="94503"/>
                      </a:cubicBezTo>
                      <a:cubicBezTo>
                        <a:pt x="596499" y="87567"/>
                        <a:pt x="593031" y="81498"/>
                        <a:pt x="592164" y="76296"/>
                      </a:cubicBezTo>
                      <a:cubicBezTo>
                        <a:pt x="417896" y="76296"/>
                        <a:pt x="246229" y="76296"/>
                        <a:pt x="72829" y="76296"/>
                      </a:cubicBezTo>
                      <a:cubicBezTo>
                        <a:pt x="72829" y="221953"/>
                        <a:pt x="72829" y="363275"/>
                        <a:pt x="72829" y="508931"/>
                      </a:cubicBezTo>
                      <a:close/>
                      <a:moveTo>
                        <a:pt x="1176524" y="343334"/>
                      </a:moveTo>
                      <a:cubicBezTo>
                        <a:pt x="1230279" y="365009"/>
                        <a:pt x="1295304" y="320791"/>
                        <a:pt x="1329117" y="369344"/>
                      </a:cubicBezTo>
                      <a:cubicBezTo>
                        <a:pt x="1366398" y="361541"/>
                        <a:pt x="1395009" y="350270"/>
                        <a:pt x="1424488" y="349403"/>
                      </a:cubicBezTo>
                      <a:cubicBezTo>
                        <a:pt x="1519858" y="346802"/>
                        <a:pt x="1615228" y="349403"/>
                        <a:pt x="1710599" y="347669"/>
                      </a:cubicBezTo>
                      <a:cubicBezTo>
                        <a:pt x="1723604" y="347669"/>
                        <a:pt x="1747013" y="334663"/>
                        <a:pt x="1747013" y="326860"/>
                      </a:cubicBezTo>
                      <a:cubicBezTo>
                        <a:pt x="1749614" y="243628"/>
                        <a:pt x="1748747" y="160396"/>
                        <a:pt x="1748747" y="75429"/>
                      </a:cubicBezTo>
                      <a:cubicBezTo>
                        <a:pt x="1555405" y="75429"/>
                        <a:pt x="1367265" y="75429"/>
                        <a:pt x="1176524" y="75429"/>
                      </a:cubicBezTo>
                      <a:cubicBezTo>
                        <a:pt x="1176524" y="167332"/>
                        <a:pt x="1176524" y="256633"/>
                        <a:pt x="1176524" y="343334"/>
                      </a:cubicBezTo>
                      <a:close/>
                      <a:moveTo>
                        <a:pt x="1688056" y="1498183"/>
                      </a:moveTo>
                      <a:cubicBezTo>
                        <a:pt x="1705397" y="1468704"/>
                        <a:pt x="1719269" y="1444428"/>
                        <a:pt x="1735742" y="1414083"/>
                      </a:cubicBezTo>
                      <a:cubicBezTo>
                        <a:pt x="1675919" y="1395876"/>
                        <a:pt x="1675919" y="1355127"/>
                        <a:pt x="1675051" y="1304841"/>
                      </a:cubicBezTo>
                      <a:cubicBezTo>
                        <a:pt x="1674185" y="1251953"/>
                        <a:pt x="1677652" y="1211204"/>
                        <a:pt x="1736609" y="1192130"/>
                      </a:cubicBezTo>
                      <a:cubicBezTo>
                        <a:pt x="1719269" y="1162652"/>
                        <a:pt x="1704530" y="1138376"/>
                        <a:pt x="1686322" y="1107164"/>
                      </a:cubicBezTo>
                      <a:cubicBezTo>
                        <a:pt x="1641239" y="1160051"/>
                        <a:pt x="1605691" y="1128839"/>
                        <a:pt x="1563208" y="1106297"/>
                      </a:cubicBezTo>
                      <a:cubicBezTo>
                        <a:pt x="1517257" y="1082021"/>
                        <a:pt x="1482576" y="1058612"/>
                        <a:pt x="1494715" y="1000522"/>
                      </a:cubicBezTo>
                      <a:cubicBezTo>
                        <a:pt x="1460901" y="1000522"/>
                        <a:pt x="1434024" y="1000522"/>
                        <a:pt x="1399344" y="1000522"/>
                      </a:cubicBezTo>
                      <a:cubicBezTo>
                        <a:pt x="1416684" y="1060346"/>
                        <a:pt x="1379403" y="1080287"/>
                        <a:pt x="1336053" y="1105430"/>
                      </a:cubicBezTo>
                      <a:cubicBezTo>
                        <a:pt x="1290969" y="1132307"/>
                        <a:pt x="1254555" y="1150514"/>
                        <a:pt x="1208604" y="1108031"/>
                      </a:cubicBezTo>
                      <a:cubicBezTo>
                        <a:pt x="1191263" y="1138376"/>
                        <a:pt x="1177392" y="1162652"/>
                        <a:pt x="1160052" y="1193864"/>
                      </a:cubicBezTo>
                      <a:cubicBezTo>
                        <a:pt x="1222475" y="1208603"/>
                        <a:pt x="1221609" y="1248486"/>
                        <a:pt x="1220742" y="1300506"/>
                      </a:cubicBezTo>
                      <a:cubicBezTo>
                        <a:pt x="1219874" y="1352526"/>
                        <a:pt x="1222475" y="1395009"/>
                        <a:pt x="1160052" y="1413216"/>
                      </a:cubicBezTo>
                      <a:cubicBezTo>
                        <a:pt x="1178258" y="1443561"/>
                        <a:pt x="1192998" y="1469571"/>
                        <a:pt x="1209470" y="1499050"/>
                      </a:cubicBezTo>
                      <a:cubicBezTo>
                        <a:pt x="1257156" y="1451364"/>
                        <a:pt x="1292703" y="1478242"/>
                        <a:pt x="1335186" y="1501651"/>
                      </a:cubicBezTo>
                      <a:cubicBezTo>
                        <a:pt x="1380270" y="1525927"/>
                        <a:pt x="1412349" y="1549336"/>
                        <a:pt x="1401078" y="1605691"/>
                      </a:cubicBezTo>
                      <a:cubicBezTo>
                        <a:pt x="1434891" y="1605691"/>
                        <a:pt x="1462636" y="1605691"/>
                        <a:pt x="1496449" y="1605691"/>
                      </a:cubicBezTo>
                      <a:cubicBezTo>
                        <a:pt x="1479109" y="1542400"/>
                        <a:pt x="1522459" y="1525927"/>
                        <a:pt x="1563208" y="1500784"/>
                      </a:cubicBezTo>
                      <a:cubicBezTo>
                        <a:pt x="1606558" y="1473907"/>
                        <a:pt x="1642972" y="1453098"/>
                        <a:pt x="1688056" y="1498183"/>
                      </a:cubicBezTo>
                      <a:close/>
                    </a:path>
                  </a:pathLst>
                </a:custGeom>
                <a:grpFill/>
                <a:ln w="8663" cap="flat">
                  <a:noFill/>
                  <a:prstDash val="solid"/>
                  <a:miter/>
                </a:ln>
              </p:spPr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  <p:sp>
              <p:nvSpPr>
                <p:cNvPr id="12" name="图形"/>
                <p:cNvSpPr/>
                <p:nvPr/>
              </p:nvSpPr>
              <p:spPr>
                <a:xfrm>
                  <a:off x="2559722" y="-5085512"/>
                  <a:ext cx="84099" cy="64459"/>
                </a:xfrm>
                <a:custGeom>
                  <a:avLst/>
                  <a:gdLst>
                    <a:gd name="connsiteX0" fmla="*/ 84099 w 84099"/>
                    <a:gd name="connsiteY0" fmla="*/ 35576 h 64459"/>
                    <a:gd name="connsiteX1" fmla="*/ 35547 w 84099"/>
                    <a:gd name="connsiteY1" fmla="*/ 64187 h 64459"/>
                    <a:gd name="connsiteX2" fmla="*/ 0 w 84099"/>
                    <a:gd name="connsiteY2" fmla="*/ 30374 h 64459"/>
                    <a:gd name="connsiteX3" fmla="*/ 39015 w 84099"/>
                    <a:gd name="connsiteY3" fmla="*/ 29 h 64459"/>
                    <a:gd name="connsiteX4" fmla="*/ 84099 w 84099"/>
                    <a:gd name="connsiteY4" fmla="*/ 35576 h 644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4099" h="64459">
                      <a:moveTo>
                        <a:pt x="84099" y="35576"/>
                      </a:moveTo>
                      <a:cubicBezTo>
                        <a:pt x="60690" y="50315"/>
                        <a:pt x="45952" y="66788"/>
                        <a:pt x="35547" y="64187"/>
                      </a:cubicBezTo>
                      <a:cubicBezTo>
                        <a:pt x="21675" y="60719"/>
                        <a:pt x="12138" y="42512"/>
                        <a:pt x="0" y="30374"/>
                      </a:cubicBezTo>
                      <a:cubicBezTo>
                        <a:pt x="13005" y="19970"/>
                        <a:pt x="25143" y="2630"/>
                        <a:pt x="39015" y="29"/>
                      </a:cubicBezTo>
                      <a:cubicBezTo>
                        <a:pt x="49419" y="-839"/>
                        <a:pt x="62424" y="18236"/>
                        <a:pt x="84099" y="35576"/>
                      </a:cubicBezTo>
                      <a:close/>
                    </a:path>
                  </a:pathLst>
                </a:custGeom>
                <a:grpFill/>
                <a:ln w="8663" cap="flat">
                  <a:noFill/>
                  <a:prstDash val="solid"/>
                  <a:miter/>
                </a:ln>
              </p:spPr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  <p:sp>
              <p:nvSpPr>
                <p:cNvPr id="19" name="图形"/>
                <p:cNvSpPr/>
                <p:nvPr/>
              </p:nvSpPr>
              <p:spPr>
                <a:xfrm>
                  <a:off x="2668077" y="-5452226"/>
                  <a:ext cx="519374" cy="71961"/>
                </a:xfrm>
                <a:custGeom>
                  <a:avLst/>
                  <a:gdLst>
                    <a:gd name="connsiteX0" fmla="*/ 255787 w 519374"/>
                    <a:gd name="connsiteY0" fmla="*/ 71094 h 71961"/>
                    <a:gd name="connsiteX1" fmla="*/ 52041 w 519374"/>
                    <a:gd name="connsiteY1" fmla="*/ 71094 h 71961"/>
                    <a:gd name="connsiteX2" fmla="*/ 20 w 519374"/>
                    <a:gd name="connsiteY2" fmla="*/ 34680 h 71961"/>
                    <a:gd name="connsiteX3" fmla="*/ 53775 w 519374"/>
                    <a:gd name="connsiteY3" fmla="*/ 0 h 71961"/>
                    <a:gd name="connsiteX4" fmla="*/ 464735 w 519374"/>
                    <a:gd name="connsiteY4" fmla="*/ 0 h 71961"/>
                    <a:gd name="connsiteX5" fmla="*/ 519356 w 519374"/>
                    <a:gd name="connsiteY5" fmla="*/ 34680 h 71961"/>
                    <a:gd name="connsiteX6" fmla="*/ 463867 w 519374"/>
                    <a:gd name="connsiteY6" fmla="*/ 71961 h 71961"/>
                    <a:gd name="connsiteX7" fmla="*/ 255787 w 519374"/>
                    <a:gd name="connsiteY7" fmla="*/ 71094 h 71961"/>
                    <a:gd name="connsiteX8" fmla="*/ 255787 w 519374"/>
                    <a:gd name="connsiteY8" fmla="*/ 71094 h 719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19374" h="71961">
                      <a:moveTo>
                        <a:pt x="255787" y="71094"/>
                      </a:moveTo>
                      <a:cubicBezTo>
                        <a:pt x="188160" y="71094"/>
                        <a:pt x="120534" y="71094"/>
                        <a:pt x="52041" y="71094"/>
                      </a:cubicBezTo>
                      <a:cubicBezTo>
                        <a:pt x="26031" y="71094"/>
                        <a:pt x="-846" y="69360"/>
                        <a:pt x="20" y="34680"/>
                      </a:cubicBezTo>
                      <a:cubicBezTo>
                        <a:pt x="888" y="867"/>
                        <a:pt x="27765" y="0"/>
                        <a:pt x="53775" y="0"/>
                      </a:cubicBezTo>
                      <a:cubicBezTo>
                        <a:pt x="190761" y="0"/>
                        <a:pt x="327748" y="0"/>
                        <a:pt x="464735" y="0"/>
                      </a:cubicBezTo>
                      <a:cubicBezTo>
                        <a:pt x="490745" y="0"/>
                        <a:pt x="518489" y="1734"/>
                        <a:pt x="519356" y="34680"/>
                      </a:cubicBezTo>
                      <a:cubicBezTo>
                        <a:pt x="520223" y="71094"/>
                        <a:pt x="490745" y="71961"/>
                        <a:pt x="463867" y="71961"/>
                      </a:cubicBezTo>
                      <a:cubicBezTo>
                        <a:pt x="394507" y="71094"/>
                        <a:pt x="325147" y="71094"/>
                        <a:pt x="255787" y="71094"/>
                      </a:cubicBezTo>
                      <a:cubicBezTo>
                        <a:pt x="255787" y="71094"/>
                        <a:pt x="255787" y="71094"/>
                        <a:pt x="255787" y="71094"/>
                      </a:cubicBezTo>
                      <a:close/>
                    </a:path>
                  </a:pathLst>
                </a:custGeom>
                <a:grpFill/>
                <a:ln w="8663" cap="flat">
                  <a:noFill/>
                  <a:prstDash val="solid"/>
                  <a:miter/>
                </a:ln>
              </p:spPr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  <p:sp>
              <p:nvSpPr>
                <p:cNvPr id="21" name="图形"/>
                <p:cNvSpPr/>
                <p:nvPr/>
              </p:nvSpPr>
              <p:spPr>
                <a:xfrm>
                  <a:off x="2824054" y="-5852902"/>
                  <a:ext cx="365979" cy="72781"/>
                </a:xfrm>
                <a:custGeom>
                  <a:avLst/>
                  <a:gdLst>
                    <a:gd name="connsiteX0" fmla="*/ 180441 w 365979"/>
                    <a:gd name="connsiteY0" fmla="*/ 71214 h 72781"/>
                    <a:gd name="connsiteX1" fmla="*/ 42587 w 365979"/>
                    <a:gd name="connsiteY1" fmla="*/ 71214 h 72781"/>
                    <a:gd name="connsiteX2" fmla="*/ 971 w 365979"/>
                    <a:gd name="connsiteY2" fmla="*/ 35667 h 72781"/>
                    <a:gd name="connsiteX3" fmla="*/ 40853 w 365979"/>
                    <a:gd name="connsiteY3" fmla="*/ 1854 h 72781"/>
                    <a:gd name="connsiteX4" fmla="*/ 326097 w 365979"/>
                    <a:gd name="connsiteY4" fmla="*/ 2721 h 72781"/>
                    <a:gd name="connsiteX5" fmla="*/ 365979 w 365979"/>
                    <a:gd name="connsiteY5" fmla="*/ 37401 h 72781"/>
                    <a:gd name="connsiteX6" fmla="*/ 324363 w 365979"/>
                    <a:gd name="connsiteY6" fmla="*/ 70347 h 72781"/>
                    <a:gd name="connsiteX7" fmla="*/ 180441 w 365979"/>
                    <a:gd name="connsiteY7" fmla="*/ 71214 h 72781"/>
                    <a:gd name="connsiteX8" fmla="*/ 180441 w 365979"/>
                    <a:gd name="connsiteY8" fmla="*/ 71214 h 727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65979" h="72781">
                      <a:moveTo>
                        <a:pt x="180441" y="71214"/>
                      </a:moveTo>
                      <a:cubicBezTo>
                        <a:pt x="134489" y="71214"/>
                        <a:pt x="88538" y="71214"/>
                        <a:pt x="42587" y="71214"/>
                      </a:cubicBezTo>
                      <a:cubicBezTo>
                        <a:pt x="18311" y="71214"/>
                        <a:pt x="-5098" y="62544"/>
                        <a:pt x="971" y="35667"/>
                      </a:cubicBezTo>
                      <a:cubicBezTo>
                        <a:pt x="3572" y="21795"/>
                        <a:pt x="26114" y="2721"/>
                        <a:pt x="40853" y="1854"/>
                      </a:cubicBezTo>
                      <a:cubicBezTo>
                        <a:pt x="135357" y="-747"/>
                        <a:pt x="230727" y="-747"/>
                        <a:pt x="326097" y="2721"/>
                      </a:cubicBezTo>
                      <a:cubicBezTo>
                        <a:pt x="339969" y="3588"/>
                        <a:pt x="352974" y="25263"/>
                        <a:pt x="365979" y="37401"/>
                      </a:cubicBezTo>
                      <a:cubicBezTo>
                        <a:pt x="352108" y="48672"/>
                        <a:pt x="339102" y="68613"/>
                        <a:pt x="324363" y="70347"/>
                      </a:cubicBezTo>
                      <a:cubicBezTo>
                        <a:pt x="275811" y="74682"/>
                        <a:pt x="228126" y="72081"/>
                        <a:pt x="180441" y="71214"/>
                      </a:cubicBezTo>
                      <a:cubicBezTo>
                        <a:pt x="180441" y="71214"/>
                        <a:pt x="180441" y="71214"/>
                        <a:pt x="180441" y="71214"/>
                      </a:cubicBezTo>
                      <a:close/>
                    </a:path>
                  </a:pathLst>
                </a:custGeom>
                <a:grpFill/>
                <a:ln w="8663" cap="flat">
                  <a:noFill/>
                  <a:prstDash val="solid"/>
                  <a:miter/>
                </a:ln>
              </p:spPr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  <p:sp>
              <p:nvSpPr>
                <p:cNvPr id="22" name="图形"/>
                <p:cNvSpPr/>
                <p:nvPr/>
              </p:nvSpPr>
              <p:spPr>
                <a:xfrm>
                  <a:off x="2667231" y="-5654572"/>
                  <a:ext cx="222050" cy="73795"/>
                </a:xfrm>
                <a:custGeom>
                  <a:avLst/>
                  <a:gdLst>
                    <a:gd name="connsiteX0" fmla="*/ 107509 w 222050"/>
                    <a:gd name="connsiteY0" fmla="*/ 72295 h 73795"/>
                    <a:gd name="connsiteX1" fmla="*/ 38148 w 222050"/>
                    <a:gd name="connsiteY1" fmla="*/ 70561 h 73795"/>
                    <a:gd name="connsiteX2" fmla="*/ 0 w 222050"/>
                    <a:gd name="connsiteY2" fmla="*/ 38482 h 73795"/>
                    <a:gd name="connsiteX3" fmla="*/ 34680 w 222050"/>
                    <a:gd name="connsiteY3" fmla="*/ 2935 h 73795"/>
                    <a:gd name="connsiteX4" fmla="*/ 189874 w 222050"/>
                    <a:gd name="connsiteY4" fmla="*/ 2935 h 73795"/>
                    <a:gd name="connsiteX5" fmla="*/ 221953 w 222050"/>
                    <a:gd name="connsiteY5" fmla="*/ 40216 h 73795"/>
                    <a:gd name="connsiteX6" fmla="*/ 189007 w 222050"/>
                    <a:gd name="connsiteY6" fmla="*/ 70561 h 73795"/>
                    <a:gd name="connsiteX7" fmla="*/ 107509 w 222050"/>
                    <a:gd name="connsiteY7" fmla="*/ 72295 h 73795"/>
                    <a:gd name="connsiteX8" fmla="*/ 107509 w 222050"/>
                    <a:gd name="connsiteY8" fmla="*/ 72295 h 737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2050" h="73795">
                      <a:moveTo>
                        <a:pt x="107509" y="72295"/>
                      </a:moveTo>
                      <a:cubicBezTo>
                        <a:pt x="84099" y="72295"/>
                        <a:pt x="60690" y="76630"/>
                        <a:pt x="38148" y="70561"/>
                      </a:cubicBezTo>
                      <a:cubicBezTo>
                        <a:pt x="23409" y="67093"/>
                        <a:pt x="13005" y="49753"/>
                        <a:pt x="0" y="38482"/>
                      </a:cubicBezTo>
                      <a:cubicBezTo>
                        <a:pt x="11271" y="26344"/>
                        <a:pt x="22542" y="3802"/>
                        <a:pt x="34680" y="2935"/>
                      </a:cubicBezTo>
                      <a:cubicBezTo>
                        <a:pt x="86700" y="-1400"/>
                        <a:pt x="138721" y="-533"/>
                        <a:pt x="189874" y="2935"/>
                      </a:cubicBezTo>
                      <a:cubicBezTo>
                        <a:pt x="202012" y="3802"/>
                        <a:pt x="218485" y="25477"/>
                        <a:pt x="221953" y="40216"/>
                      </a:cubicBezTo>
                      <a:cubicBezTo>
                        <a:pt x="223687" y="48019"/>
                        <a:pt x="202012" y="67960"/>
                        <a:pt x="189007" y="70561"/>
                      </a:cubicBezTo>
                      <a:cubicBezTo>
                        <a:pt x="162997" y="75763"/>
                        <a:pt x="135252" y="72295"/>
                        <a:pt x="107509" y="72295"/>
                      </a:cubicBezTo>
                      <a:cubicBezTo>
                        <a:pt x="107509" y="72295"/>
                        <a:pt x="107509" y="72295"/>
                        <a:pt x="107509" y="72295"/>
                      </a:cubicBezTo>
                      <a:close/>
                    </a:path>
                  </a:pathLst>
                </a:custGeom>
                <a:grpFill/>
                <a:ln w="8663" cap="flat">
                  <a:noFill/>
                  <a:prstDash val="solid"/>
                  <a:miter/>
                </a:ln>
              </p:spPr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  <p:sp>
              <p:nvSpPr>
                <p:cNvPr id="23" name="图形"/>
                <p:cNvSpPr/>
                <p:nvPr/>
              </p:nvSpPr>
              <p:spPr>
                <a:xfrm>
                  <a:off x="2966347" y="-5653272"/>
                  <a:ext cx="220219" cy="72127"/>
                </a:xfrm>
                <a:custGeom>
                  <a:avLst/>
                  <a:gdLst>
                    <a:gd name="connsiteX0" fmla="*/ 109242 w 220219"/>
                    <a:gd name="connsiteY0" fmla="*/ 70995 h 72127"/>
                    <a:gd name="connsiteX1" fmla="*/ 31212 w 220219"/>
                    <a:gd name="connsiteY1" fmla="*/ 69261 h 72127"/>
                    <a:gd name="connsiteX2" fmla="*/ 0 w 220219"/>
                    <a:gd name="connsiteY2" fmla="*/ 37182 h 72127"/>
                    <a:gd name="connsiteX3" fmla="*/ 28611 w 220219"/>
                    <a:gd name="connsiteY3" fmla="*/ 2502 h 72127"/>
                    <a:gd name="connsiteX4" fmla="*/ 192475 w 220219"/>
                    <a:gd name="connsiteY4" fmla="*/ 3369 h 72127"/>
                    <a:gd name="connsiteX5" fmla="*/ 220219 w 220219"/>
                    <a:gd name="connsiteY5" fmla="*/ 38916 h 72127"/>
                    <a:gd name="connsiteX6" fmla="*/ 187273 w 220219"/>
                    <a:gd name="connsiteY6" fmla="*/ 69261 h 72127"/>
                    <a:gd name="connsiteX7" fmla="*/ 109242 w 220219"/>
                    <a:gd name="connsiteY7" fmla="*/ 70995 h 721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20219" h="72127">
                      <a:moveTo>
                        <a:pt x="109242" y="70995"/>
                      </a:moveTo>
                      <a:cubicBezTo>
                        <a:pt x="83232" y="70995"/>
                        <a:pt x="56355" y="74463"/>
                        <a:pt x="31212" y="69261"/>
                      </a:cubicBezTo>
                      <a:cubicBezTo>
                        <a:pt x="18207" y="66660"/>
                        <a:pt x="0" y="48453"/>
                        <a:pt x="0" y="37182"/>
                      </a:cubicBezTo>
                      <a:cubicBezTo>
                        <a:pt x="0" y="25044"/>
                        <a:pt x="17340" y="2502"/>
                        <a:pt x="28611" y="2502"/>
                      </a:cubicBezTo>
                      <a:cubicBezTo>
                        <a:pt x="83232" y="-966"/>
                        <a:pt x="137854" y="-966"/>
                        <a:pt x="192475" y="3369"/>
                      </a:cubicBezTo>
                      <a:cubicBezTo>
                        <a:pt x="202879" y="4236"/>
                        <a:pt x="220219" y="27645"/>
                        <a:pt x="220219" y="38916"/>
                      </a:cubicBezTo>
                      <a:cubicBezTo>
                        <a:pt x="219352" y="50187"/>
                        <a:pt x="200278" y="66660"/>
                        <a:pt x="187273" y="69261"/>
                      </a:cubicBezTo>
                      <a:cubicBezTo>
                        <a:pt x="162130" y="74463"/>
                        <a:pt x="135252" y="70995"/>
                        <a:pt x="109242" y="70995"/>
                      </a:cubicBezTo>
                      <a:close/>
                    </a:path>
                  </a:pathLst>
                </a:custGeom>
                <a:grpFill/>
                <a:ln w="8663" cap="flat">
                  <a:noFill/>
                  <a:prstDash val="solid"/>
                  <a:miter/>
                </a:ln>
              </p:spPr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  <p:sp>
              <p:nvSpPr>
                <p:cNvPr id="26" name="图形"/>
                <p:cNvSpPr/>
                <p:nvPr/>
              </p:nvSpPr>
              <p:spPr>
                <a:xfrm>
                  <a:off x="2382752" y="-5654021"/>
                  <a:ext cx="221187" cy="73437"/>
                </a:xfrm>
                <a:custGeom>
                  <a:avLst/>
                  <a:gdLst>
                    <a:gd name="connsiteX0" fmla="*/ 105009 w 221187"/>
                    <a:gd name="connsiteY0" fmla="*/ 71745 h 73437"/>
                    <a:gd name="connsiteX1" fmla="*/ 32181 w 221187"/>
                    <a:gd name="connsiteY1" fmla="*/ 70011 h 73437"/>
                    <a:gd name="connsiteX2" fmla="*/ 102 w 221187"/>
                    <a:gd name="connsiteY2" fmla="*/ 39665 h 73437"/>
                    <a:gd name="connsiteX3" fmla="*/ 31314 w 221187"/>
                    <a:gd name="connsiteY3" fmla="*/ 3251 h 73437"/>
                    <a:gd name="connsiteX4" fmla="*/ 186508 w 221187"/>
                    <a:gd name="connsiteY4" fmla="*/ 3251 h 73437"/>
                    <a:gd name="connsiteX5" fmla="*/ 221188 w 221187"/>
                    <a:gd name="connsiteY5" fmla="*/ 38798 h 73437"/>
                    <a:gd name="connsiteX6" fmla="*/ 183039 w 221187"/>
                    <a:gd name="connsiteY6" fmla="*/ 70878 h 73437"/>
                    <a:gd name="connsiteX7" fmla="*/ 105009 w 221187"/>
                    <a:gd name="connsiteY7" fmla="*/ 71745 h 73437"/>
                    <a:gd name="connsiteX8" fmla="*/ 105009 w 221187"/>
                    <a:gd name="connsiteY8" fmla="*/ 71745 h 734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1187" h="73437">
                      <a:moveTo>
                        <a:pt x="105009" y="71745"/>
                      </a:moveTo>
                      <a:cubicBezTo>
                        <a:pt x="80733" y="71745"/>
                        <a:pt x="55590" y="75213"/>
                        <a:pt x="32181" y="70011"/>
                      </a:cubicBezTo>
                      <a:cubicBezTo>
                        <a:pt x="19176" y="67409"/>
                        <a:pt x="-1632" y="48335"/>
                        <a:pt x="102" y="39665"/>
                      </a:cubicBezTo>
                      <a:cubicBezTo>
                        <a:pt x="2703" y="25793"/>
                        <a:pt x="19176" y="4118"/>
                        <a:pt x="31314" y="3251"/>
                      </a:cubicBezTo>
                      <a:cubicBezTo>
                        <a:pt x="82467" y="-1084"/>
                        <a:pt x="135354" y="-1084"/>
                        <a:pt x="186508" y="3251"/>
                      </a:cubicBezTo>
                      <a:cubicBezTo>
                        <a:pt x="198645" y="4118"/>
                        <a:pt x="209917" y="26660"/>
                        <a:pt x="221188" y="38798"/>
                      </a:cubicBezTo>
                      <a:cubicBezTo>
                        <a:pt x="208183" y="50069"/>
                        <a:pt x="197779" y="67409"/>
                        <a:pt x="183039" y="70878"/>
                      </a:cubicBezTo>
                      <a:cubicBezTo>
                        <a:pt x="157897" y="76080"/>
                        <a:pt x="131019" y="71745"/>
                        <a:pt x="105009" y="71745"/>
                      </a:cubicBezTo>
                      <a:cubicBezTo>
                        <a:pt x="105009" y="71745"/>
                        <a:pt x="105009" y="71745"/>
                        <a:pt x="105009" y="71745"/>
                      </a:cubicBezTo>
                      <a:close/>
                    </a:path>
                  </a:pathLst>
                </a:custGeom>
                <a:grpFill/>
                <a:ln w="8663" cap="flat">
                  <a:noFill/>
                  <a:prstDash val="solid"/>
                  <a:miter/>
                </a:ln>
              </p:spPr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  <p:sp>
              <p:nvSpPr>
                <p:cNvPr id="27" name="图形"/>
                <p:cNvSpPr/>
                <p:nvPr/>
              </p:nvSpPr>
              <p:spPr>
                <a:xfrm>
                  <a:off x="2380253" y="-5454610"/>
                  <a:ext cx="221187" cy="74111"/>
                </a:xfrm>
                <a:custGeom>
                  <a:avLst/>
                  <a:gdLst>
                    <a:gd name="connsiteX0" fmla="*/ 110976 w 221187"/>
                    <a:gd name="connsiteY0" fmla="*/ 72612 h 74111"/>
                    <a:gd name="connsiteX1" fmla="*/ 38148 w 221187"/>
                    <a:gd name="connsiteY1" fmla="*/ 70878 h 74111"/>
                    <a:gd name="connsiteX2" fmla="*/ 0 w 221187"/>
                    <a:gd name="connsiteY2" fmla="*/ 38798 h 74111"/>
                    <a:gd name="connsiteX3" fmla="*/ 34680 w 221187"/>
                    <a:gd name="connsiteY3" fmla="*/ 3251 h 74111"/>
                    <a:gd name="connsiteX4" fmla="*/ 189874 w 221187"/>
                    <a:gd name="connsiteY4" fmla="*/ 3251 h 74111"/>
                    <a:gd name="connsiteX5" fmla="*/ 221086 w 221187"/>
                    <a:gd name="connsiteY5" fmla="*/ 39665 h 74111"/>
                    <a:gd name="connsiteX6" fmla="*/ 189007 w 221187"/>
                    <a:gd name="connsiteY6" fmla="*/ 70011 h 74111"/>
                    <a:gd name="connsiteX7" fmla="*/ 110976 w 221187"/>
                    <a:gd name="connsiteY7" fmla="*/ 72612 h 74111"/>
                    <a:gd name="connsiteX8" fmla="*/ 110976 w 221187"/>
                    <a:gd name="connsiteY8" fmla="*/ 72612 h 741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1187" h="74111">
                      <a:moveTo>
                        <a:pt x="110976" y="72612"/>
                      </a:moveTo>
                      <a:cubicBezTo>
                        <a:pt x="86700" y="72612"/>
                        <a:pt x="61557" y="76947"/>
                        <a:pt x="38148" y="70878"/>
                      </a:cubicBezTo>
                      <a:cubicBezTo>
                        <a:pt x="23409" y="67409"/>
                        <a:pt x="13005" y="50069"/>
                        <a:pt x="0" y="38798"/>
                      </a:cubicBezTo>
                      <a:cubicBezTo>
                        <a:pt x="11271" y="26660"/>
                        <a:pt x="21675" y="4118"/>
                        <a:pt x="34680" y="3251"/>
                      </a:cubicBezTo>
                      <a:cubicBezTo>
                        <a:pt x="85833" y="-1084"/>
                        <a:pt x="137853" y="-1084"/>
                        <a:pt x="189874" y="3251"/>
                      </a:cubicBezTo>
                      <a:cubicBezTo>
                        <a:pt x="202012" y="4118"/>
                        <a:pt x="218485" y="25793"/>
                        <a:pt x="221086" y="39665"/>
                      </a:cubicBezTo>
                      <a:cubicBezTo>
                        <a:pt x="222820" y="48335"/>
                        <a:pt x="202012" y="67409"/>
                        <a:pt x="189007" y="70011"/>
                      </a:cubicBezTo>
                      <a:cubicBezTo>
                        <a:pt x="162997" y="76080"/>
                        <a:pt x="136986" y="72612"/>
                        <a:pt x="110976" y="72612"/>
                      </a:cubicBezTo>
                      <a:cubicBezTo>
                        <a:pt x="110976" y="72612"/>
                        <a:pt x="110976" y="72612"/>
                        <a:pt x="110976" y="72612"/>
                      </a:cubicBezTo>
                      <a:close/>
                    </a:path>
                  </a:pathLst>
                </a:custGeom>
                <a:grpFill/>
                <a:ln w="8663" cap="flat">
                  <a:noFill/>
                  <a:prstDash val="solid"/>
                  <a:miter/>
                </a:ln>
              </p:spPr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  <p:sp>
              <p:nvSpPr>
                <p:cNvPr id="28" name="图形"/>
                <p:cNvSpPr/>
                <p:nvPr/>
              </p:nvSpPr>
              <p:spPr>
                <a:xfrm>
                  <a:off x="2179204" y="-6222649"/>
                  <a:ext cx="274654" cy="294638"/>
                </a:xfrm>
                <a:custGeom>
                  <a:avLst/>
                  <a:gdLst>
                    <a:gd name="connsiteX0" fmla="*/ 771 w 274654"/>
                    <a:gd name="connsiteY0" fmla="*/ 144446 h 294638"/>
                    <a:gd name="connsiteX1" fmla="*/ 771 w 274654"/>
                    <a:gd name="connsiteY1" fmla="*/ 70751 h 294638"/>
                    <a:gd name="connsiteX2" fmla="*/ 108279 w 274654"/>
                    <a:gd name="connsiteY2" fmla="*/ 8327 h 294638"/>
                    <a:gd name="connsiteX3" fmla="*/ 239197 w 274654"/>
                    <a:gd name="connsiteY3" fmla="*/ 83756 h 294638"/>
                    <a:gd name="connsiteX4" fmla="*/ 241798 w 274654"/>
                    <a:gd name="connsiteY4" fmla="*/ 207738 h 294638"/>
                    <a:gd name="connsiteX5" fmla="*/ 107412 w 274654"/>
                    <a:gd name="connsiteY5" fmla="*/ 286635 h 294638"/>
                    <a:gd name="connsiteX6" fmla="*/ 1638 w 274654"/>
                    <a:gd name="connsiteY6" fmla="*/ 226812 h 294638"/>
                    <a:gd name="connsiteX7" fmla="*/ 771 w 274654"/>
                    <a:gd name="connsiteY7" fmla="*/ 144446 h 294638"/>
                    <a:gd name="connsiteX8" fmla="*/ 771 w 274654"/>
                    <a:gd name="connsiteY8" fmla="*/ 144446 h 294638"/>
                    <a:gd name="connsiteX9" fmla="*/ 74466 w 274654"/>
                    <a:gd name="connsiteY9" fmla="*/ 69884 h 294638"/>
                    <a:gd name="connsiteX10" fmla="*/ 74466 w 274654"/>
                    <a:gd name="connsiteY10" fmla="*/ 223344 h 294638"/>
                    <a:gd name="connsiteX11" fmla="*/ 207985 w 274654"/>
                    <a:gd name="connsiteY11" fmla="*/ 147047 h 294638"/>
                    <a:gd name="connsiteX12" fmla="*/ 74466 w 274654"/>
                    <a:gd name="connsiteY12" fmla="*/ 69884 h 2946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274654" h="294638">
                      <a:moveTo>
                        <a:pt x="771" y="144446"/>
                      </a:moveTo>
                      <a:cubicBezTo>
                        <a:pt x="771" y="120170"/>
                        <a:pt x="-963" y="95027"/>
                        <a:pt x="771" y="70751"/>
                      </a:cubicBezTo>
                      <a:cubicBezTo>
                        <a:pt x="5973" y="15263"/>
                        <a:pt x="57126" y="-15949"/>
                        <a:pt x="108279" y="8327"/>
                      </a:cubicBezTo>
                      <a:cubicBezTo>
                        <a:pt x="153364" y="30002"/>
                        <a:pt x="197581" y="56012"/>
                        <a:pt x="239197" y="83756"/>
                      </a:cubicBezTo>
                      <a:cubicBezTo>
                        <a:pt x="285148" y="114101"/>
                        <a:pt x="286882" y="176526"/>
                        <a:pt x="241798" y="207738"/>
                      </a:cubicBezTo>
                      <a:cubicBezTo>
                        <a:pt x="199315" y="237216"/>
                        <a:pt x="154230" y="263226"/>
                        <a:pt x="107412" y="286635"/>
                      </a:cubicBezTo>
                      <a:cubicBezTo>
                        <a:pt x="59727" y="310044"/>
                        <a:pt x="7707" y="279699"/>
                        <a:pt x="1638" y="226812"/>
                      </a:cubicBezTo>
                      <a:cubicBezTo>
                        <a:pt x="-1830" y="199068"/>
                        <a:pt x="1638" y="171324"/>
                        <a:pt x="771" y="144446"/>
                      </a:cubicBezTo>
                      <a:cubicBezTo>
                        <a:pt x="771" y="144446"/>
                        <a:pt x="771" y="144446"/>
                        <a:pt x="771" y="144446"/>
                      </a:cubicBezTo>
                      <a:close/>
                      <a:moveTo>
                        <a:pt x="74466" y="69884"/>
                      </a:moveTo>
                      <a:cubicBezTo>
                        <a:pt x="74466" y="123638"/>
                        <a:pt x="74466" y="169590"/>
                        <a:pt x="74466" y="223344"/>
                      </a:cubicBezTo>
                      <a:cubicBezTo>
                        <a:pt x="119550" y="197334"/>
                        <a:pt x="159432" y="173925"/>
                        <a:pt x="207985" y="147047"/>
                      </a:cubicBezTo>
                      <a:cubicBezTo>
                        <a:pt x="160300" y="120170"/>
                        <a:pt x="120417" y="96761"/>
                        <a:pt x="74466" y="69884"/>
                      </a:cubicBezTo>
                      <a:close/>
                    </a:path>
                  </a:pathLst>
                </a:custGeom>
                <a:grpFill/>
                <a:ln w="8663" cap="flat">
                  <a:noFill/>
                  <a:prstDash val="solid"/>
                  <a:miter/>
                </a:ln>
              </p:spPr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  <p:sp>
              <p:nvSpPr>
                <p:cNvPr id="29" name="图形"/>
                <p:cNvSpPr/>
                <p:nvPr/>
              </p:nvSpPr>
              <p:spPr>
                <a:xfrm>
                  <a:off x="3242027" y="-6195248"/>
                  <a:ext cx="65325" cy="80655"/>
                </a:xfrm>
                <a:custGeom>
                  <a:avLst/>
                  <a:gdLst>
                    <a:gd name="connsiteX0" fmla="*/ 35575 w 65325"/>
                    <a:gd name="connsiteY0" fmla="*/ 0 h 80655"/>
                    <a:gd name="connsiteX1" fmla="*/ 65053 w 65325"/>
                    <a:gd name="connsiteY1" fmla="*/ 52020 h 80655"/>
                    <a:gd name="connsiteX2" fmla="*/ 27772 w 65325"/>
                    <a:gd name="connsiteY2" fmla="*/ 80631 h 80655"/>
                    <a:gd name="connsiteX3" fmla="*/ 27 w 65325"/>
                    <a:gd name="connsiteY3" fmla="*/ 48552 h 80655"/>
                    <a:gd name="connsiteX4" fmla="*/ 35575 w 65325"/>
                    <a:gd name="connsiteY4" fmla="*/ 0 h 806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5325" h="80655">
                      <a:moveTo>
                        <a:pt x="35575" y="0"/>
                      </a:moveTo>
                      <a:cubicBezTo>
                        <a:pt x="51181" y="25143"/>
                        <a:pt x="67654" y="40749"/>
                        <a:pt x="65053" y="52020"/>
                      </a:cubicBezTo>
                      <a:cubicBezTo>
                        <a:pt x="62452" y="64158"/>
                        <a:pt x="42511" y="79764"/>
                        <a:pt x="27772" y="80631"/>
                      </a:cubicBezTo>
                      <a:cubicBezTo>
                        <a:pt x="19102" y="81498"/>
                        <a:pt x="-839" y="58956"/>
                        <a:pt x="27" y="48552"/>
                      </a:cubicBezTo>
                      <a:cubicBezTo>
                        <a:pt x="1761" y="35547"/>
                        <a:pt x="18235" y="23409"/>
                        <a:pt x="35575" y="0"/>
                      </a:cubicBezTo>
                      <a:close/>
                    </a:path>
                  </a:pathLst>
                </a:custGeom>
                <a:grpFill/>
                <a:ln w="8663" cap="flat">
                  <a:noFill/>
                  <a:prstDash val="solid"/>
                  <a:miter/>
                </a:ln>
              </p:spPr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  <p:sp>
              <p:nvSpPr>
                <p:cNvPr id="30" name="图形"/>
                <p:cNvSpPr/>
                <p:nvPr/>
              </p:nvSpPr>
              <p:spPr>
                <a:xfrm>
                  <a:off x="3403911" y="-6176200"/>
                  <a:ext cx="64431" cy="82390"/>
                </a:xfrm>
                <a:custGeom>
                  <a:avLst/>
                  <a:gdLst>
                    <a:gd name="connsiteX0" fmla="*/ 29751 w 64431"/>
                    <a:gd name="connsiteY0" fmla="*/ 82391 h 82390"/>
                    <a:gd name="connsiteX1" fmla="*/ 273 w 64431"/>
                    <a:gd name="connsiteY1" fmla="*/ 29503 h 82390"/>
                    <a:gd name="connsiteX2" fmla="*/ 36687 w 64431"/>
                    <a:gd name="connsiteY2" fmla="*/ 25 h 82390"/>
                    <a:gd name="connsiteX3" fmla="*/ 64431 w 64431"/>
                    <a:gd name="connsiteY3" fmla="*/ 32971 h 82390"/>
                    <a:gd name="connsiteX4" fmla="*/ 29751 w 64431"/>
                    <a:gd name="connsiteY4" fmla="*/ 82391 h 823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431" h="82390">
                      <a:moveTo>
                        <a:pt x="29751" y="82391"/>
                      </a:moveTo>
                      <a:cubicBezTo>
                        <a:pt x="14145" y="56380"/>
                        <a:pt x="-2328" y="40774"/>
                        <a:pt x="273" y="29503"/>
                      </a:cubicBezTo>
                      <a:cubicBezTo>
                        <a:pt x="2874" y="16498"/>
                        <a:pt x="22815" y="1759"/>
                        <a:pt x="36687" y="25"/>
                      </a:cubicBezTo>
                      <a:cubicBezTo>
                        <a:pt x="45357" y="-842"/>
                        <a:pt x="64431" y="20833"/>
                        <a:pt x="64431" y="32971"/>
                      </a:cubicBezTo>
                      <a:cubicBezTo>
                        <a:pt x="64431" y="45109"/>
                        <a:pt x="47958" y="58115"/>
                        <a:pt x="29751" y="82391"/>
                      </a:cubicBezTo>
                      <a:close/>
                    </a:path>
                  </a:pathLst>
                </a:custGeom>
                <a:grpFill/>
                <a:ln w="8663" cap="flat">
                  <a:noFill/>
                  <a:prstDash val="solid"/>
                  <a:miter/>
                </a:ln>
              </p:spPr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  <p:sp>
              <p:nvSpPr>
                <p:cNvPr id="31" name="图形"/>
                <p:cNvSpPr/>
                <p:nvPr/>
              </p:nvSpPr>
              <p:spPr>
                <a:xfrm>
                  <a:off x="3565420" y="-6177908"/>
                  <a:ext cx="83258" cy="64419"/>
                </a:xfrm>
                <a:custGeom>
                  <a:avLst/>
                  <a:gdLst>
                    <a:gd name="connsiteX0" fmla="*/ 83259 w 83258"/>
                    <a:gd name="connsiteY0" fmla="*/ 33813 h 64419"/>
                    <a:gd name="connsiteX1" fmla="*/ 30371 w 83258"/>
                    <a:gd name="connsiteY1" fmla="*/ 64158 h 64419"/>
                    <a:gd name="connsiteX2" fmla="*/ 26 w 83258"/>
                    <a:gd name="connsiteY2" fmla="*/ 28611 h 64419"/>
                    <a:gd name="connsiteX3" fmla="*/ 32105 w 83258"/>
                    <a:gd name="connsiteY3" fmla="*/ 0 h 64419"/>
                    <a:gd name="connsiteX4" fmla="*/ 83259 w 83258"/>
                    <a:gd name="connsiteY4" fmla="*/ 33813 h 644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258" h="64419">
                      <a:moveTo>
                        <a:pt x="83259" y="33813"/>
                      </a:moveTo>
                      <a:cubicBezTo>
                        <a:pt x="57249" y="49419"/>
                        <a:pt x="42510" y="66759"/>
                        <a:pt x="30371" y="64158"/>
                      </a:cubicBezTo>
                      <a:cubicBezTo>
                        <a:pt x="17366" y="61557"/>
                        <a:pt x="1760" y="42483"/>
                        <a:pt x="26" y="28611"/>
                      </a:cubicBezTo>
                      <a:cubicBezTo>
                        <a:pt x="-841" y="19941"/>
                        <a:pt x="19968" y="0"/>
                        <a:pt x="32105" y="0"/>
                      </a:cubicBezTo>
                      <a:cubicBezTo>
                        <a:pt x="45111" y="0"/>
                        <a:pt x="58983" y="16473"/>
                        <a:pt x="83259" y="33813"/>
                      </a:cubicBezTo>
                      <a:close/>
                    </a:path>
                  </a:pathLst>
                </a:custGeom>
                <a:grpFill/>
                <a:ln w="8663" cap="flat">
                  <a:noFill/>
                  <a:prstDash val="solid"/>
                  <a:miter/>
                </a:ln>
              </p:spPr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  <p:sp>
              <p:nvSpPr>
                <p:cNvPr id="32" name="图形"/>
                <p:cNvSpPr/>
                <p:nvPr/>
              </p:nvSpPr>
              <p:spPr>
                <a:xfrm>
                  <a:off x="3268056" y="-5219877"/>
                  <a:ext cx="310402" cy="310425"/>
                </a:xfrm>
                <a:custGeom>
                  <a:avLst/>
                  <a:gdLst>
                    <a:gd name="connsiteX0" fmla="*/ 155202 w 310402"/>
                    <a:gd name="connsiteY0" fmla="*/ 8 h 310425"/>
                    <a:gd name="connsiteX1" fmla="*/ 310395 w 310402"/>
                    <a:gd name="connsiteY1" fmla="*/ 153468 h 310425"/>
                    <a:gd name="connsiteX2" fmla="*/ 152601 w 310402"/>
                    <a:gd name="connsiteY2" fmla="*/ 310396 h 310425"/>
                    <a:gd name="connsiteX3" fmla="*/ 8 w 310402"/>
                    <a:gd name="connsiteY3" fmla="*/ 153468 h 310425"/>
                    <a:gd name="connsiteX4" fmla="*/ 155202 w 310402"/>
                    <a:gd name="connsiteY4" fmla="*/ 8 h 310425"/>
                    <a:gd name="connsiteX5" fmla="*/ 155202 w 310402"/>
                    <a:gd name="connsiteY5" fmla="*/ 236700 h 310425"/>
                    <a:gd name="connsiteX6" fmla="*/ 239301 w 310402"/>
                    <a:gd name="connsiteY6" fmla="*/ 155202 h 310425"/>
                    <a:gd name="connsiteX7" fmla="*/ 156936 w 310402"/>
                    <a:gd name="connsiteY7" fmla="*/ 71102 h 310425"/>
                    <a:gd name="connsiteX8" fmla="*/ 71103 w 310402"/>
                    <a:gd name="connsiteY8" fmla="*/ 155202 h 310425"/>
                    <a:gd name="connsiteX9" fmla="*/ 155202 w 310402"/>
                    <a:gd name="connsiteY9" fmla="*/ 236700 h 3104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10402" h="310425">
                      <a:moveTo>
                        <a:pt x="155202" y="8"/>
                      </a:moveTo>
                      <a:cubicBezTo>
                        <a:pt x="240168" y="8"/>
                        <a:pt x="309529" y="68501"/>
                        <a:pt x="310395" y="153468"/>
                      </a:cubicBezTo>
                      <a:cubicBezTo>
                        <a:pt x="311263" y="239301"/>
                        <a:pt x="237567" y="312130"/>
                        <a:pt x="152601" y="310396"/>
                      </a:cubicBezTo>
                      <a:cubicBezTo>
                        <a:pt x="67634" y="308662"/>
                        <a:pt x="-859" y="238434"/>
                        <a:pt x="8" y="153468"/>
                      </a:cubicBezTo>
                      <a:cubicBezTo>
                        <a:pt x="875" y="67634"/>
                        <a:pt x="69368" y="-859"/>
                        <a:pt x="155202" y="8"/>
                      </a:cubicBezTo>
                      <a:close/>
                      <a:moveTo>
                        <a:pt x="155202" y="236700"/>
                      </a:moveTo>
                      <a:cubicBezTo>
                        <a:pt x="200286" y="236700"/>
                        <a:pt x="239301" y="199419"/>
                        <a:pt x="239301" y="155202"/>
                      </a:cubicBezTo>
                      <a:cubicBezTo>
                        <a:pt x="239301" y="110985"/>
                        <a:pt x="201153" y="71969"/>
                        <a:pt x="156936" y="71102"/>
                      </a:cubicBezTo>
                      <a:cubicBezTo>
                        <a:pt x="109251" y="70236"/>
                        <a:pt x="71103" y="107517"/>
                        <a:pt x="71103" y="155202"/>
                      </a:cubicBezTo>
                      <a:cubicBezTo>
                        <a:pt x="71969" y="201153"/>
                        <a:pt x="108384" y="236700"/>
                        <a:pt x="155202" y="236700"/>
                      </a:cubicBezTo>
                      <a:close/>
                    </a:path>
                  </a:pathLst>
                </a:custGeom>
                <a:grpFill/>
                <a:ln w="8663" cap="flat">
                  <a:noFill/>
                  <a:prstDash val="solid"/>
                  <a:miter/>
                </a:ln>
              </p:spPr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35" name="图形 3"/>
              <p:cNvGrpSpPr/>
              <p:nvPr/>
            </p:nvGrpSpPr>
            <p:grpSpPr>
              <a:xfrm>
                <a:off x="1991" y="5368"/>
                <a:ext cx="776" cy="777"/>
                <a:chOff x="-2786184" y="-4869469"/>
                <a:chExt cx="1939588" cy="1943288"/>
              </a:xfrm>
              <a:solidFill>
                <a:schemeClr val="bg1"/>
              </a:solidFill>
            </p:grpSpPr>
            <p:sp>
              <p:nvSpPr>
                <p:cNvPr id="37" name="图形"/>
                <p:cNvSpPr/>
                <p:nvPr/>
              </p:nvSpPr>
              <p:spPr>
                <a:xfrm>
                  <a:off x="-2786184" y="-4869469"/>
                  <a:ext cx="1939588" cy="1943288"/>
                </a:xfrm>
                <a:custGeom>
                  <a:avLst/>
                  <a:gdLst>
                    <a:gd name="connsiteX0" fmla="*/ 1939450 w 1939588"/>
                    <a:gd name="connsiteY0" fmla="*/ 972647 h 1943288"/>
                    <a:gd name="connsiteX1" fmla="*/ 1298734 w 1939588"/>
                    <a:gd name="connsiteY1" fmla="*/ 1880400 h 1943288"/>
                    <a:gd name="connsiteX2" fmla="*/ 873902 w 1939588"/>
                    <a:gd name="connsiteY2" fmla="*/ 1937623 h 1943288"/>
                    <a:gd name="connsiteX3" fmla="*/ 290409 w 1939588"/>
                    <a:gd name="connsiteY3" fmla="*/ 1653245 h 1943288"/>
                    <a:gd name="connsiteX4" fmla="*/ 1696 w 1939588"/>
                    <a:gd name="connsiteY4" fmla="*/ 914558 h 1943288"/>
                    <a:gd name="connsiteX5" fmla="*/ 155156 w 1939588"/>
                    <a:gd name="connsiteY5" fmla="*/ 451578 h 1943288"/>
                    <a:gd name="connsiteX6" fmla="*/ 169028 w 1939588"/>
                    <a:gd name="connsiteY6" fmla="*/ 357075 h 1943288"/>
                    <a:gd name="connsiteX7" fmla="*/ 203708 w 1939588"/>
                    <a:gd name="connsiteY7" fmla="*/ 205349 h 1943288"/>
                    <a:gd name="connsiteX8" fmla="*/ 359769 w 1939588"/>
                    <a:gd name="connsiteY8" fmla="*/ 170669 h 1943288"/>
                    <a:gd name="connsiteX9" fmla="*/ 446469 w 1939588"/>
                    <a:gd name="connsiteY9" fmla="*/ 158531 h 1943288"/>
                    <a:gd name="connsiteX10" fmla="*/ 1021293 w 1939588"/>
                    <a:gd name="connsiteY10" fmla="*/ 1603 h 1943288"/>
                    <a:gd name="connsiteX11" fmla="*/ 1657674 w 1939588"/>
                    <a:gd name="connsiteY11" fmla="*/ 296384 h 1943288"/>
                    <a:gd name="connsiteX12" fmla="*/ 1927312 w 1939588"/>
                    <a:gd name="connsiteY12" fmla="*/ 826991 h 1943288"/>
                    <a:gd name="connsiteX13" fmla="*/ 1937716 w 1939588"/>
                    <a:gd name="connsiteY13" fmla="*/ 881612 h 1943288"/>
                    <a:gd name="connsiteX14" fmla="*/ 1939450 w 1939588"/>
                    <a:gd name="connsiteY14" fmla="*/ 972647 h 1943288"/>
                    <a:gd name="connsiteX15" fmla="*/ 934592 w 1939588"/>
                    <a:gd name="connsiteY15" fmla="*/ 203615 h 1943288"/>
                    <a:gd name="connsiteX16" fmla="*/ 931991 w 1939588"/>
                    <a:gd name="connsiteY16" fmla="*/ 203615 h 1943288"/>
                    <a:gd name="connsiteX17" fmla="*/ 931991 w 1939588"/>
                    <a:gd name="connsiteY17" fmla="*/ 112580 h 1943288"/>
                    <a:gd name="connsiteX18" fmla="*/ 895577 w 1939588"/>
                    <a:gd name="connsiteY18" fmla="*/ 79633 h 1943288"/>
                    <a:gd name="connsiteX19" fmla="*/ 479415 w 1939588"/>
                    <a:gd name="connsiteY19" fmla="*/ 225290 h 1943288"/>
                    <a:gd name="connsiteX20" fmla="*/ 454272 w 1939588"/>
                    <a:gd name="connsiteY20" fmla="*/ 282512 h 1943288"/>
                    <a:gd name="connsiteX21" fmla="*/ 283473 w 1939588"/>
                    <a:gd name="connsiteY21" fmla="*/ 455046 h 1943288"/>
                    <a:gd name="connsiteX22" fmla="*/ 223649 w 1939588"/>
                    <a:gd name="connsiteY22" fmla="*/ 481923 h 1943288"/>
                    <a:gd name="connsiteX23" fmla="*/ 78860 w 1939588"/>
                    <a:gd name="connsiteY23" fmla="*/ 894617 h 1943288"/>
                    <a:gd name="connsiteX24" fmla="*/ 114407 w 1939588"/>
                    <a:gd name="connsiteY24" fmla="*/ 932765 h 1943288"/>
                    <a:gd name="connsiteX25" fmla="*/ 287808 w 1939588"/>
                    <a:gd name="connsiteY25" fmla="*/ 932765 h 1943288"/>
                    <a:gd name="connsiteX26" fmla="*/ 332892 w 1939588"/>
                    <a:gd name="connsiteY26" fmla="*/ 893750 h 1943288"/>
                    <a:gd name="connsiteX27" fmla="*/ 348498 w 1939588"/>
                    <a:gd name="connsiteY27" fmla="*/ 813119 h 1943288"/>
                    <a:gd name="connsiteX28" fmla="*/ 390981 w 1939588"/>
                    <a:gd name="connsiteY28" fmla="*/ 774104 h 1943288"/>
                    <a:gd name="connsiteX29" fmla="*/ 420459 w 1939588"/>
                    <a:gd name="connsiteY29" fmla="*/ 824390 h 1943288"/>
                    <a:gd name="connsiteX30" fmla="*/ 410055 w 1939588"/>
                    <a:gd name="connsiteY30" fmla="*/ 892016 h 1943288"/>
                    <a:gd name="connsiteX31" fmla="*/ 443001 w 1939588"/>
                    <a:gd name="connsiteY31" fmla="*/ 931898 h 1943288"/>
                    <a:gd name="connsiteX32" fmla="*/ 599062 w 1939588"/>
                    <a:gd name="connsiteY32" fmla="*/ 931898 h 1943288"/>
                    <a:gd name="connsiteX33" fmla="*/ 638944 w 1939588"/>
                    <a:gd name="connsiteY33" fmla="*/ 897218 h 1943288"/>
                    <a:gd name="connsiteX34" fmla="*/ 899045 w 1939588"/>
                    <a:gd name="connsiteY34" fmla="*/ 637984 h 1943288"/>
                    <a:gd name="connsiteX35" fmla="*/ 932858 w 1939588"/>
                    <a:gd name="connsiteY35" fmla="*/ 597235 h 1943288"/>
                    <a:gd name="connsiteX36" fmla="*/ 932858 w 1939588"/>
                    <a:gd name="connsiteY36" fmla="*/ 441174 h 1943288"/>
                    <a:gd name="connsiteX37" fmla="*/ 896444 w 1939588"/>
                    <a:gd name="connsiteY37" fmla="*/ 409095 h 1943288"/>
                    <a:gd name="connsiteX38" fmla="*/ 701368 w 1939588"/>
                    <a:gd name="connsiteY38" fmla="*/ 474120 h 1943288"/>
                    <a:gd name="connsiteX39" fmla="*/ 567850 w 1939588"/>
                    <a:gd name="connsiteY39" fmla="*/ 567757 h 1943288"/>
                    <a:gd name="connsiteX40" fmla="*/ 509761 w 1939588"/>
                    <a:gd name="connsiteY40" fmla="*/ 571224 h 1943288"/>
                    <a:gd name="connsiteX41" fmla="*/ 520165 w 1939588"/>
                    <a:gd name="connsiteY41" fmla="*/ 514869 h 1943288"/>
                    <a:gd name="connsiteX42" fmla="*/ 820148 w 1939588"/>
                    <a:gd name="connsiteY42" fmla="*/ 344937 h 1943288"/>
                    <a:gd name="connsiteX43" fmla="*/ 923321 w 1939588"/>
                    <a:gd name="connsiteY43" fmla="*/ 316325 h 1943288"/>
                    <a:gd name="connsiteX44" fmla="*/ 934592 w 1939588"/>
                    <a:gd name="connsiteY44" fmla="*/ 203615 h 1943288"/>
                    <a:gd name="connsiteX45" fmla="*/ 931991 w 1939588"/>
                    <a:gd name="connsiteY45" fmla="*/ 1741680 h 1943288"/>
                    <a:gd name="connsiteX46" fmla="*/ 931991 w 1939588"/>
                    <a:gd name="connsiteY46" fmla="*/ 1654979 h 1943288"/>
                    <a:gd name="connsiteX47" fmla="*/ 890375 w 1939588"/>
                    <a:gd name="connsiteY47" fmla="*/ 1607294 h 1943288"/>
                    <a:gd name="connsiteX48" fmla="*/ 573919 w 1939588"/>
                    <a:gd name="connsiteY48" fmla="*/ 1478111 h 1943288"/>
                    <a:gd name="connsiteX49" fmla="*/ 499357 w 1939588"/>
                    <a:gd name="connsiteY49" fmla="*/ 1459037 h 1943288"/>
                    <a:gd name="connsiteX50" fmla="*/ 351099 w 1939588"/>
                    <a:gd name="connsiteY50" fmla="*/ 1391410 h 1943288"/>
                    <a:gd name="connsiteX51" fmla="*/ 349365 w 1939588"/>
                    <a:gd name="connsiteY51" fmla="*/ 1231882 h 1943288"/>
                    <a:gd name="connsiteX52" fmla="*/ 358902 w 1939588"/>
                    <a:gd name="connsiteY52" fmla="*/ 1171191 h 1943288"/>
                    <a:gd name="connsiteX53" fmla="*/ 332025 w 1939588"/>
                    <a:gd name="connsiteY53" fmla="*/ 1044609 h 1943288"/>
                    <a:gd name="connsiteX54" fmla="*/ 293010 w 1939588"/>
                    <a:gd name="connsiteY54" fmla="*/ 1008195 h 1943288"/>
                    <a:gd name="connsiteX55" fmla="*/ 110939 w 1939588"/>
                    <a:gd name="connsiteY55" fmla="*/ 1008195 h 1943288"/>
                    <a:gd name="connsiteX56" fmla="*/ 77993 w 1939588"/>
                    <a:gd name="connsiteY56" fmla="*/ 1044609 h 1943288"/>
                    <a:gd name="connsiteX57" fmla="*/ 97934 w 1939588"/>
                    <a:gd name="connsiteY57" fmla="*/ 1164255 h 1943288"/>
                    <a:gd name="connsiteX58" fmla="*/ 462942 w 1939588"/>
                    <a:gd name="connsiteY58" fmla="*/ 1700064 h 1943288"/>
                    <a:gd name="connsiteX59" fmla="*/ 891242 w 1939588"/>
                    <a:gd name="connsiteY59" fmla="*/ 1862193 h 1943288"/>
                    <a:gd name="connsiteX60" fmla="*/ 931991 w 1939588"/>
                    <a:gd name="connsiteY60" fmla="*/ 1824045 h 1943288"/>
                    <a:gd name="connsiteX61" fmla="*/ 931991 w 1939588"/>
                    <a:gd name="connsiteY61" fmla="*/ 1741680 h 1943288"/>
                    <a:gd name="connsiteX62" fmla="*/ 1008288 w 1939588"/>
                    <a:gd name="connsiteY62" fmla="*/ 1738212 h 1943288"/>
                    <a:gd name="connsiteX63" fmla="*/ 1008288 w 1939588"/>
                    <a:gd name="connsiteY63" fmla="*/ 1738212 h 1943288"/>
                    <a:gd name="connsiteX64" fmla="*/ 1008288 w 1939588"/>
                    <a:gd name="connsiteY64" fmla="*/ 1803237 h 1943288"/>
                    <a:gd name="connsiteX65" fmla="*/ 1075047 w 1939588"/>
                    <a:gd name="connsiteY65" fmla="*/ 1858725 h 1943288"/>
                    <a:gd name="connsiteX66" fmla="*/ 1590047 w 1939588"/>
                    <a:gd name="connsiteY66" fmla="*/ 1605560 h 1943288"/>
                    <a:gd name="connsiteX67" fmla="*/ 1862286 w 1939588"/>
                    <a:gd name="connsiteY67" fmla="*/ 1045476 h 1943288"/>
                    <a:gd name="connsiteX68" fmla="*/ 1830207 w 1939588"/>
                    <a:gd name="connsiteY68" fmla="*/ 1007328 h 1943288"/>
                    <a:gd name="connsiteX69" fmla="*/ 1648137 w 1939588"/>
                    <a:gd name="connsiteY69" fmla="*/ 1008195 h 1943288"/>
                    <a:gd name="connsiteX70" fmla="*/ 1613456 w 1939588"/>
                    <a:gd name="connsiteY70" fmla="*/ 1025535 h 1943288"/>
                    <a:gd name="connsiteX71" fmla="*/ 1576175 w 1939588"/>
                    <a:gd name="connsiteY71" fmla="*/ 1198068 h 1943288"/>
                    <a:gd name="connsiteX72" fmla="*/ 1585712 w 1939588"/>
                    <a:gd name="connsiteY72" fmla="*/ 1225812 h 1943288"/>
                    <a:gd name="connsiteX73" fmla="*/ 1587446 w 1939588"/>
                    <a:gd name="connsiteY73" fmla="*/ 1392277 h 1943288"/>
                    <a:gd name="connsiteX74" fmla="*/ 1433987 w 1939588"/>
                    <a:gd name="connsiteY74" fmla="*/ 1457303 h 1943288"/>
                    <a:gd name="connsiteX75" fmla="*/ 1370695 w 1939588"/>
                    <a:gd name="connsiteY75" fmla="*/ 1472908 h 1943288"/>
                    <a:gd name="connsiteX76" fmla="*/ 1042968 w 1939588"/>
                    <a:gd name="connsiteY76" fmla="*/ 1607294 h 1943288"/>
                    <a:gd name="connsiteX77" fmla="*/ 1007421 w 1939588"/>
                    <a:gd name="connsiteY77" fmla="*/ 1646309 h 1943288"/>
                    <a:gd name="connsiteX78" fmla="*/ 1008288 w 1939588"/>
                    <a:gd name="connsiteY78" fmla="*/ 1738212 h 1943288"/>
                    <a:gd name="connsiteX79" fmla="*/ 1011756 w 1939588"/>
                    <a:gd name="connsiteY79" fmla="*/ 867740 h 1943288"/>
                    <a:gd name="connsiteX80" fmla="*/ 1040367 w 1939588"/>
                    <a:gd name="connsiteY80" fmla="*/ 846932 h 1943288"/>
                    <a:gd name="connsiteX81" fmla="*/ 1545830 w 1939588"/>
                    <a:gd name="connsiteY81" fmla="*/ 343203 h 1943288"/>
                    <a:gd name="connsiteX82" fmla="*/ 1538027 w 1939588"/>
                    <a:gd name="connsiteY82" fmla="*/ 289448 h 1943288"/>
                    <a:gd name="connsiteX83" fmla="*/ 1065510 w 1939588"/>
                    <a:gd name="connsiteY83" fmla="*/ 84836 h 1943288"/>
                    <a:gd name="connsiteX84" fmla="*/ 1010022 w 1939588"/>
                    <a:gd name="connsiteY84" fmla="*/ 132521 h 1943288"/>
                    <a:gd name="connsiteX85" fmla="*/ 1010022 w 1939588"/>
                    <a:gd name="connsiteY85" fmla="*/ 816587 h 1943288"/>
                    <a:gd name="connsiteX86" fmla="*/ 1011756 w 1939588"/>
                    <a:gd name="connsiteY86" fmla="*/ 867740 h 1943288"/>
                    <a:gd name="connsiteX87" fmla="*/ 1736571 w 1939588"/>
                    <a:gd name="connsiteY87" fmla="*/ 933632 h 1943288"/>
                    <a:gd name="connsiteX88" fmla="*/ 1736571 w 1939588"/>
                    <a:gd name="connsiteY88" fmla="*/ 931031 h 1943288"/>
                    <a:gd name="connsiteX89" fmla="*/ 1831941 w 1939588"/>
                    <a:gd name="connsiteY89" fmla="*/ 931031 h 1943288"/>
                    <a:gd name="connsiteX90" fmla="*/ 1861420 w 1939588"/>
                    <a:gd name="connsiteY90" fmla="*/ 896351 h 1943288"/>
                    <a:gd name="connsiteX91" fmla="*/ 1649870 w 1939588"/>
                    <a:gd name="connsiteY91" fmla="*/ 399558 h 1943288"/>
                    <a:gd name="connsiteX92" fmla="*/ 1595249 w 1939588"/>
                    <a:gd name="connsiteY92" fmla="*/ 398691 h 1943288"/>
                    <a:gd name="connsiteX93" fmla="*/ 1482539 w 1939588"/>
                    <a:gd name="connsiteY93" fmla="*/ 511401 h 1943288"/>
                    <a:gd name="connsiteX94" fmla="*/ 1477337 w 1939588"/>
                    <a:gd name="connsiteY94" fmla="*/ 575560 h 1943288"/>
                    <a:gd name="connsiteX95" fmla="*/ 1598717 w 1939588"/>
                    <a:gd name="connsiteY95" fmla="*/ 826124 h 1943288"/>
                    <a:gd name="connsiteX96" fmla="*/ 1628195 w 1939588"/>
                    <a:gd name="connsiteY96" fmla="*/ 924095 h 1943288"/>
                    <a:gd name="connsiteX97" fmla="*/ 1736571 w 1939588"/>
                    <a:gd name="connsiteY97" fmla="*/ 933632 h 1943288"/>
                    <a:gd name="connsiteX98" fmla="*/ 931991 w 1939588"/>
                    <a:gd name="connsiteY98" fmla="*/ 1424356 h 1943288"/>
                    <a:gd name="connsiteX99" fmla="*/ 931991 w 1939588"/>
                    <a:gd name="connsiteY99" fmla="*/ 1354996 h 1943288"/>
                    <a:gd name="connsiteX100" fmla="*/ 888641 w 1939588"/>
                    <a:gd name="connsiteY100" fmla="*/ 1300375 h 1943288"/>
                    <a:gd name="connsiteX101" fmla="*/ 638944 w 1939588"/>
                    <a:gd name="connsiteY101" fmla="*/ 1046343 h 1943288"/>
                    <a:gd name="connsiteX102" fmla="*/ 592993 w 1939588"/>
                    <a:gd name="connsiteY102" fmla="*/ 1009061 h 1943288"/>
                    <a:gd name="connsiteX103" fmla="*/ 480282 w 1939588"/>
                    <a:gd name="connsiteY103" fmla="*/ 1009061 h 1943288"/>
                    <a:gd name="connsiteX104" fmla="*/ 416124 w 1939588"/>
                    <a:gd name="connsiteY104" fmla="*/ 1093161 h 1943288"/>
                    <a:gd name="connsiteX105" fmla="*/ 422193 w 1939588"/>
                    <a:gd name="connsiteY105" fmla="*/ 1113969 h 1943288"/>
                    <a:gd name="connsiteX106" fmla="*/ 481149 w 1939588"/>
                    <a:gd name="connsiteY106" fmla="*/ 1164255 h 1943288"/>
                    <a:gd name="connsiteX107" fmla="*/ 614668 w 1939588"/>
                    <a:gd name="connsiteY107" fmla="*/ 1372336 h 1943288"/>
                    <a:gd name="connsiteX108" fmla="*/ 628540 w 1939588"/>
                    <a:gd name="connsiteY108" fmla="*/ 1422622 h 1943288"/>
                    <a:gd name="connsiteX109" fmla="*/ 867833 w 1939588"/>
                    <a:gd name="connsiteY109" fmla="*/ 1528397 h 1943288"/>
                    <a:gd name="connsiteX110" fmla="*/ 932858 w 1939588"/>
                    <a:gd name="connsiteY110" fmla="*/ 1472042 h 1943288"/>
                    <a:gd name="connsiteX111" fmla="*/ 931991 w 1939588"/>
                    <a:gd name="connsiteY111" fmla="*/ 1424356 h 1943288"/>
                    <a:gd name="connsiteX112" fmla="*/ 1008288 w 1939588"/>
                    <a:gd name="connsiteY112" fmla="*/ 1418287 h 1943288"/>
                    <a:gd name="connsiteX113" fmla="*/ 1008288 w 1939588"/>
                    <a:gd name="connsiteY113" fmla="*/ 1487648 h 1943288"/>
                    <a:gd name="connsiteX114" fmla="*/ 1055106 w 1939588"/>
                    <a:gd name="connsiteY114" fmla="*/ 1531865 h 1943288"/>
                    <a:gd name="connsiteX115" fmla="*/ 1316941 w 1939588"/>
                    <a:gd name="connsiteY115" fmla="*/ 1418287 h 1943288"/>
                    <a:gd name="connsiteX116" fmla="*/ 1328212 w 1939588"/>
                    <a:gd name="connsiteY116" fmla="*/ 1379272 h 1943288"/>
                    <a:gd name="connsiteX117" fmla="*/ 1474736 w 1939588"/>
                    <a:gd name="connsiteY117" fmla="*/ 1161654 h 1943288"/>
                    <a:gd name="connsiteX118" fmla="*/ 1512884 w 1939588"/>
                    <a:gd name="connsiteY118" fmla="*/ 1138245 h 1943288"/>
                    <a:gd name="connsiteX119" fmla="*/ 1532825 w 1939588"/>
                    <a:gd name="connsiteY119" fmla="*/ 1045476 h 1943288"/>
                    <a:gd name="connsiteX120" fmla="*/ 1500746 w 1939588"/>
                    <a:gd name="connsiteY120" fmla="*/ 1008195 h 1943288"/>
                    <a:gd name="connsiteX121" fmla="*/ 1344685 w 1939588"/>
                    <a:gd name="connsiteY121" fmla="*/ 1008195 h 1943288"/>
                    <a:gd name="connsiteX122" fmla="*/ 1302202 w 1939588"/>
                    <a:gd name="connsiteY122" fmla="*/ 1045476 h 1943288"/>
                    <a:gd name="connsiteX123" fmla="*/ 1094121 w 1939588"/>
                    <a:gd name="connsiteY123" fmla="*/ 1287370 h 1943288"/>
                    <a:gd name="connsiteX124" fmla="*/ 1008288 w 1939588"/>
                    <a:gd name="connsiteY124" fmla="*/ 1413952 h 1943288"/>
                    <a:gd name="connsiteX125" fmla="*/ 1008288 w 1939588"/>
                    <a:gd name="connsiteY125" fmla="*/ 1418287 h 1943288"/>
                    <a:gd name="connsiteX126" fmla="*/ 1396706 w 1939588"/>
                    <a:gd name="connsiteY126" fmla="*/ 597235 h 1943288"/>
                    <a:gd name="connsiteX127" fmla="*/ 1248448 w 1939588"/>
                    <a:gd name="connsiteY127" fmla="*/ 747226 h 1943288"/>
                    <a:gd name="connsiteX128" fmla="*/ 1252783 w 1939588"/>
                    <a:gd name="connsiteY128" fmla="*/ 781907 h 1943288"/>
                    <a:gd name="connsiteX129" fmla="*/ 1303069 w 1939588"/>
                    <a:gd name="connsiteY129" fmla="*/ 900686 h 1943288"/>
                    <a:gd name="connsiteX130" fmla="*/ 1336882 w 1939588"/>
                    <a:gd name="connsiteY130" fmla="*/ 929297 h 1943288"/>
                    <a:gd name="connsiteX131" fmla="*/ 1505948 w 1939588"/>
                    <a:gd name="connsiteY131" fmla="*/ 929297 h 1943288"/>
                    <a:gd name="connsiteX132" fmla="*/ 1531091 w 1939588"/>
                    <a:gd name="connsiteY132" fmla="*/ 900686 h 1943288"/>
                    <a:gd name="connsiteX133" fmla="*/ 1396706 w 1939588"/>
                    <a:gd name="connsiteY133" fmla="*/ 597235 h 1943288"/>
                    <a:gd name="connsiteX134" fmla="*/ 931991 w 1939588"/>
                    <a:gd name="connsiteY134" fmla="*/ 820055 h 1943288"/>
                    <a:gd name="connsiteX135" fmla="*/ 931124 w 1939588"/>
                    <a:gd name="connsiteY135" fmla="*/ 737689 h 1943288"/>
                    <a:gd name="connsiteX136" fmla="*/ 905114 w 1939588"/>
                    <a:gd name="connsiteY136" fmla="*/ 716881 h 1943288"/>
                    <a:gd name="connsiteX137" fmla="*/ 729980 w 1939588"/>
                    <a:gd name="connsiteY137" fmla="*/ 864272 h 1943288"/>
                    <a:gd name="connsiteX138" fmla="*/ 776798 w 1939588"/>
                    <a:gd name="connsiteY138" fmla="*/ 931898 h 1943288"/>
                    <a:gd name="connsiteX139" fmla="*/ 820148 w 1939588"/>
                    <a:gd name="connsiteY139" fmla="*/ 931898 h 1943288"/>
                    <a:gd name="connsiteX140" fmla="*/ 931991 w 1939588"/>
                    <a:gd name="connsiteY140" fmla="*/ 820055 h 1943288"/>
                    <a:gd name="connsiteX141" fmla="*/ 821015 w 1939588"/>
                    <a:gd name="connsiteY141" fmla="*/ 1008195 h 1943288"/>
                    <a:gd name="connsiteX142" fmla="*/ 738650 w 1939588"/>
                    <a:gd name="connsiteY142" fmla="*/ 1009928 h 1943288"/>
                    <a:gd name="connsiteX143" fmla="*/ 717842 w 1939588"/>
                    <a:gd name="connsiteY143" fmla="*/ 1038540 h 1943288"/>
                    <a:gd name="connsiteX144" fmla="*/ 903380 w 1939588"/>
                    <a:gd name="connsiteY144" fmla="*/ 1223211 h 1943288"/>
                    <a:gd name="connsiteX145" fmla="*/ 930257 w 1939588"/>
                    <a:gd name="connsiteY145" fmla="*/ 1203270 h 1943288"/>
                    <a:gd name="connsiteX146" fmla="*/ 931991 w 1939588"/>
                    <a:gd name="connsiteY146" fmla="*/ 1120905 h 1943288"/>
                    <a:gd name="connsiteX147" fmla="*/ 821015 w 1939588"/>
                    <a:gd name="connsiteY147" fmla="*/ 1008195 h 1943288"/>
                    <a:gd name="connsiteX148" fmla="*/ 1008288 w 1939588"/>
                    <a:gd name="connsiteY148" fmla="*/ 1117437 h 1943288"/>
                    <a:gd name="connsiteX149" fmla="*/ 1010022 w 1939588"/>
                    <a:gd name="connsiteY149" fmla="*/ 1199802 h 1943288"/>
                    <a:gd name="connsiteX150" fmla="*/ 1036899 w 1939588"/>
                    <a:gd name="connsiteY150" fmla="*/ 1223211 h 1943288"/>
                    <a:gd name="connsiteX151" fmla="*/ 1212034 w 1939588"/>
                    <a:gd name="connsiteY151" fmla="*/ 1070619 h 1943288"/>
                    <a:gd name="connsiteX152" fmla="*/ 1166082 w 1939588"/>
                    <a:gd name="connsiteY152" fmla="*/ 1008195 h 1943288"/>
                    <a:gd name="connsiteX153" fmla="*/ 1118397 w 1939588"/>
                    <a:gd name="connsiteY153" fmla="*/ 1008195 h 1943288"/>
                    <a:gd name="connsiteX154" fmla="*/ 1008288 w 1939588"/>
                    <a:gd name="connsiteY154" fmla="*/ 1117437 h 1943288"/>
                    <a:gd name="connsiteX155" fmla="*/ 550510 w 1939588"/>
                    <a:gd name="connsiteY155" fmla="*/ 1311646 h 1943288"/>
                    <a:gd name="connsiteX156" fmla="*/ 476814 w 1939588"/>
                    <a:gd name="connsiteY156" fmla="*/ 1238817 h 1943288"/>
                    <a:gd name="connsiteX157" fmla="*/ 404853 w 1939588"/>
                    <a:gd name="connsiteY157" fmla="*/ 1309045 h 1943288"/>
                    <a:gd name="connsiteX158" fmla="*/ 475947 w 1939588"/>
                    <a:gd name="connsiteY158" fmla="*/ 1384474 h 1943288"/>
                    <a:gd name="connsiteX159" fmla="*/ 550510 w 1939588"/>
                    <a:gd name="connsiteY159" fmla="*/ 1311646 h 1943288"/>
                    <a:gd name="connsiteX160" fmla="*/ 1536293 w 1939588"/>
                    <a:gd name="connsiteY160" fmla="*/ 1311646 h 1943288"/>
                    <a:gd name="connsiteX161" fmla="*/ 1462598 w 1939588"/>
                    <a:gd name="connsiteY161" fmla="*/ 1238817 h 1943288"/>
                    <a:gd name="connsiteX162" fmla="*/ 1390636 w 1939588"/>
                    <a:gd name="connsiteY162" fmla="*/ 1309045 h 1943288"/>
                    <a:gd name="connsiteX163" fmla="*/ 1461731 w 1939588"/>
                    <a:gd name="connsiteY163" fmla="*/ 1384474 h 1943288"/>
                    <a:gd name="connsiteX164" fmla="*/ 1536293 w 1939588"/>
                    <a:gd name="connsiteY164" fmla="*/ 1311646 h 1943288"/>
                    <a:gd name="connsiteX165" fmla="*/ 383178 w 1939588"/>
                    <a:gd name="connsiteY165" fmla="*/ 309389 h 1943288"/>
                    <a:gd name="connsiteX166" fmla="*/ 308616 w 1939588"/>
                    <a:gd name="connsiteY166" fmla="*/ 237428 h 1943288"/>
                    <a:gd name="connsiteX167" fmla="*/ 237521 w 1939588"/>
                    <a:gd name="connsiteY167" fmla="*/ 308522 h 1943288"/>
                    <a:gd name="connsiteX168" fmla="*/ 309483 w 1939588"/>
                    <a:gd name="connsiteY168" fmla="*/ 383085 h 1943288"/>
                    <a:gd name="connsiteX169" fmla="*/ 383178 w 1939588"/>
                    <a:gd name="connsiteY169" fmla="*/ 309389 h 1943288"/>
                    <a:gd name="connsiteX170" fmla="*/ 1187758 w 1939588"/>
                    <a:gd name="connsiteY170" fmla="*/ 826991 h 1943288"/>
                    <a:gd name="connsiteX171" fmla="*/ 1075914 w 1939588"/>
                    <a:gd name="connsiteY171" fmla="*/ 929297 h 1943288"/>
                    <a:gd name="connsiteX172" fmla="*/ 1144407 w 1939588"/>
                    <a:gd name="connsiteY172" fmla="*/ 931898 h 1943288"/>
                    <a:gd name="connsiteX173" fmla="*/ 1225906 w 1939588"/>
                    <a:gd name="connsiteY173" fmla="*/ 920627 h 1943288"/>
                    <a:gd name="connsiteX174" fmla="*/ 1192093 w 1939588"/>
                    <a:gd name="connsiteY174" fmla="*/ 829592 h 1943288"/>
                    <a:gd name="connsiteX175" fmla="*/ 1187758 w 1939588"/>
                    <a:gd name="connsiteY175" fmla="*/ 826991 h 19432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</a:cxnLst>
                  <a:rect l="l" t="t" r="r" b="b"/>
                  <a:pathLst>
                    <a:path w="1939588" h="1943288">
                      <a:moveTo>
                        <a:pt x="1939450" y="972647"/>
                      </a:moveTo>
                      <a:cubicBezTo>
                        <a:pt x="1940317" y="1375804"/>
                        <a:pt x="1668945" y="1741680"/>
                        <a:pt x="1298734" y="1880400"/>
                      </a:cubicBezTo>
                      <a:cubicBezTo>
                        <a:pt x="1160880" y="1931554"/>
                        <a:pt x="1018692" y="1954963"/>
                        <a:pt x="873902" y="1937623"/>
                      </a:cubicBezTo>
                      <a:cubicBezTo>
                        <a:pt x="647614" y="1909879"/>
                        <a:pt x="450804" y="1816242"/>
                        <a:pt x="290409" y="1653245"/>
                      </a:cubicBezTo>
                      <a:cubicBezTo>
                        <a:pt x="89264" y="1448632"/>
                        <a:pt x="-14777" y="1204137"/>
                        <a:pt x="1696" y="914558"/>
                      </a:cubicBezTo>
                      <a:cubicBezTo>
                        <a:pt x="11233" y="748093"/>
                        <a:pt x="63254" y="592033"/>
                        <a:pt x="155156" y="451578"/>
                      </a:cubicBezTo>
                      <a:cubicBezTo>
                        <a:pt x="175097" y="421233"/>
                        <a:pt x="184634" y="396090"/>
                        <a:pt x="169028" y="357075"/>
                      </a:cubicBezTo>
                      <a:cubicBezTo>
                        <a:pt x="148220" y="303320"/>
                        <a:pt x="161225" y="247832"/>
                        <a:pt x="203708" y="205349"/>
                      </a:cubicBezTo>
                      <a:cubicBezTo>
                        <a:pt x="247925" y="161132"/>
                        <a:pt x="304281" y="148994"/>
                        <a:pt x="359769" y="170669"/>
                      </a:cubicBezTo>
                      <a:cubicBezTo>
                        <a:pt x="396183" y="184541"/>
                        <a:pt x="418725" y="175871"/>
                        <a:pt x="446469" y="158531"/>
                      </a:cubicBezTo>
                      <a:cubicBezTo>
                        <a:pt x="621604" y="46687"/>
                        <a:pt x="813212" y="-10535"/>
                        <a:pt x="1021293" y="1603"/>
                      </a:cubicBezTo>
                      <a:cubicBezTo>
                        <a:pt x="1270990" y="16342"/>
                        <a:pt x="1483406" y="118649"/>
                        <a:pt x="1657674" y="296384"/>
                      </a:cubicBezTo>
                      <a:cubicBezTo>
                        <a:pt x="1803330" y="444642"/>
                        <a:pt x="1896100" y="620644"/>
                        <a:pt x="1927312" y="826991"/>
                      </a:cubicBezTo>
                      <a:cubicBezTo>
                        <a:pt x="1929913" y="845198"/>
                        <a:pt x="1936849" y="863405"/>
                        <a:pt x="1937716" y="881612"/>
                      </a:cubicBezTo>
                      <a:cubicBezTo>
                        <a:pt x="1940317" y="911957"/>
                        <a:pt x="1939450" y="942302"/>
                        <a:pt x="1939450" y="972647"/>
                      </a:cubicBezTo>
                      <a:close/>
                      <a:moveTo>
                        <a:pt x="934592" y="203615"/>
                      </a:moveTo>
                      <a:cubicBezTo>
                        <a:pt x="933725" y="203615"/>
                        <a:pt x="932858" y="203615"/>
                        <a:pt x="931991" y="203615"/>
                      </a:cubicBezTo>
                      <a:cubicBezTo>
                        <a:pt x="931991" y="173270"/>
                        <a:pt x="931991" y="142925"/>
                        <a:pt x="931991" y="112580"/>
                      </a:cubicBezTo>
                      <a:cubicBezTo>
                        <a:pt x="932858" y="87436"/>
                        <a:pt x="923321" y="76166"/>
                        <a:pt x="895577" y="79633"/>
                      </a:cubicBezTo>
                      <a:cubicBezTo>
                        <a:pt x="745586" y="96974"/>
                        <a:pt x="606865" y="142925"/>
                        <a:pt x="479415" y="225290"/>
                      </a:cubicBezTo>
                      <a:cubicBezTo>
                        <a:pt x="456006" y="240896"/>
                        <a:pt x="450804" y="256502"/>
                        <a:pt x="454272" y="282512"/>
                      </a:cubicBezTo>
                      <a:cubicBezTo>
                        <a:pt x="470745" y="393489"/>
                        <a:pt x="392715" y="471519"/>
                        <a:pt x="283473" y="455046"/>
                      </a:cubicBezTo>
                      <a:cubicBezTo>
                        <a:pt x="255728" y="450711"/>
                        <a:pt x="239255" y="456780"/>
                        <a:pt x="223649" y="481923"/>
                      </a:cubicBezTo>
                      <a:cubicBezTo>
                        <a:pt x="142151" y="607639"/>
                        <a:pt x="97067" y="746359"/>
                        <a:pt x="78860" y="894617"/>
                      </a:cubicBezTo>
                      <a:cubicBezTo>
                        <a:pt x="75392" y="925829"/>
                        <a:pt x="87530" y="932765"/>
                        <a:pt x="114407" y="932765"/>
                      </a:cubicBezTo>
                      <a:cubicBezTo>
                        <a:pt x="172496" y="931898"/>
                        <a:pt x="229718" y="931898"/>
                        <a:pt x="287808" y="932765"/>
                      </a:cubicBezTo>
                      <a:cubicBezTo>
                        <a:pt x="315552" y="932765"/>
                        <a:pt x="330291" y="923228"/>
                        <a:pt x="332892" y="893750"/>
                      </a:cubicBezTo>
                      <a:cubicBezTo>
                        <a:pt x="335493" y="866873"/>
                        <a:pt x="338094" y="838262"/>
                        <a:pt x="348498" y="813119"/>
                      </a:cubicBezTo>
                      <a:cubicBezTo>
                        <a:pt x="355434" y="797513"/>
                        <a:pt x="376242" y="787109"/>
                        <a:pt x="390981" y="774104"/>
                      </a:cubicBezTo>
                      <a:cubicBezTo>
                        <a:pt x="401385" y="790577"/>
                        <a:pt x="417858" y="807050"/>
                        <a:pt x="420459" y="824390"/>
                      </a:cubicBezTo>
                      <a:cubicBezTo>
                        <a:pt x="423060" y="846065"/>
                        <a:pt x="414390" y="869474"/>
                        <a:pt x="410055" y="892016"/>
                      </a:cubicBezTo>
                      <a:cubicBezTo>
                        <a:pt x="404853" y="918893"/>
                        <a:pt x="412656" y="932765"/>
                        <a:pt x="443001" y="931898"/>
                      </a:cubicBezTo>
                      <a:cubicBezTo>
                        <a:pt x="495022" y="930164"/>
                        <a:pt x="547042" y="931031"/>
                        <a:pt x="599062" y="931898"/>
                      </a:cubicBezTo>
                      <a:cubicBezTo>
                        <a:pt x="623338" y="931898"/>
                        <a:pt x="632875" y="921494"/>
                        <a:pt x="638944" y="897218"/>
                      </a:cubicBezTo>
                      <a:cubicBezTo>
                        <a:pt x="672757" y="758497"/>
                        <a:pt x="760325" y="670930"/>
                        <a:pt x="899045" y="637984"/>
                      </a:cubicBezTo>
                      <a:cubicBezTo>
                        <a:pt x="924188" y="631915"/>
                        <a:pt x="932858" y="620644"/>
                        <a:pt x="932858" y="597235"/>
                      </a:cubicBezTo>
                      <a:cubicBezTo>
                        <a:pt x="932858" y="545214"/>
                        <a:pt x="931991" y="493194"/>
                        <a:pt x="932858" y="441174"/>
                      </a:cubicBezTo>
                      <a:cubicBezTo>
                        <a:pt x="933725" y="414297"/>
                        <a:pt x="921587" y="401292"/>
                        <a:pt x="896444" y="409095"/>
                      </a:cubicBezTo>
                      <a:cubicBezTo>
                        <a:pt x="830552" y="429036"/>
                        <a:pt x="762926" y="444642"/>
                        <a:pt x="701368" y="474120"/>
                      </a:cubicBezTo>
                      <a:cubicBezTo>
                        <a:pt x="652816" y="496662"/>
                        <a:pt x="613801" y="539146"/>
                        <a:pt x="567850" y="567757"/>
                      </a:cubicBezTo>
                      <a:cubicBezTo>
                        <a:pt x="553111" y="576427"/>
                        <a:pt x="528835" y="570358"/>
                        <a:pt x="509761" y="571224"/>
                      </a:cubicBezTo>
                      <a:cubicBezTo>
                        <a:pt x="512362" y="552151"/>
                        <a:pt x="508894" y="526140"/>
                        <a:pt x="520165" y="514869"/>
                      </a:cubicBezTo>
                      <a:cubicBezTo>
                        <a:pt x="603397" y="429903"/>
                        <a:pt x="703969" y="372681"/>
                        <a:pt x="820148" y="344937"/>
                      </a:cubicBezTo>
                      <a:cubicBezTo>
                        <a:pt x="855695" y="336267"/>
                        <a:pt x="905981" y="338868"/>
                        <a:pt x="923321" y="316325"/>
                      </a:cubicBezTo>
                      <a:cubicBezTo>
                        <a:pt x="941529" y="290315"/>
                        <a:pt x="931991" y="241763"/>
                        <a:pt x="934592" y="203615"/>
                      </a:cubicBezTo>
                      <a:close/>
                      <a:moveTo>
                        <a:pt x="931991" y="1741680"/>
                      </a:moveTo>
                      <a:cubicBezTo>
                        <a:pt x="931991" y="1713069"/>
                        <a:pt x="931124" y="1683591"/>
                        <a:pt x="931991" y="1654979"/>
                      </a:cubicBezTo>
                      <a:cubicBezTo>
                        <a:pt x="932858" y="1625501"/>
                        <a:pt x="922454" y="1610762"/>
                        <a:pt x="890375" y="1607294"/>
                      </a:cubicBezTo>
                      <a:cubicBezTo>
                        <a:pt x="772463" y="1595156"/>
                        <a:pt x="668422" y="1549205"/>
                        <a:pt x="573919" y="1478111"/>
                      </a:cubicBezTo>
                      <a:cubicBezTo>
                        <a:pt x="554845" y="1463372"/>
                        <a:pt x="523633" y="1456435"/>
                        <a:pt x="499357" y="1459037"/>
                      </a:cubicBezTo>
                      <a:cubicBezTo>
                        <a:pt x="435198" y="1464238"/>
                        <a:pt x="384912" y="1445165"/>
                        <a:pt x="351099" y="1391410"/>
                      </a:cubicBezTo>
                      <a:cubicBezTo>
                        <a:pt x="318153" y="1339390"/>
                        <a:pt x="320754" y="1286503"/>
                        <a:pt x="349365" y="1231882"/>
                      </a:cubicBezTo>
                      <a:cubicBezTo>
                        <a:pt x="358035" y="1214541"/>
                        <a:pt x="361503" y="1191132"/>
                        <a:pt x="358902" y="1171191"/>
                      </a:cubicBezTo>
                      <a:cubicBezTo>
                        <a:pt x="352833" y="1128708"/>
                        <a:pt x="338961" y="1087092"/>
                        <a:pt x="332025" y="1044609"/>
                      </a:cubicBezTo>
                      <a:cubicBezTo>
                        <a:pt x="327690" y="1020333"/>
                        <a:pt x="318153" y="1008195"/>
                        <a:pt x="293010" y="1008195"/>
                      </a:cubicBezTo>
                      <a:cubicBezTo>
                        <a:pt x="232319" y="1008195"/>
                        <a:pt x="171629" y="1009061"/>
                        <a:pt x="110939" y="1008195"/>
                      </a:cubicBezTo>
                      <a:cubicBezTo>
                        <a:pt x="84929" y="1008195"/>
                        <a:pt x="72791" y="1017731"/>
                        <a:pt x="77993" y="1044609"/>
                      </a:cubicBezTo>
                      <a:cubicBezTo>
                        <a:pt x="84929" y="1084491"/>
                        <a:pt x="88397" y="1125240"/>
                        <a:pt x="97934" y="1164255"/>
                      </a:cubicBezTo>
                      <a:cubicBezTo>
                        <a:pt x="152555" y="1387942"/>
                        <a:pt x="277404" y="1566545"/>
                        <a:pt x="462942" y="1700064"/>
                      </a:cubicBezTo>
                      <a:cubicBezTo>
                        <a:pt x="590392" y="1791966"/>
                        <a:pt x="733448" y="1846587"/>
                        <a:pt x="891242" y="1862193"/>
                      </a:cubicBezTo>
                      <a:cubicBezTo>
                        <a:pt x="923321" y="1865661"/>
                        <a:pt x="932858" y="1853523"/>
                        <a:pt x="931991" y="1824045"/>
                      </a:cubicBezTo>
                      <a:cubicBezTo>
                        <a:pt x="931124" y="1796301"/>
                        <a:pt x="931991" y="1769424"/>
                        <a:pt x="931991" y="1741680"/>
                      </a:cubicBezTo>
                      <a:close/>
                      <a:moveTo>
                        <a:pt x="1008288" y="1738212"/>
                      </a:moveTo>
                      <a:cubicBezTo>
                        <a:pt x="1008288" y="1738212"/>
                        <a:pt x="1008288" y="1738212"/>
                        <a:pt x="1008288" y="1738212"/>
                      </a:cubicBezTo>
                      <a:cubicBezTo>
                        <a:pt x="1008288" y="1759887"/>
                        <a:pt x="1008288" y="1781562"/>
                        <a:pt x="1008288" y="1803237"/>
                      </a:cubicBezTo>
                      <a:cubicBezTo>
                        <a:pt x="1008288" y="1867395"/>
                        <a:pt x="1009155" y="1866528"/>
                        <a:pt x="1075047" y="1858725"/>
                      </a:cubicBezTo>
                      <a:cubicBezTo>
                        <a:pt x="1276192" y="1833582"/>
                        <a:pt x="1446992" y="1745148"/>
                        <a:pt x="1590047" y="1605560"/>
                      </a:cubicBezTo>
                      <a:cubicBezTo>
                        <a:pt x="1746975" y="1452967"/>
                        <a:pt x="1839744" y="1265695"/>
                        <a:pt x="1862286" y="1045476"/>
                      </a:cubicBezTo>
                      <a:cubicBezTo>
                        <a:pt x="1864888" y="1020333"/>
                        <a:pt x="1857951" y="1007328"/>
                        <a:pt x="1830207" y="1007328"/>
                      </a:cubicBezTo>
                      <a:cubicBezTo>
                        <a:pt x="1769517" y="1008195"/>
                        <a:pt x="1708827" y="1006460"/>
                        <a:pt x="1648137" y="1008195"/>
                      </a:cubicBezTo>
                      <a:cubicBezTo>
                        <a:pt x="1635999" y="1008195"/>
                        <a:pt x="1616057" y="1016865"/>
                        <a:pt x="1613456" y="1025535"/>
                      </a:cubicBezTo>
                      <a:cubicBezTo>
                        <a:pt x="1598717" y="1082757"/>
                        <a:pt x="1587446" y="1139979"/>
                        <a:pt x="1576175" y="1198068"/>
                      </a:cubicBezTo>
                      <a:cubicBezTo>
                        <a:pt x="1574441" y="1206738"/>
                        <a:pt x="1580510" y="1217142"/>
                        <a:pt x="1585712" y="1225812"/>
                      </a:cubicBezTo>
                      <a:cubicBezTo>
                        <a:pt x="1620392" y="1281301"/>
                        <a:pt x="1622126" y="1337656"/>
                        <a:pt x="1587446" y="1392277"/>
                      </a:cubicBezTo>
                      <a:cubicBezTo>
                        <a:pt x="1551899" y="1447765"/>
                        <a:pt x="1499012" y="1465105"/>
                        <a:pt x="1433987" y="1457303"/>
                      </a:cubicBezTo>
                      <a:cubicBezTo>
                        <a:pt x="1414046" y="1454702"/>
                        <a:pt x="1387168" y="1460770"/>
                        <a:pt x="1370695" y="1472908"/>
                      </a:cubicBezTo>
                      <a:cubicBezTo>
                        <a:pt x="1273591" y="1548338"/>
                        <a:pt x="1165215" y="1595156"/>
                        <a:pt x="1042968" y="1607294"/>
                      </a:cubicBezTo>
                      <a:cubicBezTo>
                        <a:pt x="1017825" y="1609895"/>
                        <a:pt x="1006554" y="1622033"/>
                        <a:pt x="1007421" y="1646309"/>
                      </a:cubicBezTo>
                      <a:cubicBezTo>
                        <a:pt x="1009155" y="1677521"/>
                        <a:pt x="1008288" y="1707867"/>
                        <a:pt x="1008288" y="1738212"/>
                      </a:cubicBezTo>
                      <a:close/>
                      <a:moveTo>
                        <a:pt x="1011756" y="867740"/>
                      </a:moveTo>
                      <a:cubicBezTo>
                        <a:pt x="1026495" y="856469"/>
                        <a:pt x="1034298" y="853001"/>
                        <a:pt x="1040367" y="846932"/>
                      </a:cubicBezTo>
                      <a:cubicBezTo>
                        <a:pt x="1208566" y="678733"/>
                        <a:pt x="1376764" y="510534"/>
                        <a:pt x="1545830" y="343203"/>
                      </a:cubicBezTo>
                      <a:cubicBezTo>
                        <a:pt x="1570973" y="318060"/>
                        <a:pt x="1558835" y="305922"/>
                        <a:pt x="1538027" y="289448"/>
                      </a:cubicBezTo>
                      <a:cubicBezTo>
                        <a:pt x="1400173" y="175871"/>
                        <a:pt x="1244113" y="104777"/>
                        <a:pt x="1065510" y="84836"/>
                      </a:cubicBezTo>
                      <a:cubicBezTo>
                        <a:pt x="1010022" y="78766"/>
                        <a:pt x="1010022" y="75298"/>
                        <a:pt x="1010022" y="132521"/>
                      </a:cubicBezTo>
                      <a:cubicBezTo>
                        <a:pt x="1010022" y="360543"/>
                        <a:pt x="1010022" y="588565"/>
                        <a:pt x="1010022" y="816587"/>
                      </a:cubicBezTo>
                      <a:cubicBezTo>
                        <a:pt x="1008288" y="829592"/>
                        <a:pt x="1010022" y="843464"/>
                        <a:pt x="1011756" y="867740"/>
                      </a:cubicBezTo>
                      <a:close/>
                      <a:moveTo>
                        <a:pt x="1736571" y="933632"/>
                      </a:moveTo>
                      <a:cubicBezTo>
                        <a:pt x="1736571" y="932765"/>
                        <a:pt x="1736571" y="931898"/>
                        <a:pt x="1736571" y="931031"/>
                      </a:cubicBezTo>
                      <a:cubicBezTo>
                        <a:pt x="1768650" y="931031"/>
                        <a:pt x="1799862" y="931031"/>
                        <a:pt x="1831941" y="931031"/>
                      </a:cubicBezTo>
                      <a:cubicBezTo>
                        <a:pt x="1856218" y="931031"/>
                        <a:pt x="1864020" y="920627"/>
                        <a:pt x="1861420" y="896351"/>
                      </a:cubicBezTo>
                      <a:cubicBezTo>
                        <a:pt x="1840611" y="709078"/>
                        <a:pt x="1770384" y="544348"/>
                        <a:pt x="1649870" y="399558"/>
                      </a:cubicBezTo>
                      <a:cubicBezTo>
                        <a:pt x="1629062" y="374415"/>
                        <a:pt x="1615190" y="377016"/>
                        <a:pt x="1595249" y="398691"/>
                      </a:cubicBezTo>
                      <a:cubicBezTo>
                        <a:pt x="1558835" y="437706"/>
                        <a:pt x="1521554" y="475854"/>
                        <a:pt x="1482539" y="511401"/>
                      </a:cubicBezTo>
                      <a:cubicBezTo>
                        <a:pt x="1458263" y="533076"/>
                        <a:pt x="1456529" y="550416"/>
                        <a:pt x="1477337" y="575560"/>
                      </a:cubicBezTo>
                      <a:cubicBezTo>
                        <a:pt x="1538894" y="648388"/>
                        <a:pt x="1575308" y="734221"/>
                        <a:pt x="1598717" y="826124"/>
                      </a:cubicBezTo>
                      <a:cubicBezTo>
                        <a:pt x="1607387" y="859937"/>
                        <a:pt x="1605653" y="908489"/>
                        <a:pt x="1628195" y="924095"/>
                      </a:cubicBezTo>
                      <a:cubicBezTo>
                        <a:pt x="1653339" y="942302"/>
                        <a:pt x="1699290" y="931898"/>
                        <a:pt x="1736571" y="933632"/>
                      </a:cubicBezTo>
                      <a:close/>
                      <a:moveTo>
                        <a:pt x="931991" y="1424356"/>
                      </a:moveTo>
                      <a:cubicBezTo>
                        <a:pt x="931991" y="1400947"/>
                        <a:pt x="931124" y="1378405"/>
                        <a:pt x="931991" y="1354996"/>
                      </a:cubicBezTo>
                      <a:cubicBezTo>
                        <a:pt x="934592" y="1322050"/>
                        <a:pt x="923321" y="1309045"/>
                        <a:pt x="888641" y="1300375"/>
                      </a:cubicBezTo>
                      <a:cubicBezTo>
                        <a:pt x="755990" y="1265695"/>
                        <a:pt x="671023" y="1179861"/>
                        <a:pt x="638944" y="1046343"/>
                      </a:cubicBezTo>
                      <a:cubicBezTo>
                        <a:pt x="632008" y="1017731"/>
                        <a:pt x="619870" y="1008195"/>
                        <a:pt x="592993" y="1009061"/>
                      </a:cubicBezTo>
                      <a:cubicBezTo>
                        <a:pt x="555712" y="1009928"/>
                        <a:pt x="517564" y="1009061"/>
                        <a:pt x="480282" y="1009061"/>
                      </a:cubicBezTo>
                      <a:cubicBezTo>
                        <a:pt x="401385" y="1009061"/>
                        <a:pt x="395316" y="1016865"/>
                        <a:pt x="416124" y="1093161"/>
                      </a:cubicBezTo>
                      <a:cubicBezTo>
                        <a:pt x="417858" y="1100097"/>
                        <a:pt x="421326" y="1107033"/>
                        <a:pt x="422193" y="1113969"/>
                      </a:cubicBezTo>
                      <a:cubicBezTo>
                        <a:pt x="425661" y="1149516"/>
                        <a:pt x="441267" y="1163388"/>
                        <a:pt x="481149" y="1164255"/>
                      </a:cubicBezTo>
                      <a:cubicBezTo>
                        <a:pt x="591259" y="1168590"/>
                        <a:pt x="656284" y="1270897"/>
                        <a:pt x="614668" y="1372336"/>
                      </a:cubicBezTo>
                      <a:cubicBezTo>
                        <a:pt x="605131" y="1396612"/>
                        <a:pt x="610333" y="1408750"/>
                        <a:pt x="628540" y="1422622"/>
                      </a:cubicBezTo>
                      <a:cubicBezTo>
                        <a:pt x="699634" y="1477243"/>
                        <a:pt x="780266" y="1511924"/>
                        <a:pt x="867833" y="1528397"/>
                      </a:cubicBezTo>
                      <a:cubicBezTo>
                        <a:pt x="930257" y="1540535"/>
                        <a:pt x="932858" y="1537067"/>
                        <a:pt x="932858" y="1472042"/>
                      </a:cubicBezTo>
                      <a:cubicBezTo>
                        <a:pt x="931991" y="1455568"/>
                        <a:pt x="931991" y="1439962"/>
                        <a:pt x="931991" y="1424356"/>
                      </a:cubicBezTo>
                      <a:close/>
                      <a:moveTo>
                        <a:pt x="1008288" y="1418287"/>
                      </a:moveTo>
                      <a:cubicBezTo>
                        <a:pt x="1008288" y="1441697"/>
                        <a:pt x="1010022" y="1464238"/>
                        <a:pt x="1008288" y="1487648"/>
                      </a:cubicBezTo>
                      <a:cubicBezTo>
                        <a:pt x="1005687" y="1523195"/>
                        <a:pt x="1016958" y="1537934"/>
                        <a:pt x="1055106" y="1531865"/>
                      </a:cubicBezTo>
                      <a:cubicBezTo>
                        <a:pt x="1152210" y="1516259"/>
                        <a:pt x="1240645" y="1479845"/>
                        <a:pt x="1316941" y="1418287"/>
                      </a:cubicBezTo>
                      <a:cubicBezTo>
                        <a:pt x="1325611" y="1411351"/>
                        <a:pt x="1331680" y="1390543"/>
                        <a:pt x="1328212" y="1379272"/>
                      </a:cubicBezTo>
                      <a:cubicBezTo>
                        <a:pt x="1287463" y="1257025"/>
                        <a:pt x="1348153" y="1166856"/>
                        <a:pt x="1474736" y="1161654"/>
                      </a:cubicBezTo>
                      <a:cubicBezTo>
                        <a:pt x="1487741" y="1160787"/>
                        <a:pt x="1508549" y="1149516"/>
                        <a:pt x="1512884" y="1138245"/>
                      </a:cubicBezTo>
                      <a:cubicBezTo>
                        <a:pt x="1523288" y="1108767"/>
                        <a:pt x="1527623" y="1076688"/>
                        <a:pt x="1532825" y="1045476"/>
                      </a:cubicBezTo>
                      <a:cubicBezTo>
                        <a:pt x="1538027" y="1020333"/>
                        <a:pt x="1527623" y="1007328"/>
                        <a:pt x="1500746" y="1008195"/>
                      </a:cubicBezTo>
                      <a:cubicBezTo>
                        <a:pt x="1448726" y="1009061"/>
                        <a:pt x="1396706" y="1009061"/>
                        <a:pt x="1344685" y="1008195"/>
                      </a:cubicBezTo>
                      <a:cubicBezTo>
                        <a:pt x="1317808" y="1008195"/>
                        <a:pt x="1308271" y="1019466"/>
                        <a:pt x="1302202" y="1045476"/>
                      </a:cubicBezTo>
                      <a:cubicBezTo>
                        <a:pt x="1274458" y="1160787"/>
                        <a:pt x="1205098" y="1243152"/>
                        <a:pt x="1094121" y="1287370"/>
                      </a:cubicBezTo>
                      <a:cubicBezTo>
                        <a:pt x="1009155" y="1322050"/>
                        <a:pt x="1008288" y="1320316"/>
                        <a:pt x="1008288" y="1413952"/>
                      </a:cubicBezTo>
                      <a:cubicBezTo>
                        <a:pt x="1008288" y="1414819"/>
                        <a:pt x="1008288" y="1416553"/>
                        <a:pt x="1008288" y="1418287"/>
                      </a:cubicBezTo>
                      <a:close/>
                      <a:moveTo>
                        <a:pt x="1396706" y="597235"/>
                      </a:moveTo>
                      <a:cubicBezTo>
                        <a:pt x="1344685" y="649255"/>
                        <a:pt x="1295266" y="697807"/>
                        <a:pt x="1248448" y="747226"/>
                      </a:cubicBezTo>
                      <a:cubicBezTo>
                        <a:pt x="1243246" y="752428"/>
                        <a:pt x="1248448" y="771502"/>
                        <a:pt x="1252783" y="781907"/>
                      </a:cubicBezTo>
                      <a:cubicBezTo>
                        <a:pt x="1268389" y="821789"/>
                        <a:pt x="1283995" y="861671"/>
                        <a:pt x="1303069" y="900686"/>
                      </a:cubicBezTo>
                      <a:cubicBezTo>
                        <a:pt x="1309138" y="913691"/>
                        <a:pt x="1324744" y="929297"/>
                        <a:pt x="1336882" y="929297"/>
                      </a:cubicBezTo>
                      <a:cubicBezTo>
                        <a:pt x="1393238" y="932765"/>
                        <a:pt x="1449593" y="931898"/>
                        <a:pt x="1505948" y="929297"/>
                      </a:cubicBezTo>
                      <a:cubicBezTo>
                        <a:pt x="1515485" y="928430"/>
                        <a:pt x="1531958" y="910223"/>
                        <a:pt x="1531091" y="900686"/>
                      </a:cubicBezTo>
                      <a:cubicBezTo>
                        <a:pt x="1521554" y="787975"/>
                        <a:pt x="1475603" y="690004"/>
                        <a:pt x="1396706" y="597235"/>
                      </a:cubicBezTo>
                      <a:close/>
                      <a:moveTo>
                        <a:pt x="931991" y="820055"/>
                      </a:moveTo>
                      <a:cubicBezTo>
                        <a:pt x="931991" y="792310"/>
                        <a:pt x="933725" y="765434"/>
                        <a:pt x="931124" y="737689"/>
                      </a:cubicBezTo>
                      <a:cubicBezTo>
                        <a:pt x="930257" y="729019"/>
                        <a:pt x="912050" y="715147"/>
                        <a:pt x="905114" y="716881"/>
                      </a:cubicBezTo>
                      <a:cubicBezTo>
                        <a:pt x="822749" y="736822"/>
                        <a:pt x="763793" y="787975"/>
                        <a:pt x="729980" y="864272"/>
                      </a:cubicBezTo>
                      <a:cubicBezTo>
                        <a:pt x="701368" y="929297"/>
                        <a:pt x="704836" y="931898"/>
                        <a:pt x="776798" y="931898"/>
                      </a:cubicBezTo>
                      <a:cubicBezTo>
                        <a:pt x="791537" y="931898"/>
                        <a:pt x="805409" y="931898"/>
                        <a:pt x="820148" y="931898"/>
                      </a:cubicBezTo>
                      <a:cubicBezTo>
                        <a:pt x="931991" y="931898"/>
                        <a:pt x="931991" y="931898"/>
                        <a:pt x="931991" y="820055"/>
                      </a:cubicBezTo>
                      <a:close/>
                      <a:moveTo>
                        <a:pt x="821015" y="1008195"/>
                      </a:moveTo>
                      <a:cubicBezTo>
                        <a:pt x="793271" y="1008195"/>
                        <a:pt x="765527" y="1005593"/>
                        <a:pt x="738650" y="1009928"/>
                      </a:cubicBezTo>
                      <a:cubicBezTo>
                        <a:pt x="729980" y="1010796"/>
                        <a:pt x="716108" y="1029870"/>
                        <a:pt x="717842" y="1038540"/>
                      </a:cubicBezTo>
                      <a:cubicBezTo>
                        <a:pt x="734315" y="1122639"/>
                        <a:pt x="822749" y="1210206"/>
                        <a:pt x="903380" y="1223211"/>
                      </a:cubicBezTo>
                      <a:cubicBezTo>
                        <a:pt x="911183" y="1224079"/>
                        <a:pt x="928523" y="1211073"/>
                        <a:pt x="930257" y="1203270"/>
                      </a:cubicBezTo>
                      <a:cubicBezTo>
                        <a:pt x="933725" y="1176393"/>
                        <a:pt x="931991" y="1148649"/>
                        <a:pt x="931991" y="1120905"/>
                      </a:cubicBezTo>
                      <a:cubicBezTo>
                        <a:pt x="931991" y="1008195"/>
                        <a:pt x="931991" y="1008195"/>
                        <a:pt x="821015" y="1008195"/>
                      </a:cubicBezTo>
                      <a:close/>
                      <a:moveTo>
                        <a:pt x="1008288" y="1117437"/>
                      </a:moveTo>
                      <a:cubicBezTo>
                        <a:pt x="1008288" y="1145181"/>
                        <a:pt x="1005687" y="1172925"/>
                        <a:pt x="1010022" y="1199802"/>
                      </a:cubicBezTo>
                      <a:cubicBezTo>
                        <a:pt x="1010889" y="1209339"/>
                        <a:pt x="1029963" y="1224946"/>
                        <a:pt x="1036899" y="1223211"/>
                      </a:cubicBezTo>
                      <a:cubicBezTo>
                        <a:pt x="1120131" y="1202403"/>
                        <a:pt x="1180822" y="1150383"/>
                        <a:pt x="1212034" y="1070619"/>
                      </a:cubicBezTo>
                      <a:cubicBezTo>
                        <a:pt x="1236310" y="1009061"/>
                        <a:pt x="1233709" y="1008195"/>
                        <a:pt x="1166082" y="1008195"/>
                      </a:cubicBezTo>
                      <a:cubicBezTo>
                        <a:pt x="1150476" y="1008195"/>
                        <a:pt x="1134003" y="1008195"/>
                        <a:pt x="1118397" y="1008195"/>
                      </a:cubicBezTo>
                      <a:cubicBezTo>
                        <a:pt x="1008288" y="1007328"/>
                        <a:pt x="1008288" y="1007328"/>
                        <a:pt x="1008288" y="1117437"/>
                      </a:cubicBezTo>
                      <a:close/>
                      <a:moveTo>
                        <a:pt x="550510" y="1311646"/>
                      </a:moveTo>
                      <a:cubicBezTo>
                        <a:pt x="550510" y="1270030"/>
                        <a:pt x="518431" y="1237951"/>
                        <a:pt x="476814" y="1238817"/>
                      </a:cubicBezTo>
                      <a:cubicBezTo>
                        <a:pt x="436932" y="1238817"/>
                        <a:pt x="406587" y="1269163"/>
                        <a:pt x="404853" y="1309045"/>
                      </a:cubicBezTo>
                      <a:cubicBezTo>
                        <a:pt x="403986" y="1351528"/>
                        <a:pt x="434331" y="1383607"/>
                        <a:pt x="475947" y="1384474"/>
                      </a:cubicBezTo>
                      <a:cubicBezTo>
                        <a:pt x="518431" y="1385341"/>
                        <a:pt x="550510" y="1354129"/>
                        <a:pt x="550510" y="1311646"/>
                      </a:cubicBezTo>
                      <a:close/>
                      <a:moveTo>
                        <a:pt x="1536293" y="1311646"/>
                      </a:moveTo>
                      <a:cubicBezTo>
                        <a:pt x="1536293" y="1269163"/>
                        <a:pt x="1505081" y="1237951"/>
                        <a:pt x="1462598" y="1238817"/>
                      </a:cubicBezTo>
                      <a:cubicBezTo>
                        <a:pt x="1421849" y="1239684"/>
                        <a:pt x="1391503" y="1269163"/>
                        <a:pt x="1390636" y="1309045"/>
                      </a:cubicBezTo>
                      <a:cubicBezTo>
                        <a:pt x="1388903" y="1351528"/>
                        <a:pt x="1420114" y="1383607"/>
                        <a:pt x="1461731" y="1384474"/>
                      </a:cubicBezTo>
                      <a:cubicBezTo>
                        <a:pt x="1503347" y="1385341"/>
                        <a:pt x="1536293" y="1353262"/>
                        <a:pt x="1536293" y="1311646"/>
                      </a:cubicBezTo>
                      <a:close/>
                      <a:moveTo>
                        <a:pt x="383178" y="309389"/>
                      </a:moveTo>
                      <a:cubicBezTo>
                        <a:pt x="383178" y="266906"/>
                        <a:pt x="351099" y="236561"/>
                        <a:pt x="308616" y="237428"/>
                      </a:cubicBezTo>
                      <a:cubicBezTo>
                        <a:pt x="267866" y="238295"/>
                        <a:pt x="238388" y="267773"/>
                        <a:pt x="237521" y="308522"/>
                      </a:cubicBezTo>
                      <a:cubicBezTo>
                        <a:pt x="236654" y="351006"/>
                        <a:pt x="267866" y="382218"/>
                        <a:pt x="309483" y="383085"/>
                      </a:cubicBezTo>
                      <a:cubicBezTo>
                        <a:pt x="351966" y="383085"/>
                        <a:pt x="383178" y="351873"/>
                        <a:pt x="383178" y="309389"/>
                      </a:cubicBezTo>
                      <a:close/>
                      <a:moveTo>
                        <a:pt x="1187758" y="826991"/>
                      </a:moveTo>
                      <a:cubicBezTo>
                        <a:pt x="1149609" y="861671"/>
                        <a:pt x="1115796" y="892883"/>
                        <a:pt x="1075914" y="929297"/>
                      </a:cubicBezTo>
                      <a:cubicBezTo>
                        <a:pt x="1102791" y="930164"/>
                        <a:pt x="1123599" y="933632"/>
                        <a:pt x="1144407" y="931898"/>
                      </a:cubicBezTo>
                      <a:cubicBezTo>
                        <a:pt x="1172151" y="930164"/>
                        <a:pt x="1199028" y="924095"/>
                        <a:pt x="1225906" y="920627"/>
                      </a:cubicBezTo>
                      <a:cubicBezTo>
                        <a:pt x="1214635" y="890282"/>
                        <a:pt x="1203364" y="859937"/>
                        <a:pt x="1192093" y="829592"/>
                      </a:cubicBezTo>
                      <a:cubicBezTo>
                        <a:pt x="1190358" y="826124"/>
                        <a:pt x="1184290" y="824390"/>
                        <a:pt x="1187758" y="826991"/>
                      </a:cubicBezTo>
                      <a:close/>
                    </a:path>
                  </a:pathLst>
                </a:custGeom>
                <a:grpFill/>
                <a:ln w="8663" cap="flat">
                  <a:noFill/>
                  <a:prstDash val="solid"/>
                  <a:miter/>
                </a:ln>
              </p:spPr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  <p:sp>
              <p:nvSpPr>
                <p:cNvPr id="66" name="图形"/>
                <p:cNvSpPr/>
                <p:nvPr/>
              </p:nvSpPr>
              <p:spPr>
                <a:xfrm>
                  <a:off x="-2377965" y="-4234358"/>
                  <a:ext cx="81600" cy="62696"/>
                </a:xfrm>
                <a:custGeom>
                  <a:avLst/>
                  <a:gdLst>
                    <a:gd name="connsiteX0" fmla="*/ 81600 w 81600"/>
                    <a:gd name="connsiteY0" fmla="*/ 29751 h 62696"/>
                    <a:gd name="connsiteX1" fmla="*/ 30447 w 81600"/>
                    <a:gd name="connsiteY1" fmla="*/ 62697 h 62696"/>
                    <a:gd name="connsiteX2" fmla="*/ 102 w 81600"/>
                    <a:gd name="connsiteY2" fmla="*/ 34086 h 62696"/>
                    <a:gd name="connsiteX3" fmla="*/ 32181 w 81600"/>
                    <a:gd name="connsiteY3" fmla="*/ 273 h 62696"/>
                    <a:gd name="connsiteX4" fmla="*/ 81600 w 81600"/>
                    <a:gd name="connsiteY4" fmla="*/ 29751 h 626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1600" h="62696">
                      <a:moveTo>
                        <a:pt x="81600" y="29751"/>
                      </a:moveTo>
                      <a:cubicBezTo>
                        <a:pt x="56457" y="47091"/>
                        <a:pt x="43452" y="62697"/>
                        <a:pt x="30447" y="62697"/>
                      </a:cubicBezTo>
                      <a:cubicBezTo>
                        <a:pt x="19176" y="62697"/>
                        <a:pt x="-1632" y="41022"/>
                        <a:pt x="102" y="34086"/>
                      </a:cubicBezTo>
                      <a:cubicBezTo>
                        <a:pt x="3570" y="20214"/>
                        <a:pt x="18309" y="3741"/>
                        <a:pt x="32181" y="273"/>
                      </a:cubicBezTo>
                      <a:cubicBezTo>
                        <a:pt x="41718" y="-2328"/>
                        <a:pt x="56457" y="14145"/>
                        <a:pt x="81600" y="29751"/>
                      </a:cubicBezTo>
                      <a:close/>
                    </a:path>
                  </a:pathLst>
                </a:custGeom>
                <a:grpFill/>
                <a:ln w="8663" cap="flat">
                  <a:noFill/>
                  <a:prstDash val="solid"/>
                  <a:miter/>
                </a:ln>
              </p:spPr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67" name="图形 3"/>
              <p:cNvGrpSpPr/>
              <p:nvPr/>
            </p:nvGrpSpPr>
            <p:grpSpPr>
              <a:xfrm>
                <a:off x="1970" y="7375"/>
                <a:ext cx="818" cy="816"/>
                <a:chOff x="2463918" y="-2723766"/>
                <a:chExt cx="1885410" cy="1880671"/>
              </a:xfrm>
              <a:solidFill>
                <a:schemeClr val="bg1"/>
              </a:solidFill>
            </p:grpSpPr>
            <p:sp>
              <p:nvSpPr>
                <p:cNvPr id="69" name="图形"/>
                <p:cNvSpPr/>
                <p:nvPr/>
              </p:nvSpPr>
              <p:spPr>
                <a:xfrm>
                  <a:off x="2463918" y="-2723766"/>
                  <a:ext cx="1885410" cy="1880671"/>
                </a:xfrm>
                <a:custGeom>
                  <a:avLst/>
                  <a:gdLst>
                    <a:gd name="connsiteX0" fmla="*/ 1195165 w 1885410"/>
                    <a:gd name="connsiteY0" fmla="*/ 1516391 h 1880671"/>
                    <a:gd name="connsiteX1" fmla="*/ 1309609 w 1885410"/>
                    <a:gd name="connsiteY1" fmla="*/ 1640372 h 1880671"/>
                    <a:gd name="connsiteX2" fmla="*/ 1417118 w 1885410"/>
                    <a:gd name="connsiteY2" fmla="*/ 1687191 h 1880671"/>
                    <a:gd name="connsiteX3" fmla="*/ 1411049 w 1885410"/>
                    <a:gd name="connsiteY3" fmla="*/ 1840650 h 1880671"/>
                    <a:gd name="connsiteX4" fmla="*/ 1339087 w 1885410"/>
                    <a:gd name="connsiteY4" fmla="*/ 1878798 h 1880671"/>
                    <a:gd name="connsiteX5" fmla="*/ 424398 w 1885410"/>
                    <a:gd name="connsiteY5" fmla="*/ 1880532 h 1880671"/>
                    <a:gd name="connsiteX6" fmla="*/ 343767 w 1885410"/>
                    <a:gd name="connsiteY6" fmla="*/ 1820709 h 1880671"/>
                    <a:gd name="connsiteX7" fmla="*/ 343767 w 1885410"/>
                    <a:gd name="connsiteY7" fmla="*/ 1701930 h 1880671"/>
                    <a:gd name="connsiteX8" fmla="*/ 453877 w 1885410"/>
                    <a:gd name="connsiteY8" fmla="*/ 1641240 h 1880671"/>
                    <a:gd name="connsiteX9" fmla="*/ 570922 w 1885410"/>
                    <a:gd name="connsiteY9" fmla="*/ 1519859 h 1880671"/>
                    <a:gd name="connsiteX10" fmla="*/ 525838 w 1885410"/>
                    <a:gd name="connsiteY10" fmla="*/ 1517258 h 1880671"/>
                    <a:gd name="connsiteX11" fmla="*/ 187706 w 1885410"/>
                    <a:gd name="connsiteY11" fmla="*/ 1518125 h 1880671"/>
                    <a:gd name="connsiteX12" fmla="*/ 1301 w 1885410"/>
                    <a:gd name="connsiteY12" fmla="*/ 1342990 h 1880671"/>
                    <a:gd name="connsiteX13" fmla="*/ 1301 w 1885410"/>
                    <a:gd name="connsiteY13" fmla="*/ 475986 h 1880671"/>
                    <a:gd name="connsiteX14" fmla="*/ 183371 w 1885410"/>
                    <a:gd name="connsiteY14" fmla="*/ 304320 h 1880671"/>
                    <a:gd name="connsiteX15" fmla="*/ 478153 w 1885410"/>
                    <a:gd name="connsiteY15" fmla="*/ 304320 h 1880671"/>
                    <a:gd name="connsiteX16" fmla="*/ 538843 w 1885410"/>
                    <a:gd name="connsiteY16" fmla="*/ 275708 h 1880671"/>
                    <a:gd name="connsiteX17" fmla="*/ 732185 w 1885410"/>
                    <a:gd name="connsiteY17" fmla="*/ 118780 h 1880671"/>
                    <a:gd name="connsiteX18" fmla="*/ 772934 w 1885410"/>
                    <a:gd name="connsiteY18" fmla="*/ 87569 h 1880671"/>
                    <a:gd name="connsiteX19" fmla="*/ 1175223 w 1885410"/>
                    <a:gd name="connsiteY19" fmla="*/ 86702 h 1880671"/>
                    <a:gd name="connsiteX20" fmla="*/ 1211638 w 1885410"/>
                    <a:gd name="connsiteY20" fmla="*/ 116180 h 1880671"/>
                    <a:gd name="connsiteX21" fmla="*/ 1414517 w 1885410"/>
                    <a:gd name="connsiteY21" fmla="*/ 281778 h 1880671"/>
                    <a:gd name="connsiteX22" fmla="*/ 1461335 w 1885410"/>
                    <a:gd name="connsiteY22" fmla="*/ 304320 h 1880671"/>
                    <a:gd name="connsiteX23" fmla="*/ 1591385 w 1885410"/>
                    <a:gd name="connsiteY23" fmla="*/ 305186 h 1880671"/>
                    <a:gd name="connsiteX24" fmla="*/ 1763919 w 1885410"/>
                    <a:gd name="connsiteY24" fmla="*/ 478587 h 1880671"/>
                    <a:gd name="connsiteX25" fmla="*/ 1763919 w 1885410"/>
                    <a:gd name="connsiteY25" fmla="*/ 1033470 h 1880671"/>
                    <a:gd name="connsiteX26" fmla="*/ 1763919 w 1885410"/>
                    <a:gd name="connsiteY26" fmla="*/ 1076820 h 1880671"/>
                    <a:gd name="connsiteX27" fmla="*/ 1828944 w 1885410"/>
                    <a:gd name="connsiteY27" fmla="*/ 1238950 h 1880671"/>
                    <a:gd name="connsiteX28" fmla="*/ 1873161 w 1885410"/>
                    <a:gd name="connsiteY28" fmla="*/ 1415819 h 1880671"/>
                    <a:gd name="connsiteX29" fmla="*/ 1717101 w 1885410"/>
                    <a:gd name="connsiteY29" fmla="*/ 1516391 h 1880671"/>
                    <a:gd name="connsiteX30" fmla="*/ 1244584 w 1885410"/>
                    <a:gd name="connsiteY30" fmla="*/ 1516391 h 1880671"/>
                    <a:gd name="connsiteX31" fmla="*/ 1195165 w 1885410"/>
                    <a:gd name="connsiteY31" fmla="*/ 1516391 h 1880671"/>
                    <a:gd name="connsiteX32" fmla="*/ 1597454 w 1885410"/>
                    <a:gd name="connsiteY32" fmla="*/ 1453100 h 1880671"/>
                    <a:gd name="connsiteX33" fmla="*/ 1446596 w 1885410"/>
                    <a:gd name="connsiteY33" fmla="*/ 1303975 h 1880671"/>
                    <a:gd name="connsiteX34" fmla="*/ 1366832 w 1885410"/>
                    <a:gd name="connsiteY34" fmla="*/ 1271896 h 1880671"/>
                    <a:gd name="connsiteX35" fmla="*/ 205046 w 1885410"/>
                    <a:gd name="connsiteY35" fmla="*/ 1272763 h 1880671"/>
                    <a:gd name="connsiteX36" fmla="*/ 123548 w 1885410"/>
                    <a:gd name="connsiteY36" fmla="*/ 1193865 h 1880671"/>
                    <a:gd name="connsiteX37" fmla="*/ 123548 w 1885410"/>
                    <a:gd name="connsiteY37" fmla="*/ 504597 h 1880671"/>
                    <a:gd name="connsiteX38" fmla="*/ 202446 w 1885410"/>
                    <a:gd name="connsiteY38" fmla="*/ 424833 h 1880671"/>
                    <a:gd name="connsiteX39" fmla="*/ 414861 w 1885410"/>
                    <a:gd name="connsiteY39" fmla="*/ 425700 h 1880671"/>
                    <a:gd name="connsiteX40" fmla="*/ 477285 w 1885410"/>
                    <a:gd name="connsiteY40" fmla="*/ 365010 h 1880671"/>
                    <a:gd name="connsiteX41" fmla="*/ 186839 w 1885410"/>
                    <a:gd name="connsiteY41" fmla="*/ 365010 h 1880671"/>
                    <a:gd name="connsiteX42" fmla="*/ 64592 w 1885410"/>
                    <a:gd name="connsiteY42" fmla="*/ 485524 h 1880671"/>
                    <a:gd name="connsiteX43" fmla="*/ 64592 w 1885410"/>
                    <a:gd name="connsiteY43" fmla="*/ 1335187 h 1880671"/>
                    <a:gd name="connsiteX44" fmla="*/ 186839 w 1885410"/>
                    <a:gd name="connsiteY44" fmla="*/ 1455700 h 1880671"/>
                    <a:gd name="connsiteX45" fmla="*/ 1555838 w 1885410"/>
                    <a:gd name="connsiteY45" fmla="*/ 1455700 h 1880671"/>
                    <a:gd name="connsiteX46" fmla="*/ 1597454 w 1885410"/>
                    <a:gd name="connsiteY46" fmla="*/ 1453100 h 1880671"/>
                    <a:gd name="connsiteX47" fmla="*/ 1345156 w 1885410"/>
                    <a:gd name="connsiteY47" fmla="*/ 1153116 h 1880671"/>
                    <a:gd name="connsiteX48" fmla="*/ 1352959 w 1885410"/>
                    <a:gd name="connsiteY48" fmla="*/ 1144446 h 1880671"/>
                    <a:gd name="connsiteX49" fmla="*/ 1310476 w 1885410"/>
                    <a:gd name="connsiteY49" fmla="*/ 1108032 h 1880671"/>
                    <a:gd name="connsiteX50" fmla="*/ 1220308 w 1885410"/>
                    <a:gd name="connsiteY50" fmla="*/ 1093293 h 1880671"/>
                    <a:gd name="connsiteX51" fmla="*/ 436537 w 1885410"/>
                    <a:gd name="connsiteY51" fmla="*/ 690136 h 1880671"/>
                    <a:gd name="connsiteX52" fmla="*/ 434802 w 1885410"/>
                    <a:gd name="connsiteY52" fmla="*/ 488124 h 1880671"/>
                    <a:gd name="connsiteX53" fmla="*/ 231923 w 1885410"/>
                    <a:gd name="connsiteY53" fmla="*/ 487257 h 1880671"/>
                    <a:gd name="connsiteX54" fmla="*/ 181637 w 1885410"/>
                    <a:gd name="connsiteY54" fmla="*/ 534942 h 1880671"/>
                    <a:gd name="connsiteX55" fmla="*/ 181637 w 1885410"/>
                    <a:gd name="connsiteY55" fmla="*/ 1167855 h 1880671"/>
                    <a:gd name="connsiteX56" fmla="*/ 231057 w 1885410"/>
                    <a:gd name="connsiteY56" fmla="*/ 1215540 h 1880671"/>
                    <a:gd name="connsiteX57" fmla="*/ 1279264 w 1885410"/>
                    <a:gd name="connsiteY57" fmla="*/ 1214674 h 1880671"/>
                    <a:gd name="connsiteX58" fmla="*/ 1333886 w 1885410"/>
                    <a:gd name="connsiteY58" fmla="*/ 1214674 h 1880671"/>
                    <a:gd name="connsiteX59" fmla="*/ 1345156 w 1885410"/>
                    <a:gd name="connsiteY59" fmla="*/ 1153116 h 1880671"/>
                    <a:gd name="connsiteX60" fmla="*/ 702706 w 1885410"/>
                    <a:gd name="connsiteY60" fmla="*/ 213284 h 1880671"/>
                    <a:gd name="connsiteX61" fmla="*/ 500695 w 1885410"/>
                    <a:gd name="connsiteY61" fmla="*/ 710945 h 1880671"/>
                    <a:gd name="connsiteX62" fmla="*/ 974946 w 1885410"/>
                    <a:gd name="connsiteY62" fmla="*/ 1095027 h 1880671"/>
                    <a:gd name="connsiteX63" fmla="*/ 1447463 w 1885410"/>
                    <a:gd name="connsiteY63" fmla="*/ 719615 h 1880671"/>
                    <a:gd name="connsiteX64" fmla="*/ 1238515 w 1885410"/>
                    <a:gd name="connsiteY64" fmla="*/ 215885 h 1880671"/>
                    <a:gd name="connsiteX65" fmla="*/ 1280131 w 1885410"/>
                    <a:gd name="connsiteY65" fmla="*/ 312123 h 1880671"/>
                    <a:gd name="connsiteX66" fmla="*/ 1362497 w 1885410"/>
                    <a:gd name="connsiteY66" fmla="*/ 782038 h 1880671"/>
                    <a:gd name="connsiteX67" fmla="*/ 943734 w 1885410"/>
                    <a:gd name="connsiteY67" fmla="*/ 1029134 h 1880671"/>
                    <a:gd name="connsiteX68" fmla="*/ 581326 w 1885410"/>
                    <a:gd name="connsiteY68" fmla="*/ 762097 h 1880671"/>
                    <a:gd name="connsiteX69" fmla="*/ 662824 w 1885410"/>
                    <a:gd name="connsiteY69" fmla="*/ 323394 h 1880671"/>
                    <a:gd name="connsiteX70" fmla="*/ 702706 w 1885410"/>
                    <a:gd name="connsiteY70" fmla="*/ 213284 h 1880671"/>
                    <a:gd name="connsiteX71" fmla="*/ 888245 w 1885410"/>
                    <a:gd name="connsiteY71" fmla="*/ 1701062 h 1880671"/>
                    <a:gd name="connsiteX72" fmla="*/ 451275 w 1885410"/>
                    <a:gd name="connsiteY72" fmla="*/ 1701930 h 1880671"/>
                    <a:gd name="connsiteX73" fmla="*/ 405324 w 1885410"/>
                    <a:gd name="connsiteY73" fmla="*/ 1716669 h 1880671"/>
                    <a:gd name="connsiteX74" fmla="*/ 459945 w 1885410"/>
                    <a:gd name="connsiteY74" fmla="*/ 1822443 h 1880671"/>
                    <a:gd name="connsiteX75" fmla="*/ 1313077 w 1885410"/>
                    <a:gd name="connsiteY75" fmla="*/ 1822443 h 1880671"/>
                    <a:gd name="connsiteX76" fmla="*/ 1370299 w 1885410"/>
                    <a:gd name="connsiteY76" fmla="*/ 1753950 h 1880671"/>
                    <a:gd name="connsiteX77" fmla="*/ 1313077 w 1885410"/>
                    <a:gd name="connsiteY77" fmla="*/ 1700196 h 1880671"/>
                    <a:gd name="connsiteX78" fmla="*/ 888245 w 1885410"/>
                    <a:gd name="connsiteY78" fmla="*/ 1701062 h 1880671"/>
                    <a:gd name="connsiteX79" fmla="*/ 802412 w 1885410"/>
                    <a:gd name="connsiteY79" fmla="*/ 602569 h 1880671"/>
                    <a:gd name="connsiteX80" fmla="*/ 703574 w 1885410"/>
                    <a:gd name="connsiteY80" fmla="*/ 736087 h 1880671"/>
                    <a:gd name="connsiteX81" fmla="*/ 704440 w 1885410"/>
                    <a:gd name="connsiteY81" fmla="*/ 814118 h 1880671"/>
                    <a:gd name="connsiteX82" fmla="*/ 731318 w 1885410"/>
                    <a:gd name="connsiteY82" fmla="*/ 876542 h 1880671"/>
                    <a:gd name="connsiteX83" fmla="*/ 1081587 w 1885410"/>
                    <a:gd name="connsiteY83" fmla="*/ 956306 h 1880671"/>
                    <a:gd name="connsiteX84" fmla="*/ 1248052 w 1885410"/>
                    <a:gd name="connsiteY84" fmla="*/ 741290 h 1880671"/>
                    <a:gd name="connsiteX85" fmla="*/ 1147480 w 1885410"/>
                    <a:gd name="connsiteY85" fmla="*/ 603436 h 1880671"/>
                    <a:gd name="connsiteX86" fmla="*/ 1118868 w 1885410"/>
                    <a:gd name="connsiteY86" fmla="*/ 814118 h 1880671"/>
                    <a:gd name="connsiteX87" fmla="*/ 1004424 w 1885410"/>
                    <a:gd name="connsiteY87" fmla="*/ 729151 h 1880671"/>
                    <a:gd name="connsiteX88" fmla="*/ 943734 w 1885410"/>
                    <a:gd name="connsiteY88" fmla="*/ 730018 h 1880671"/>
                    <a:gd name="connsiteX89" fmla="*/ 831023 w 1885410"/>
                    <a:gd name="connsiteY89" fmla="*/ 814985 h 1880671"/>
                    <a:gd name="connsiteX90" fmla="*/ 802412 w 1885410"/>
                    <a:gd name="connsiteY90" fmla="*/ 602569 h 1880671"/>
                    <a:gd name="connsiteX91" fmla="*/ 1414517 w 1885410"/>
                    <a:gd name="connsiteY91" fmla="*/ 1188663 h 1880671"/>
                    <a:gd name="connsiteX92" fmla="*/ 1643405 w 1885410"/>
                    <a:gd name="connsiteY92" fmla="*/ 1414951 h 1880671"/>
                    <a:gd name="connsiteX93" fmla="*/ 1795131 w 1885410"/>
                    <a:gd name="connsiteY93" fmla="*/ 1427956 h 1880671"/>
                    <a:gd name="connsiteX94" fmla="*/ 1781259 w 1885410"/>
                    <a:gd name="connsiteY94" fmla="*/ 1275364 h 1880671"/>
                    <a:gd name="connsiteX95" fmla="*/ 1576647 w 1885410"/>
                    <a:gd name="connsiteY95" fmla="*/ 1070751 h 1880671"/>
                    <a:gd name="connsiteX96" fmla="*/ 1553237 w 1885410"/>
                    <a:gd name="connsiteY96" fmla="*/ 1052544 h 1880671"/>
                    <a:gd name="connsiteX97" fmla="*/ 1414517 w 1885410"/>
                    <a:gd name="connsiteY97" fmla="*/ 1188663 h 1880671"/>
                    <a:gd name="connsiteX98" fmla="*/ 604735 w 1885410"/>
                    <a:gd name="connsiteY98" fmla="*/ 1637771 h 1880671"/>
                    <a:gd name="connsiteX99" fmla="*/ 1161352 w 1885410"/>
                    <a:gd name="connsiteY99" fmla="*/ 1637771 h 1880671"/>
                    <a:gd name="connsiteX100" fmla="*/ 1128406 w 1885410"/>
                    <a:gd name="connsiteY100" fmla="*/ 1537199 h 1880671"/>
                    <a:gd name="connsiteX101" fmla="*/ 1096326 w 1885410"/>
                    <a:gd name="connsiteY101" fmla="*/ 1517258 h 1880671"/>
                    <a:gd name="connsiteX102" fmla="*/ 667159 w 1885410"/>
                    <a:gd name="connsiteY102" fmla="*/ 1517258 h 1880671"/>
                    <a:gd name="connsiteX103" fmla="*/ 637681 w 1885410"/>
                    <a:gd name="connsiteY103" fmla="*/ 1534598 h 1880671"/>
                    <a:gd name="connsiteX104" fmla="*/ 604735 w 1885410"/>
                    <a:gd name="connsiteY104" fmla="*/ 1637771 h 1880671"/>
                    <a:gd name="connsiteX105" fmla="*/ 1173490 w 1885410"/>
                    <a:gd name="connsiteY105" fmla="*/ 542746 h 1880671"/>
                    <a:gd name="connsiteX106" fmla="*/ 1183893 w 1885410"/>
                    <a:gd name="connsiteY106" fmla="*/ 252299 h 1880671"/>
                    <a:gd name="connsiteX107" fmla="*/ 967142 w 1885410"/>
                    <a:gd name="connsiteY107" fmla="*/ 61558 h 1880671"/>
                    <a:gd name="connsiteX108" fmla="*/ 762530 w 1885410"/>
                    <a:gd name="connsiteY108" fmla="*/ 265304 h 1880671"/>
                    <a:gd name="connsiteX109" fmla="*/ 762530 w 1885410"/>
                    <a:gd name="connsiteY109" fmla="*/ 356340 h 1880671"/>
                    <a:gd name="connsiteX110" fmla="*/ 780737 w 1885410"/>
                    <a:gd name="connsiteY110" fmla="*/ 548815 h 1880671"/>
                    <a:gd name="connsiteX111" fmla="*/ 859634 w 1885410"/>
                    <a:gd name="connsiteY111" fmla="*/ 501129 h 1880671"/>
                    <a:gd name="connsiteX112" fmla="*/ 830156 w 1885410"/>
                    <a:gd name="connsiteY112" fmla="*/ 443907 h 1880671"/>
                    <a:gd name="connsiteX113" fmla="*/ 798077 w 1885410"/>
                    <a:gd name="connsiteY113" fmla="*/ 245363 h 1880671"/>
                    <a:gd name="connsiteX114" fmla="*/ 820619 w 1885410"/>
                    <a:gd name="connsiteY114" fmla="*/ 215018 h 1880671"/>
                    <a:gd name="connsiteX115" fmla="*/ 974946 w 1885410"/>
                    <a:gd name="connsiteY115" fmla="*/ 121382 h 1880671"/>
                    <a:gd name="connsiteX116" fmla="*/ 1103262 w 1885410"/>
                    <a:gd name="connsiteY116" fmla="*/ 201146 h 1880671"/>
                    <a:gd name="connsiteX117" fmla="*/ 1157883 w 1885410"/>
                    <a:gd name="connsiteY117" fmla="*/ 280910 h 1880671"/>
                    <a:gd name="connsiteX118" fmla="*/ 1096326 w 1885410"/>
                    <a:gd name="connsiteY118" fmla="*/ 468183 h 1880671"/>
                    <a:gd name="connsiteX119" fmla="*/ 1110198 w 1885410"/>
                    <a:gd name="connsiteY119" fmla="*/ 524539 h 1880671"/>
                    <a:gd name="connsiteX120" fmla="*/ 1173490 w 1885410"/>
                    <a:gd name="connsiteY120" fmla="*/ 542746 h 1880671"/>
                    <a:gd name="connsiteX121" fmla="*/ 1701495 w 1885410"/>
                    <a:gd name="connsiteY121" fmla="*/ 1103697 h 1880671"/>
                    <a:gd name="connsiteX122" fmla="*/ 1704096 w 1885410"/>
                    <a:gd name="connsiteY122" fmla="*/ 1062081 h 1880671"/>
                    <a:gd name="connsiteX123" fmla="*/ 1704096 w 1885410"/>
                    <a:gd name="connsiteY123" fmla="*/ 577426 h 1880671"/>
                    <a:gd name="connsiteX124" fmla="*/ 1703229 w 1885410"/>
                    <a:gd name="connsiteY124" fmla="*/ 460380 h 1880671"/>
                    <a:gd name="connsiteX125" fmla="*/ 1624332 w 1885410"/>
                    <a:gd name="connsiteY125" fmla="*/ 367611 h 1880671"/>
                    <a:gd name="connsiteX126" fmla="*/ 1473473 w 1885410"/>
                    <a:gd name="connsiteY126" fmla="*/ 366744 h 1880671"/>
                    <a:gd name="connsiteX127" fmla="*/ 1542833 w 1885410"/>
                    <a:gd name="connsiteY127" fmla="*/ 424833 h 1880671"/>
                    <a:gd name="connsiteX128" fmla="*/ 1644273 w 1885410"/>
                    <a:gd name="connsiteY128" fmla="*/ 526272 h 1880671"/>
                    <a:gd name="connsiteX129" fmla="*/ 1643405 w 1885410"/>
                    <a:gd name="connsiteY129" fmla="*/ 1006593 h 1880671"/>
                    <a:gd name="connsiteX130" fmla="*/ 1701495 w 1885410"/>
                    <a:gd name="connsiteY130" fmla="*/ 1103697 h 1880671"/>
                    <a:gd name="connsiteX131" fmla="*/ 854432 w 1885410"/>
                    <a:gd name="connsiteY131" fmla="*/ 310389 h 1880671"/>
                    <a:gd name="connsiteX132" fmla="*/ 949802 w 1885410"/>
                    <a:gd name="connsiteY132" fmla="*/ 451710 h 1880671"/>
                    <a:gd name="connsiteX133" fmla="*/ 1085922 w 1885410"/>
                    <a:gd name="connsiteY133" fmla="*/ 378015 h 1880671"/>
                    <a:gd name="connsiteX134" fmla="*/ 1041705 w 1885410"/>
                    <a:gd name="connsiteY134" fmla="*/ 238427 h 1880671"/>
                    <a:gd name="connsiteX135" fmla="*/ 902985 w 1885410"/>
                    <a:gd name="connsiteY135" fmla="*/ 240161 h 1880671"/>
                    <a:gd name="connsiteX136" fmla="*/ 854432 w 1885410"/>
                    <a:gd name="connsiteY136" fmla="*/ 310389 h 1880671"/>
                    <a:gd name="connsiteX137" fmla="*/ 1509887 w 1885410"/>
                    <a:gd name="connsiteY137" fmla="*/ 495060 h 1880671"/>
                    <a:gd name="connsiteX138" fmla="*/ 1448330 w 1885410"/>
                    <a:gd name="connsiteY138" fmla="*/ 878276 h 1880671"/>
                    <a:gd name="connsiteX139" fmla="*/ 1450064 w 1885410"/>
                    <a:gd name="connsiteY139" fmla="*/ 915557 h 1880671"/>
                    <a:gd name="connsiteX140" fmla="*/ 1511621 w 1885410"/>
                    <a:gd name="connsiteY140" fmla="*/ 993588 h 1880671"/>
                    <a:gd name="connsiteX141" fmla="*/ 1522025 w 1885410"/>
                    <a:gd name="connsiteY141" fmla="*/ 977982 h 1880671"/>
                    <a:gd name="connsiteX142" fmla="*/ 1581848 w 1885410"/>
                    <a:gd name="connsiteY142" fmla="*/ 967577 h 1880671"/>
                    <a:gd name="connsiteX143" fmla="*/ 1581848 w 1885410"/>
                    <a:gd name="connsiteY143" fmla="*/ 925094 h 1880671"/>
                    <a:gd name="connsiteX144" fmla="*/ 1581848 w 1885410"/>
                    <a:gd name="connsiteY144" fmla="*/ 543612 h 1880671"/>
                    <a:gd name="connsiteX145" fmla="*/ 1509887 w 1885410"/>
                    <a:gd name="connsiteY145" fmla="*/ 495060 h 1880671"/>
                    <a:gd name="connsiteX146" fmla="*/ 1247185 w 1885410"/>
                    <a:gd name="connsiteY146" fmla="*/ 378015 h 1880671"/>
                    <a:gd name="connsiteX147" fmla="*/ 1227244 w 1885410"/>
                    <a:gd name="connsiteY147" fmla="*/ 559219 h 1880671"/>
                    <a:gd name="connsiteX148" fmla="*/ 1233313 w 1885410"/>
                    <a:gd name="connsiteY148" fmla="*/ 579160 h 1880671"/>
                    <a:gd name="connsiteX149" fmla="*/ 1318279 w 1885410"/>
                    <a:gd name="connsiteY149" fmla="*/ 716146 h 1880671"/>
                    <a:gd name="connsiteX150" fmla="*/ 1247185 w 1885410"/>
                    <a:gd name="connsiteY150" fmla="*/ 378015 h 1880671"/>
                    <a:gd name="connsiteX151" fmla="*/ 700973 w 1885410"/>
                    <a:gd name="connsiteY151" fmla="*/ 378882 h 1880671"/>
                    <a:gd name="connsiteX152" fmla="*/ 630745 w 1885410"/>
                    <a:gd name="connsiteY152" fmla="*/ 713545 h 1880671"/>
                    <a:gd name="connsiteX153" fmla="*/ 718313 w 1885410"/>
                    <a:gd name="connsiteY153" fmla="*/ 578293 h 1880671"/>
                    <a:gd name="connsiteX154" fmla="*/ 722648 w 1885410"/>
                    <a:gd name="connsiteY154" fmla="*/ 558352 h 1880671"/>
                    <a:gd name="connsiteX155" fmla="*/ 700973 w 1885410"/>
                    <a:gd name="connsiteY155" fmla="*/ 378882 h 1880671"/>
                    <a:gd name="connsiteX156" fmla="*/ 1403246 w 1885410"/>
                    <a:gd name="connsiteY156" fmla="*/ 958041 h 1880671"/>
                    <a:gd name="connsiteX157" fmla="*/ 1326949 w 1885410"/>
                    <a:gd name="connsiteY157" fmla="*/ 1027401 h 1880671"/>
                    <a:gd name="connsiteX158" fmla="*/ 1396309 w 1885410"/>
                    <a:gd name="connsiteY158" fmla="*/ 1106298 h 1880671"/>
                    <a:gd name="connsiteX159" fmla="*/ 1476941 w 1885410"/>
                    <a:gd name="connsiteY159" fmla="*/ 1036071 h 1880671"/>
                    <a:gd name="connsiteX160" fmla="*/ 1403246 w 1885410"/>
                    <a:gd name="connsiteY160" fmla="*/ 958041 h 1880671"/>
                    <a:gd name="connsiteX161" fmla="*/ 977547 w 1885410"/>
                    <a:gd name="connsiteY161" fmla="*/ 612973 h 1880671"/>
                    <a:gd name="connsiteX162" fmla="*/ 1024365 w 1885410"/>
                    <a:gd name="connsiteY162" fmla="*/ 550549 h 1880671"/>
                    <a:gd name="connsiteX163" fmla="*/ 1003557 w 1885410"/>
                    <a:gd name="connsiteY163" fmla="*/ 515001 h 1880671"/>
                    <a:gd name="connsiteX164" fmla="*/ 919457 w 1885410"/>
                    <a:gd name="connsiteY164" fmla="*/ 525405 h 1880671"/>
                    <a:gd name="connsiteX165" fmla="*/ 964542 w 1885410"/>
                    <a:gd name="connsiteY165" fmla="*/ 604303 h 1880671"/>
                    <a:gd name="connsiteX166" fmla="*/ 977547 w 1885410"/>
                    <a:gd name="connsiteY166" fmla="*/ 612973 h 1880671"/>
                    <a:gd name="connsiteX167" fmla="*/ 931596 w 1885410"/>
                    <a:gd name="connsiteY167" fmla="*/ 661525 h 1880671"/>
                    <a:gd name="connsiteX168" fmla="*/ 873506 w 1885410"/>
                    <a:gd name="connsiteY168" fmla="*/ 589564 h 1880671"/>
                    <a:gd name="connsiteX169" fmla="*/ 863102 w 1885410"/>
                    <a:gd name="connsiteY169" fmla="*/ 593899 h 1880671"/>
                    <a:gd name="connsiteX170" fmla="*/ 877841 w 1885410"/>
                    <a:gd name="connsiteY170" fmla="*/ 702274 h 1880671"/>
                    <a:gd name="connsiteX171" fmla="*/ 931596 w 1885410"/>
                    <a:gd name="connsiteY171" fmla="*/ 661525 h 1880671"/>
                    <a:gd name="connsiteX172" fmla="*/ 1018296 w 1885410"/>
                    <a:gd name="connsiteY172" fmla="*/ 661525 h 1880671"/>
                    <a:gd name="connsiteX173" fmla="*/ 1072050 w 1885410"/>
                    <a:gd name="connsiteY173" fmla="*/ 701407 h 1880671"/>
                    <a:gd name="connsiteX174" fmla="*/ 1084188 w 1885410"/>
                    <a:gd name="connsiteY174" fmla="*/ 593899 h 1880671"/>
                    <a:gd name="connsiteX175" fmla="*/ 1072917 w 1885410"/>
                    <a:gd name="connsiteY175" fmla="*/ 590431 h 1880671"/>
                    <a:gd name="connsiteX176" fmla="*/ 1018296 w 1885410"/>
                    <a:gd name="connsiteY176" fmla="*/ 661525 h 18806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</a:cxnLst>
                  <a:rect l="l" t="t" r="r" b="b"/>
                  <a:pathLst>
                    <a:path w="1885410" h="1880671">
                      <a:moveTo>
                        <a:pt x="1195165" y="1516391"/>
                      </a:moveTo>
                      <a:cubicBezTo>
                        <a:pt x="1198633" y="1597889"/>
                        <a:pt x="1241116" y="1642106"/>
                        <a:pt x="1309609" y="1640372"/>
                      </a:cubicBezTo>
                      <a:cubicBezTo>
                        <a:pt x="1352959" y="1639505"/>
                        <a:pt x="1397177" y="1641240"/>
                        <a:pt x="1417118" y="1687191"/>
                      </a:cubicBezTo>
                      <a:cubicBezTo>
                        <a:pt x="1438793" y="1738344"/>
                        <a:pt x="1443128" y="1793832"/>
                        <a:pt x="1411049" y="1840650"/>
                      </a:cubicBezTo>
                      <a:cubicBezTo>
                        <a:pt x="1397177" y="1860591"/>
                        <a:pt x="1364231" y="1878798"/>
                        <a:pt x="1339087" y="1878798"/>
                      </a:cubicBezTo>
                      <a:cubicBezTo>
                        <a:pt x="1033902" y="1881400"/>
                        <a:pt x="729584" y="1880532"/>
                        <a:pt x="424398" y="1880532"/>
                      </a:cubicBezTo>
                      <a:cubicBezTo>
                        <a:pt x="383649" y="1880532"/>
                        <a:pt x="351570" y="1859725"/>
                        <a:pt x="343767" y="1820709"/>
                      </a:cubicBezTo>
                      <a:cubicBezTo>
                        <a:pt x="336831" y="1782561"/>
                        <a:pt x="335964" y="1740078"/>
                        <a:pt x="343767" y="1701930"/>
                      </a:cubicBezTo>
                      <a:cubicBezTo>
                        <a:pt x="353304" y="1655979"/>
                        <a:pt x="386250" y="1641240"/>
                        <a:pt x="453877" y="1641240"/>
                      </a:cubicBezTo>
                      <a:cubicBezTo>
                        <a:pt x="526705" y="1641240"/>
                        <a:pt x="569188" y="1598756"/>
                        <a:pt x="570922" y="1519859"/>
                      </a:cubicBezTo>
                      <a:cubicBezTo>
                        <a:pt x="556183" y="1518992"/>
                        <a:pt x="540577" y="1517258"/>
                        <a:pt x="525838" y="1517258"/>
                      </a:cubicBezTo>
                      <a:cubicBezTo>
                        <a:pt x="413127" y="1517258"/>
                        <a:pt x="300417" y="1513790"/>
                        <a:pt x="187706" y="1518125"/>
                      </a:cubicBezTo>
                      <a:cubicBezTo>
                        <a:pt x="76730" y="1522460"/>
                        <a:pt x="1301" y="1468706"/>
                        <a:pt x="1301" y="1342990"/>
                      </a:cubicBezTo>
                      <a:cubicBezTo>
                        <a:pt x="-434" y="1054278"/>
                        <a:pt x="-434" y="765566"/>
                        <a:pt x="1301" y="475986"/>
                      </a:cubicBezTo>
                      <a:cubicBezTo>
                        <a:pt x="2167" y="353739"/>
                        <a:pt x="81065" y="299984"/>
                        <a:pt x="183371" y="304320"/>
                      </a:cubicBezTo>
                      <a:cubicBezTo>
                        <a:pt x="281343" y="308655"/>
                        <a:pt x="380181" y="306920"/>
                        <a:pt x="478153" y="304320"/>
                      </a:cubicBezTo>
                      <a:cubicBezTo>
                        <a:pt x="498960" y="303453"/>
                        <a:pt x="524971" y="291314"/>
                        <a:pt x="538843" y="275708"/>
                      </a:cubicBezTo>
                      <a:cubicBezTo>
                        <a:pt x="594331" y="211550"/>
                        <a:pt x="655888" y="156062"/>
                        <a:pt x="732185" y="118780"/>
                      </a:cubicBezTo>
                      <a:cubicBezTo>
                        <a:pt x="746924" y="110978"/>
                        <a:pt x="760796" y="99707"/>
                        <a:pt x="772934" y="87569"/>
                      </a:cubicBezTo>
                      <a:cubicBezTo>
                        <a:pt x="886511" y="-28610"/>
                        <a:pt x="1059912" y="-29477"/>
                        <a:pt x="1175223" y="86702"/>
                      </a:cubicBezTo>
                      <a:cubicBezTo>
                        <a:pt x="1186495" y="97973"/>
                        <a:pt x="1197766" y="109244"/>
                        <a:pt x="1211638" y="116180"/>
                      </a:cubicBezTo>
                      <a:cubicBezTo>
                        <a:pt x="1291402" y="156929"/>
                        <a:pt x="1359896" y="210683"/>
                        <a:pt x="1414517" y="281778"/>
                      </a:cubicBezTo>
                      <a:cubicBezTo>
                        <a:pt x="1424054" y="293915"/>
                        <a:pt x="1444862" y="303453"/>
                        <a:pt x="1461335" y="304320"/>
                      </a:cubicBezTo>
                      <a:cubicBezTo>
                        <a:pt x="1504685" y="307788"/>
                        <a:pt x="1548035" y="305186"/>
                        <a:pt x="1591385" y="305186"/>
                      </a:cubicBezTo>
                      <a:cubicBezTo>
                        <a:pt x="1706697" y="306054"/>
                        <a:pt x="1763052" y="361542"/>
                        <a:pt x="1763919" y="478587"/>
                      </a:cubicBezTo>
                      <a:cubicBezTo>
                        <a:pt x="1764786" y="663259"/>
                        <a:pt x="1763919" y="847931"/>
                        <a:pt x="1763919" y="1033470"/>
                      </a:cubicBezTo>
                      <a:cubicBezTo>
                        <a:pt x="1763919" y="1048209"/>
                        <a:pt x="1765653" y="1062948"/>
                        <a:pt x="1763919" y="1076820"/>
                      </a:cubicBezTo>
                      <a:cubicBezTo>
                        <a:pt x="1754382" y="1143579"/>
                        <a:pt x="1775190" y="1195599"/>
                        <a:pt x="1828944" y="1238950"/>
                      </a:cubicBezTo>
                      <a:cubicBezTo>
                        <a:pt x="1885300" y="1284034"/>
                        <a:pt x="1898305" y="1347325"/>
                        <a:pt x="1873161" y="1415819"/>
                      </a:cubicBezTo>
                      <a:cubicBezTo>
                        <a:pt x="1849753" y="1479976"/>
                        <a:pt x="1794264" y="1515524"/>
                        <a:pt x="1717101" y="1516391"/>
                      </a:cubicBezTo>
                      <a:cubicBezTo>
                        <a:pt x="1559307" y="1517258"/>
                        <a:pt x="1402379" y="1516391"/>
                        <a:pt x="1244584" y="1516391"/>
                      </a:cubicBezTo>
                      <a:cubicBezTo>
                        <a:pt x="1228978" y="1516391"/>
                        <a:pt x="1213372" y="1516391"/>
                        <a:pt x="1195165" y="1516391"/>
                      </a:cubicBezTo>
                      <a:close/>
                      <a:moveTo>
                        <a:pt x="1597454" y="1453100"/>
                      </a:moveTo>
                      <a:cubicBezTo>
                        <a:pt x="1541966" y="1398478"/>
                        <a:pt x="1492547" y="1353394"/>
                        <a:pt x="1446596" y="1303975"/>
                      </a:cubicBezTo>
                      <a:cubicBezTo>
                        <a:pt x="1424054" y="1279699"/>
                        <a:pt x="1399778" y="1271029"/>
                        <a:pt x="1366832" y="1271896"/>
                      </a:cubicBezTo>
                      <a:cubicBezTo>
                        <a:pt x="979281" y="1272763"/>
                        <a:pt x="592597" y="1272763"/>
                        <a:pt x="205046" y="1272763"/>
                      </a:cubicBezTo>
                      <a:cubicBezTo>
                        <a:pt x="143489" y="1272763"/>
                        <a:pt x="123548" y="1254556"/>
                        <a:pt x="123548" y="1193865"/>
                      </a:cubicBezTo>
                      <a:cubicBezTo>
                        <a:pt x="122681" y="964109"/>
                        <a:pt x="122681" y="734353"/>
                        <a:pt x="123548" y="504597"/>
                      </a:cubicBezTo>
                      <a:cubicBezTo>
                        <a:pt x="123548" y="448242"/>
                        <a:pt x="146957" y="425700"/>
                        <a:pt x="202446" y="424833"/>
                      </a:cubicBezTo>
                      <a:cubicBezTo>
                        <a:pt x="273539" y="423966"/>
                        <a:pt x="344634" y="421365"/>
                        <a:pt x="414861" y="425700"/>
                      </a:cubicBezTo>
                      <a:cubicBezTo>
                        <a:pt x="459945" y="428301"/>
                        <a:pt x="473818" y="408360"/>
                        <a:pt x="477285" y="365010"/>
                      </a:cubicBezTo>
                      <a:cubicBezTo>
                        <a:pt x="379314" y="365010"/>
                        <a:pt x="283077" y="365010"/>
                        <a:pt x="186839" y="365010"/>
                      </a:cubicBezTo>
                      <a:cubicBezTo>
                        <a:pt x="93203" y="365010"/>
                        <a:pt x="64592" y="392754"/>
                        <a:pt x="64592" y="485524"/>
                      </a:cubicBezTo>
                      <a:cubicBezTo>
                        <a:pt x="64592" y="769033"/>
                        <a:pt x="64592" y="1051677"/>
                        <a:pt x="64592" y="1335187"/>
                      </a:cubicBezTo>
                      <a:cubicBezTo>
                        <a:pt x="64592" y="1427956"/>
                        <a:pt x="94070" y="1455700"/>
                        <a:pt x="186839" y="1455700"/>
                      </a:cubicBezTo>
                      <a:cubicBezTo>
                        <a:pt x="642883" y="1455700"/>
                        <a:pt x="1099795" y="1455700"/>
                        <a:pt x="1555838" y="1455700"/>
                      </a:cubicBezTo>
                      <a:cubicBezTo>
                        <a:pt x="1566242" y="1456568"/>
                        <a:pt x="1575779" y="1454834"/>
                        <a:pt x="1597454" y="1453100"/>
                      </a:cubicBezTo>
                      <a:close/>
                      <a:moveTo>
                        <a:pt x="1345156" y="1153116"/>
                      </a:moveTo>
                      <a:cubicBezTo>
                        <a:pt x="1347757" y="1150515"/>
                        <a:pt x="1350358" y="1147914"/>
                        <a:pt x="1352959" y="1144446"/>
                      </a:cubicBezTo>
                      <a:cubicBezTo>
                        <a:pt x="1338221" y="1132308"/>
                        <a:pt x="1321747" y="1122771"/>
                        <a:pt x="1310476" y="1108032"/>
                      </a:cubicBezTo>
                      <a:cubicBezTo>
                        <a:pt x="1284466" y="1073352"/>
                        <a:pt x="1260190" y="1073352"/>
                        <a:pt x="1220308" y="1093293"/>
                      </a:cubicBezTo>
                      <a:cubicBezTo>
                        <a:pt x="886511" y="1261492"/>
                        <a:pt x="494625" y="1059480"/>
                        <a:pt x="436537" y="690136"/>
                      </a:cubicBezTo>
                      <a:cubicBezTo>
                        <a:pt x="426132" y="625978"/>
                        <a:pt x="434802" y="559219"/>
                        <a:pt x="434802" y="488124"/>
                      </a:cubicBezTo>
                      <a:cubicBezTo>
                        <a:pt x="367176" y="488124"/>
                        <a:pt x="299550" y="489859"/>
                        <a:pt x="231923" y="487257"/>
                      </a:cubicBezTo>
                      <a:cubicBezTo>
                        <a:pt x="194642" y="485524"/>
                        <a:pt x="181637" y="495060"/>
                        <a:pt x="181637" y="534942"/>
                      </a:cubicBezTo>
                      <a:cubicBezTo>
                        <a:pt x="183371" y="745625"/>
                        <a:pt x="183371" y="956306"/>
                        <a:pt x="181637" y="1167855"/>
                      </a:cubicBezTo>
                      <a:cubicBezTo>
                        <a:pt x="181637" y="1206870"/>
                        <a:pt x="192908" y="1216408"/>
                        <a:pt x="231057" y="1215540"/>
                      </a:cubicBezTo>
                      <a:cubicBezTo>
                        <a:pt x="580459" y="1213807"/>
                        <a:pt x="929861" y="1214674"/>
                        <a:pt x="1279264" y="1214674"/>
                      </a:cubicBezTo>
                      <a:cubicBezTo>
                        <a:pt x="1299205" y="1214674"/>
                        <a:pt x="1319146" y="1214674"/>
                        <a:pt x="1333886" y="1214674"/>
                      </a:cubicBezTo>
                      <a:cubicBezTo>
                        <a:pt x="1339087" y="1191264"/>
                        <a:pt x="1341688" y="1172190"/>
                        <a:pt x="1345156" y="1153116"/>
                      </a:cubicBezTo>
                      <a:close/>
                      <a:moveTo>
                        <a:pt x="702706" y="213284"/>
                      </a:moveTo>
                      <a:cubicBezTo>
                        <a:pt x="553582" y="284379"/>
                        <a:pt x="456478" y="525405"/>
                        <a:pt x="500695" y="710945"/>
                      </a:cubicBezTo>
                      <a:cubicBezTo>
                        <a:pt x="553582" y="936366"/>
                        <a:pt x="751259" y="1095894"/>
                        <a:pt x="974946" y="1095027"/>
                      </a:cubicBezTo>
                      <a:cubicBezTo>
                        <a:pt x="1196032" y="1094160"/>
                        <a:pt x="1402379" y="926828"/>
                        <a:pt x="1447463" y="719615"/>
                      </a:cubicBezTo>
                      <a:cubicBezTo>
                        <a:pt x="1496882" y="490725"/>
                        <a:pt x="1376368" y="279176"/>
                        <a:pt x="1238515" y="215885"/>
                      </a:cubicBezTo>
                      <a:cubicBezTo>
                        <a:pt x="1248919" y="249698"/>
                        <a:pt x="1256722" y="287846"/>
                        <a:pt x="1280131" y="312123"/>
                      </a:cubicBezTo>
                      <a:cubicBezTo>
                        <a:pt x="1399778" y="439572"/>
                        <a:pt x="1434458" y="626845"/>
                        <a:pt x="1362497" y="782038"/>
                      </a:cubicBezTo>
                      <a:cubicBezTo>
                        <a:pt x="1286200" y="946769"/>
                        <a:pt x="1123203" y="1043874"/>
                        <a:pt x="943734" y="1029134"/>
                      </a:cubicBezTo>
                      <a:cubicBezTo>
                        <a:pt x="768599" y="1015263"/>
                        <a:pt x="645484" y="923360"/>
                        <a:pt x="581326" y="762097"/>
                      </a:cubicBezTo>
                      <a:cubicBezTo>
                        <a:pt x="518035" y="602569"/>
                        <a:pt x="546646" y="451710"/>
                        <a:pt x="662824" y="323394"/>
                      </a:cubicBezTo>
                      <a:cubicBezTo>
                        <a:pt x="692303" y="290448"/>
                        <a:pt x="709643" y="260103"/>
                        <a:pt x="702706" y="213284"/>
                      </a:cubicBezTo>
                      <a:close/>
                      <a:moveTo>
                        <a:pt x="888245" y="1701062"/>
                      </a:moveTo>
                      <a:cubicBezTo>
                        <a:pt x="742589" y="1701062"/>
                        <a:pt x="596932" y="1700196"/>
                        <a:pt x="451275" y="1701930"/>
                      </a:cubicBezTo>
                      <a:cubicBezTo>
                        <a:pt x="435669" y="1701930"/>
                        <a:pt x="413127" y="1706265"/>
                        <a:pt x="405324" y="1716669"/>
                      </a:cubicBezTo>
                      <a:cubicBezTo>
                        <a:pt x="373245" y="1760886"/>
                        <a:pt x="405324" y="1822443"/>
                        <a:pt x="459945" y="1822443"/>
                      </a:cubicBezTo>
                      <a:cubicBezTo>
                        <a:pt x="744323" y="1823310"/>
                        <a:pt x="1028700" y="1823310"/>
                        <a:pt x="1313077" y="1822443"/>
                      </a:cubicBezTo>
                      <a:cubicBezTo>
                        <a:pt x="1363363" y="1822443"/>
                        <a:pt x="1367698" y="1812039"/>
                        <a:pt x="1370299" y="1753950"/>
                      </a:cubicBezTo>
                      <a:cubicBezTo>
                        <a:pt x="1372033" y="1710600"/>
                        <a:pt x="1352092" y="1700196"/>
                        <a:pt x="1313077" y="1700196"/>
                      </a:cubicBezTo>
                      <a:cubicBezTo>
                        <a:pt x="1170888" y="1702797"/>
                        <a:pt x="1029567" y="1701062"/>
                        <a:pt x="888245" y="1701062"/>
                      </a:cubicBezTo>
                      <a:close/>
                      <a:moveTo>
                        <a:pt x="802412" y="602569"/>
                      </a:moveTo>
                      <a:cubicBezTo>
                        <a:pt x="737386" y="630313"/>
                        <a:pt x="707909" y="674530"/>
                        <a:pt x="703574" y="736087"/>
                      </a:cubicBezTo>
                      <a:cubicBezTo>
                        <a:pt x="701840" y="762097"/>
                        <a:pt x="699239" y="788975"/>
                        <a:pt x="704440" y="814118"/>
                      </a:cubicBezTo>
                      <a:cubicBezTo>
                        <a:pt x="708775" y="835793"/>
                        <a:pt x="716579" y="862670"/>
                        <a:pt x="731318" y="876542"/>
                      </a:cubicBezTo>
                      <a:cubicBezTo>
                        <a:pt x="832757" y="968444"/>
                        <a:pt x="951537" y="990987"/>
                        <a:pt x="1081587" y="956306"/>
                      </a:cubicBezTo>
                      <a:cubicBezTo>
                        <a:pt x="1209037" y="921626"/>
                        <a:pt x="1259323" y="853133"/>
                        <a:pt x="1248052" y="741290"/>
                      </a:cubicBezTo>
                      <a:cubicBezTo>
                        <a:pt x="1241983" y="678865"/>
                        <a:pt x="1213372" y="631180"/>
                        <a:pt x="1147480" y="603436"/>
                      </a:cubicBezTo>
                      <a:cubicBezTo>
                        <a:pt x="1137942" y="673663"/>
                        <a:pt x="1129272" y="739556"/>
                        <a:pt x="1118868" y="814118"/>
                      </a:cubicBezTo>
                      <a:cubicBezTo>
                        <a:pt x="1074651" y="782038"/>
                        <a:pt x="1038237" y="756896"/>
                        <a:pt x="1004424" y="729151"/>
                      </a:cubicBezTo>
                      <a:cubicBezTo>
                        <a:pt x="982749" y="710945"/>
                        <a:pt x="965409" y="712678"/>
                        <a:pt x="943734" y="730018"/>
                      </a:cubicBezTo>
                      <a:cubicBezTo>
                        <a:pt x="909920" y="757762"/>
                        <a:pt x="873506" y="782906"/>
                        <a:pt x="831023" y="814985"/>
                      </a:cubicBezTo>
                      <a:cubicBezTo>
                        <a:pt x="820619" y="738688"/>
                        <a:pt x="811949" y="673663"/>
                        <a:pt x="802412" y="602569"/>
                      </a:cubicBezTo>
                      <a:close/>
                      <a:moveTo>
                        <a:pt x="1414517" y="1188663"/>
                      </a:moveTo>
                      <a:cubicBezTo>
                        <a:pt x="1491680" y="1264960"/>
                        <a:pt x="1567109" y="1340389"/>
                        <a:pt x="1643405" y="1414951"/>
                      </a:cubicBezTo>
                      <a:cubicBezTo>
                        <a:pt x="1694559" y="1465238"/>
                        <a:pt x="1754382" y="1470440"/>
                        <a:pt x="1795131" y="1427956"/>
                      </a:cubicBezTo>
                      <a:cubicBezTo>
                        <a:pt x="1836748" y="1385473"/>
                        <a:pt x="1831545" y="1326517"/>
                        <a:pt x="1781259" y="1275364"/>
                      </a:cubicBezTo>
                      <a:cubicBezTo>
                        <a:pt x="1713633" y="1206870"/>
                        <a:pt x="1645140" y="1139244"/>
                        <a:pt x="1576647" y="1070751"/>
                      </a:cubicBezTo>
                      <a:cubicBezTo>
                        <a:pt x="1568843" y="1062948"/>
                        <a:pt x="1559307" y="1056879"/>
                        <a:pt x="1553237" y="1052544"/>
                      </a:cubicBezTo>
                      <a:cubicBezTo>
                        <a:pt x="1507286" y="1096761"/>
                        <a:pt x="1463069" y="1140111"/>
                        <a:pt x="1414517" y="1188663"/>
                      </a:cubicBezTo>
                      <a:close/>
                      <a:moveTo>
                        <a:pt x="604735" y="1637771"/>
                      </a:moveTo>
                      <a:cubicBezTo>
                        <a:pt x="792875" y="1637771"/>
                        <a:pt x="976680" y="1637771"/>
                        <a:pt x="1161352" y="1637771"/>
                      </a:cubicBezTo>
                      <a:cubicBezTo>
                        <a:pt x="1150081" y="1602224"/>
                        <a:pt x="1141411" y="1568411"/>
                        <a:pt x="1128406" y="1537199"/>
                      </a:cubicBezTo>
                      <a:cubicBezTo>
                        <a:pt x="1124071" y="1527662"/>
                        <a:pt x="1107597" y="1517258"/>
                        <a:pt x="1096326" y="1517258"/>
                      </a:cubicBezTo>
                      <a:cubicBezTo>
                        <a:pt x="953271" y="1515524"/>
                        <a:pt x="810215" y="1516391"/>
                        <a:pt x="667159" y="1517258"/>
                      </a:cubicBezTo>
                      <a:cubicBezTo>
                        <a:pt x="656755" y="1517258"/>
                        <a:pt x="641149" y="1525928"/>
                        <a:pt x="637681" y="1534598"/>
                      </a:cubicBezTo>
                      <a:cubicBezTo>
                        <a:pt x="625543" y="1566677"/>
                        <a:pt x="616873" y="1599623"/>
                        <a:pt x="604735" y="1637771"/>
                      </a:cubicBezTo>
                      <a:close/>
                      <a:moveTo>
                        <a:pt x="1173490" y="542746"/>
                      </a:moveTo>
                      <a:cubicBezTo>
                        <a:pt x="1177825" y="442173"/>
                        <a:pt x="1186495" y="346803"/>
                        <a:pt x="1183893" y="252299"/>
                      </a:cubicBezTo>
                      <a:cubicBezTo>
                        <a:pt x="1181293" y="140456"/>
                        <a:pt x="1082454" y="58090"/>
                        <a:pt x="967142" y="61558"/>
                      </a:cubicBezTo>
                      <a:cubicBezTo>
                        <a:pt x="851831" y="65893"/>
                        <a:pt x="763397" y="153461"/>
                        <a:pt x="762530" y="265304"/>
                      </a:cubicBezTo>
                      <a:cubicBezTo>
                        <a:pt x="762530" y="295649"/>
                        <a:pt x="760796" y="325995"/>
                        <a:pt x="762530" y="356340"/>
                      </a:cubicBezTo>
                      <a:cubicBezTo>
                        <a:pt x="766865" y="416163"/>
                        <a:pt x="773801" y="475986"/>
                        <a:pt x="780737" y="548815"/>
                      </a:cubicBezTo>
                      <a:cubicBezTo>
                        <a:pt x="815417" y="529741"/>
                        <a:pt x="843161" y="520204"/>
                        <a:pt x="859634" y="501129"/>
                      </a:cubicBezTo>
                      <a:cubicBezTo>
                        <a:pt x="864836" y="495060"/>
                        <a:pt x="843161" y="461247"/>
                        <a:pt x="830156" y="443907"/>
                      </a:cubicBezTo>
                      <a:cubicBezTo>
                        <a:pt x="785072" y="382350"/>
                        <a:pt x="785072" y="314724"/>
                        <a:pt x="798077" y="245363"/>
                      </a:cubicBezTo>
                      <a:cubicBezTo>
                        <a:pt x="799811" y="234092"/>
                        <a:pt x="810215" y="221954"/>
                        <a:pt x="820619" y="215018"/>
                      </a:cubicBezTo>
                      <a:cubicBezTo>
                        <a:pt x="872639" y="182072"/>
                        <a:pt x="924660" y="151727"/>
                        <a:pt x="974946" y="121382"/>
                      </a:cubicBezTo>
                      <a:cubicBezTo>
                        <a:pt x="1015695" y="147392"/>
                        <a:pt x="1057311" y="179471"/>
                        <a:pt x="1103262" y="201146"/>
                      </a:cubicBezTo>
                      <a:cubicBezTo>
                        <a:pt x="1140543" y="218486"/>
                        <a:pt x="1156150" y="242762"/>
                        <a:pt x="1157883" y="280910"/>
                      </a:cubicBezTo>
                      <a:cubicBezTo>
                        <a:pt x="1160485" y="350271"/>
                        <a:pt x="1150947" y="416163"/>
                        <a:pt x="1096326" y="468183"/>
                      </a:cubicBezTo>
                      <a:cubicBezTo>
                        <a:pt x="1074651" y="488991"/>
                        <a:pt x="1081587" y="513267"/>
                        <a:pt x="1110198" y="524539"/>
                      </a:cubicBezTo>
                      <a:cubicBezTo>
                        <a:pt x="1128406" y="532341"/>
                        <a:pt x="1146612" y="535810"/>
                        <a:pt x="1173490" y="542746"/>
                      </a:cubicBezTo>
                      <a:close/>
                      <a:moveTo>
                        <a:pt x="1701495" y="1103697"/>
                      </a:moveTo>
                      <a:cubicBezTo>
                        <a:pt x="1702362" y="1086357"/>
                        <a:pt x="1704096" y="1074219"/>
                        <a:pt x="1704096" y="1062081"/>
                      </a:cubicBezTo>
                      <a:cubicBezTo>
                        <a:pt x="1704096" y="900818"/>
                        <a:pt x="1704096" y="738688"/>
                        <a:pt x="1704096" y="577426"/>
                      </a:cubicBezTo>
                      <a:cubicBezTo>
                        <a:pt x="1704096" y="538411"/>
                        <a:pt x="1705830" y="499395"/>
                        <a:pt x="1703229" y="460380"/>
                      </a:cubicBezTo>
                      <a:cubicBezTo>
                        <a:pt x="1699761" y="406626"/>
                        <a:pt x="1670283" y="370212"/>
                        <a:pt x="1624332" y="367611"/>
                      </a:cubicBezTo>
                      <a:cubicBezTo>
                        <a:pt x="1574045" y="364143"/>
                        <a:pt x="1524626" y="366744"/>
                        <a:pt x="1473473" y="366744"/>
                      </a:cubicBezTo>
                      <a:cubicBezTo>
                        <a:pt x="1482143" y="424833"/>
                        <a:pt x="1482143" y="424833"/>
                        <a:pt x="1542833" y="424833"/>
                      </a:cubicBezTo>
                      <a:cubicBezTo>
                        <a:pt x="1626065" y="424833"/>
                        <a:pt x="1644273" y="443040"/>
                        <a:pt x="1644273" y="526272"/>
                      </a:cubicBezTo>
                      <a:cubicBezTo>
                        <a:pt x="1644273" y="686668"/>
                        <a:pt x="1646007" y="847064"/>
                        <a:pt x="1643405" y="1006593"/>
                      </a:cubicBezTo>
                      <a:cubicBezTo>
                        <a:pt x="1642539" y="1052544"/>
                        <a:pt x="1662480" y="1078554"/>
                        <a:pt x="1701495" y="1103697"/>
                      </a:cubicBezTo>
                      <a:close/>
                      <a:moveTo>
                        <a:pt x="854432" y="310389"/>
                      </a:moveTo>
                      <a:cubicBezTo>
                        <a:pt x="855299" y="393621"/>
                        <a:pt x="885644" y="436104"/>
                        <a:pt x="949802" y="451710"/>
                      </a:cubicBezTo>
                      <a:cubicBezTo>
                        <a:pt x="1005291" y="464715"/>
                        <a:pt x="1064247" y="432636"/>
                        <a:pt x="1085922" y="378015"/>
                      </a:cubicBezTo>
                      <a:cubicBezTo>
                        <a:pt x="1112800" y="310389"/>
                        <a:pt x="1095459" y="279176"/>
                        <a:pt x="1041705" y="238427"/>
                      </a:cubicBezTo>
                      <a:cubicBezTo>
                        <a:pt x="988818" y="198545"/>
                        <a:pt x="952404" y="205481"/>
                        <a:pt x="902985" y="240161"/>
                      </a:cubicBezTo>
                      <a:cubicBezTo>
                        <a:pt x="873506" y="261836"/>
                        <a:pt x="841427" y="273108"/>
                        <a:pt x="854432" y="310389"/>
                      </a:cubicBezTo>
                      <a:close/>
                      <a:moveTo>
                        <a:pt x="1509887" y="495060"/>
                      </a:moveTo>
                      <a:cubicBezTo>
                        <a:pt x="1532429" y="632047"/>
                        <a:pt x="1517690" y="759497"/>
                        <a:pt x="1448330" y="878276"/>
                      </a:cubicBezTo>
                      <a:cubicBezTo>
                        <a:pt x="1443128" y="887813"/>
                        <a:pt x="1443995" y="906020"/>
                        <a:pt x="1450064" y="915557"/>
                      </a:cubicBezTo>
                      <a:cubicBezTo>
                        <a:pt x="1468271" y="943301"/>
                        <a:pt x="1490813" y="967577"/>
                        <a:pt x="1511621" y="993588"/>
                      </a:cubicBezTo>
                      <a:cubicBezTo>
                        <a:pt x="1515089" y="988386"/>
                        <a:pt x="1518557" y="983183"/>
                        <a:pt x="1522025" y="977982"/>
                      </a:cubicBezTo>
                      <a:cubicBezTo>
                        <a:pt x="1540232" y="974513"/>
                        <a:pt x="1558439" y="971912"/>
                        <a:pt x="1581848" y="967577"/>
                      </a:cubicBezTo>
                      <a:cubicBezTo>
                        <a:pt x="1581848" y="956306"/>
                        <a:pt x="1581848" y="940701"/>
                        <a:pt x="1581848" y="925094"/>
                      </a:cubicBezTo>
                      <a:cubicBezTo>
                        <a:pt x="1581848" y="797645"/>
                        <a:pt x="1581848" y="671062"/>
                        <a:pt x="1581848" y="543612"/>
                      </a:cubicBezTo>
                      <a:cubicBezTo>
                        <a:pt x="1581848" y="482055"/>
                        <a:pt x="1578380" y="479454"/>
                        <a:pt x="1509887" y="495060"/>
                      </a:cubicBezTo>
                      <a:close/>
                      <a:moveTo>
                        <a:pt x="1247185" y="378015"/>
                      </a:moveTo>
                      <a:cubicBezTo>
                        <a:pt x="1240249" y="442173"/>
                        <a:pt x="1233313" y="501129"/>
                        <a:pt x="1227244" y="559219"/>
                      </a:cubicBezTo>
                      <a:cubicBezTo>
                        <a:pt x="1226377" y="565287"/>
                        <a:pt x="1229845" y="573091"/>
                        <a:pt x="1233313" y="579160"/>
                      </a:cubicBezTo>
                      <a:cubicBezTo>
                        <a:pt x="1261924" y="626845"/>
                        <a:pt x="1292269" y="673663"/>
                        <a:pt x="1318279" y="716146"/>
                      </a:cubicBezTo>
                      <a:cubicBezTo>
                        <a:pt x="1361629" y="618175"/>
                        <a:pt x="1332151" y="453444"/>
                        <a:pt x="1247185" y="378015"/>
                      </a:cubicBezTo>
                      <a:close/>
                      <a:moveTo>
                        <a:pt x="700973" y="378882"/>
                      </a:moveTo>
                      <a:cubicBezTo>
                        <a:pt x="613405" y="444774"/>
                        <a:pt x="587395" y="644185"/>
                        <a:pt x="630745" y="713545"/>
                      </a:cubicBezTo>
                      <a:cubicBezTo>
                        <a:pt x="658489" y="670195"/>
                        <a:pt x="688834" y="625111"/>
                        <a:pt x="718313" y="578293"/>
                      </a:cubicBezTo>
                      <a:cubicBezTo>
                        <a:pt x="721781" y="573091"/>
                        <a:pt x="723515" y="564421"/>
                        <a:pt x="722648" y="558352"/>
                      </a:cubicBezTo>
                      <a:cubicBezTo>
                        <a:pt x="715711" y="499395"/>
                        <a:pt x="707909" y="439572"/>
                        <a:pt x="700973" y="378882"/>
                      </a:cubicBezTo>
                      <a:close/>
                      <a:moveTo>
                        <a:pt x="1403246" y="958041"/>
                      </a:moveTo>
                      <a:cubicBezTo>
                        <a:pt x="1374634" y="984051"/>
                        <a:pt x="1349491" y="1007459"/>
                        <a:pt x="1326949" y="1027401"/>
                      </a:cubicBezTo>
                      <a:cubicBezTo>
                        <a:pt x="1352959" y="1056879"/>
                        <a:pt x="1375502" y="1082022"/>
                        <a:pt x="1396309" y="1106298"/>
                      </a:cubicBezTo>
                      <a:cubicBezTo>
                        <a:pt x="1425788" y="1080288"/>
                        <a:pt x="1450931" y="1058613"/>
                        <a:pt x="1476941" y="1036071"/>
                      </a:cubicBezTo>
                      <a:cubicBezTo>
                        <a:pt x="1448330" y="1006593"/>
                        <a:pt x="1424921" y="981449"/>
                        <a:pt x="1403246" y="958041"/>
                      </a:cubicBezTo>
                      <a:close/>
                      <a:moveTo>
                        <a:pt x="977547" y="612973"/>
                      </a:moveTo>
                      <a:cubicBezTo>
                        <a:pt x="994020" y="591298"/>
                        <a:pt x="1011360" y="572224"/>
                        <a:pt x="1024365" y="550549"/>
                      </a:cubicBezTo>
                      <a:cubicBezTo>
                        <a:pt x="1036503" y="530607"/>
                        <a:pt x="1033035" y="513267"/>
                        <a:pt x="1003557" y="515001"/>
                      </a:cubicBezTo>
                      <a:cubicBezTo>
                        <a:pt x="975813" y="516735"/>
                        <a:pt x="947202" y="521937"/>
                        <a:pt x="919457" y="525405"/>
                      </a:cubicBezTo>
                      <a:cubicBezTo>
                        <a:pt x="934196" y="551416"/>
                        <a:pt x="948936" y="578293"/>
                        <a:pt x="964542" y="604303"/>
                      </a:cubicBezTo>
                      <a:cubicBezTo>
                        <a:pt x="966276" y="606037"/>
                        <a:pt x="969744" y="607771"/>
                        <a:pt x="977547" y="612973"/>
                      </a:cubicBezTo>
                      <a:close/>
                      <a:moveTo>
                        <a:pt x="931596" y="661525"/>
                      </a:moveTo>
                      <a:cubicBezTo>
                        <a:pt x="909920" y="634648"/>
                        <a:pt x="891714" y="612106"/>
                        <a:pt x="873506" y="589564"/>
                      </a:cubicBezTo>
                      <a:cubicBezTo>
                        <a:pt x="870038" y="591298"/>
                        <a:pt x="866570" y="593032"/>
                        <a:pt x="863102" y="593899"/>
                      </a:cubicBezTo>
                      <a:cubicBezTo>
                        <a:pt x="867437" y="627712"/>
                        <a:pt x="871772" y="660658"/>
                        <a:pt x="877841" y="702274"/>
                      </a:cubicBezTo>
                      <a:cubicBezTo>
                        <a:pt x="900384" y="684934"/>
                        <a:pt x="913389" y="675397"/>
                        <a:pt x="931596" y="661525"/>
                      </a:cubicBezTo>
                      <a:close/>
                      <a:moveTo>
                        <a:pt x="1018296" y="661525"/>
                      </a:moveTo>
                      <a:cubicBezTo>
                        <a:pt x="1035636" y="674530"/>
                        <a:pt x="1050375" y="685801"/>
                        <a:pt x="1072050" y="701407"/>
                      </a:cubicBezTo>
                      <a:cubicBezTo>
                        <a:pt x="1076385" y="660658"/>
                        <a:pt x="1079853" y="626845"/>
                        <a:pt x="1084188" y="593899"/>
                      </a:cubicBezTo>
                      <a:cubicBezTo>
                        <a:pt x="1080720" y="593032"/>
                        <a:pt x="1076385" y="592165"/>
                        <a:pt x="1072917" y="590431"/>
                      </a:cubicBezTo>
                      <a:cubicBezTo>
                        <a:pt x="1056444" y="612106"/>
                        <a:pt x="1039971" y="632914"/>
                        <a:pt x="1018296" y="661525"/>
                      </a:cubicBezTo>
                      <a:close/>
                    </a:path>
                  </a:pathLst>
                </a:custGeom>
                <a:grpFill/>
                <a:ln w="8663" cap="flat">
                  <a:noFill/>
                  <a:prstDash val="solid"/>
                  <a:miter/>
                </a:ln>
              </p:spPr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  <p:sp>
              <p:nvSpPr>
                <p:cNvPr id="87" name="图形"/>
                <p:cNvSpPr/>
                <p:nvPr/>
              </p:nvSpPr>
              <p:spPr>
                <a:xfrm>
                  <a:off x="2651625" y="-1385978"/>
                  <a:ext cx="56355" cy="55487"/>
                </a:xfrm>
                <a:custGeom>
                  <a:avLst/>
                  <a:gdLst>
                    <a:gd name="connsiteX0" fmla="*/ 0 w 56355"/>
                    <a:gd name="connsiteY0" fmla="*/ 0 h 55487"/>
                    <a:gd name="connsiteX1" fmla="*/ 56355 w 56355"/>
                    <a:gd name="connsiteY1" fmla="*/ 0 h 55487"/>
                    <a:gd name="connsiteX2" fmla="*/ 56355 w 56355"/>
                    <a:gd name="connsiteY2" fmla="*/ 55488 h 55487"/>
                    <a:gd name="connsiteX3" fmla="*/ 0 w 56355"/>
                    <a:gd name="connsiteY3" fmla="*/ 55488 h 55487"/>
                    <a:gd name="connsiteX4" fmla="*/ 0 w 56355"/>
                    <a:gd name="connsiteY4" fmla="*/ 0 h 554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355" h="55487">
                      <a:moveTo>
                        <a:pt x="0" y="0"/>
                      </a:moveTo>
                      <a:cubicBezTo>
                        <a:pt x="20808" y="0"/>
                        <a:pt x="37281" y="0"/>
                        <a:pt x="56355" y="0"/>
                      </a:cubicBezTo>
                      <a:cubicBezTo>
                        <a:pt x="56355" y="19074"/>
                        <a:pt x="56355" y="35547"/>
                        <a:pt x="56355" y="55488"/>
                      </a:cubicBezTo>
                      <a:cubicBezTo>
                        <a:pt x="38148" y="55488"/>
                        <a:pt x="19941" y="55488"/>
                        <a:pt x="0" y="55488"/>
                      </a:cubicBezTo>
                      <a:cubicBezTo>
                        <a:pt x="0" y="37281"/>
                        <a:pt x="0" y="20808"/>
                        <a:pt x="0" y="0"/>
                      </a:cubicBezTo>
                      <a:close/>
                    </a:path>
                  </a:pathLst>
                </a:custGeom>
                <a:grpFill/>
                <a:ln w="8663" cap="flat">
                  <a:noFill/>
                  <a:prstDash val="solid"/>
                  <a:miter/>
                </a:ln>
              </p:spPr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  <p:sp>
              <p:nvSpPr>
                <p:cNvPr id="13" name="图形"/>
                <p:cNvSpPr/>
                <p:nvPr/>
              </p:nvSpPr>
              <p:spPr>
                <a:xfrm>
                  <a:off x="2773872" y="-1385111"/>
                  <a:ext cx="55488" cy="55488"/>
                </a:xfrm>
                <a:custGeom>
                  <a:avLst/>
                  <a:gdLst>
                    <a:gd name="connsiteX0" fmla="*/ 55488 w 55488"/>
                    <a:gd name="connsiteY0" fmla="*/ 0 h 55488"/>
                    <a:gd name="connsiteX1" fmla="*/ 55488 w 55488"/>
                    <a:gd name="connsiteY1" fmla="*/ 55488 h 55488"/>
                    <a:gd name="connsiteX2" fmla="*/ 0 w 55488"/>
                    <a:gd name="connsiteY2" fmla="*/ 55488 h 55488"/>
                    <a:gd name="connsiteX3" fmla="*/ 0 w 55488"/>
                    <a:gd name="connsiteY3" fmla="*/ 0 h 55488"/>
                    <a:gd name="connsiteX4" fmla="*/ 55488 w 55488"/>
                    <a:gd name="connsiteY4" fmla="*/ 0 h 554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5488" h="55488">
                      <a:moveTo>
                        <a:pt x="55488" y="0"/>
                      </a:moveTo>
                      <a:cubicBezTo>
                        <a:pt x="55488" y="19074"/>
                        <a:pt x="55488" y="35547"/>
                        <a:pt x="55488" y="55488"/>
                      </a:cubicBezTo>
                      <a:cubicBezTo>
                        <a:pt x="37281" y="55488"/>
                        <a:pt x="20808" y="55488"/>
                        <a:pt x="0" y="55488"/>
                      </a:cubicBezTo>
                      <a:cubicBezTo>
                        <a:pt x="0" y="38148"/>
                        <a:pt x="0" y="20808"/>
                        <a:pt x="0" y="0"/>
                      </a:cubicBezTo>
                      <a:cubicBezTo>
                        <a:pt x="17340" y="0"/>
                        <a:pt x="33813" y="0"/>
                        <a:pt x="55488" y="0"/>
                      </a:cubicBezTo>
                      <a:close/>
                    </a:path>
                  </a:pathLst>
                </a:custGeom>
                <a:grpFill/>
                <a:ln w="8663" cap="flat">
                  <a:noFill/>
                  <a:prstDash val="solid"/>
                  <a:miter/>
                </a:ln>
              </p:spPr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  <p:sp>
              <p:nvSpPr>
                <p:cNvPr id="14" name="图形"/>
                <p:cNvSpPr/>
                <p:nvPr/>
              </p:nvSpPr>
              <p:spPr>
                <a:xfrm>
                  <a:off x="2895253" y="-1385978"/>
                  <a:ext cx="55488" cy="56355"/>
                </a:xfrm>
                <a:custGeom>
                  <a:avLst/>
                  <a:gdLst>
                    <a:gd name="connsiteX0" fmla="*/ 55488 w 55488"/>
                    <a:gd name="connsiteY0" fmla="*/ 0 h 56355"/>
                    <a:gd name="connsiteX1" fmla="*/ 55488 w 55488"/>
                    <a:gd name="connsiteY1" fmla="*/ 56355 h 56355"/>
                    <a:gd name="connsiteX2" fmla="*/ 0 w 55488"/>
                    <a:gd name="connsiteY2" fmla="*/ 56355 h 56355"/>
                    <a:gd name="connsiteX3" fmla="*/ 0 w 55488"/>
                    <a:gd name="connsiteY3" fmla="*/ 0 h 56355"/>
                    <a:gd name="connsiteX4" fmla="*/ 55488 w 55488"/>
                    <a:gd name="connsiteY4" fmla="*/ 0 h 563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5488" h="56355">
                      <a:moveTo>
                        <a:pt x="55488" y="0"/>
                      </a:moveTo>
                      <a:cubicBezTo>
                        <a:pt x="55488" y="19941"/>
                        <a:pt x="55488" y="36414"/>
                        <a:pt x="55488" y="56355"/>
                      </a:cubicBezTo>
                      <a:cubicBezTo>
                        <a:pt x="36414" y="56355"/>
                        <a:pt x="19941" y="56355"/>
                        <a:pt x="0" y="56355"/>
                      </a:cubicBezTo>
                      <a:cubicBezTo>
                        <a:pt x="0" y="38148"/>
                        <a:pt x="0" y="20808"/>
                        <a:pt x="0" y="0"/>
                      </a:cubicBezTo>
                      <a:cubicBezTo>
                        <a:pt x="18207" y="0"/>
                        <a:pt x="34680" y="0"/>
                        <a:pt x="55488" y="0"/>
                      </a:cubicBezTo>
                      <a:close/>
                    </a:path>
                  </a:pathLst>
                </a:custGeom>
                <a:grpFill/>
                <a:ln w="8663" cap="flat">
                  <a:noFill/>
                  <a:prstDash val="solid"/>
                  <a:miter/>
                </a:ln>
              </p:spPr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  <p:sp>
              <p:nvSpPr>
                <p:cNvPr id="90" name="图形"/>
                <p:cNvSpPr/>
                <p:nvPr/>
              </p:nvSpPr>
              <p:spPr>
                <a:xfrm>
                  <a:off x="2713182" y="-2174085"/>
                  <a:ext cx="116178" cy="54621"/>
                </a:xfrm>
                <a:custGeom>
                  <a:avLst/>
                  <a:gdLst>
                    <a:gd name="connsiteX0" fmla="*/ 0 w 116178"/>
                    <a:gd name="connsiteY0" fmla="*/ 54621 h 54621"/>
                    <a:gd name="connsiteX1" fmla="*/ 0 w 116178"/>
                    <a:gd name="connsiteY1" fmla="*/ 0 h 54621"/>
                    <a:gd name="connsiteX2" fmla="*/ 116179 w 116178"/>
                    <a:gd name="connsiteY2" fmla="*/ 0 h 54621"/>
                    <a:gd name="connsiteX3" fmla="*/ 116179 w 116178"/>
                    <a:gd name="connsiteY3" fmla="*/ 54621 h 54621"/>
                    <a:gd name="connsiteX4" fmla="*/ 0 w 116178"/>
                    <a:gd name="connsiteY4" fmla="*/ 54621 h 546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6178" h="54621">
                      <a:moveTo>
                        <a:pt x="0" y="54621"/>
                      </a:moveTo>
                      <a:cubicBezTo>
                        <a:pt x="0" y="36414"/>
                        <a:pt x="0" y="19941"/>
                        <a:pt x="0" y="0"/>
                      </a:cubicBezTo>
                      <a:cubicBezTo>
                        <a:pt x="38148" y="0"/>
                        <a:pt x="76296" y="0"/>
                        <a:pt x="116179" y="0"/>
                      </a:cubicBezTo>
                      <a:cubicBezTo>
                        <a:pt x="116179" y="18207"/>
                        <a:pt x="116179" y="34680"/>
                        <a:pt x="116179" y="54621"/>
                      </a:cubicBezTo>
                      <a:cubicBezTo>
                        <a:pt x="78030" y="54621"/>
                        <a:pt x="39882" y="54621"/>
                        <a:pt x="0" y="54621"/>
                      </a:cubicBezTo>
                      <a:close/>
                    </a:path>
                  </a:pathLst>
                </a:custGeom>
                <a:grpFill/>
                <a:ln w="8663" cap="flat">
                  <a:noFill/>
                  <a:prstDash val="solid"/>
                  <a:miter/>
                </a:ln>
              </p:spPr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  <p:sp>
              <p:nvSpPr>
                <p:cNvPr id="15" name="图形"/>
                <p:cNvSpPr/>
                <p:nvPr/>
              </p:nvSpPr>
              <p:spPr>
                <a:xfrm>
                  <a:off x="2714049" y="-2054439"/>
                  <a:ext cx="114444" cy="57222"/>
                </a:xfrm>
                <a:custGeom>
                  <a:avLst/>
                  <a:gdLst>
                    <a:gd name="connsiteX0" fmla="*/ 0 w 114444"/>
                    <a:gd name="connsiteY0" fmla="*/ 0 h 57222"/>
                    <a:gd name="connsiteX1" fmla="*/ 114444 w 114444"/>
                    <a:gd name="connsiteY1" fmla="*/ 0 h 57222"/>
                    <a:gd name="connsiteX2" fmla="*/ 114444 w 114444"/>
                    <a:gd name="connsiteY2" fmla="*/ 57223 h 57222"/>
                    <a:gd name="connsiteX3" fmla="*/ 0 w 114444"/>
                    <a:gd name="connsiteY3" fmla="*/ 57223 h 57222"/>
                    <a:gd name="connsiteX4" fmla="*/ 0 w 114444"/>
                    <a:gd name="connsiteY4" fmla="*/ 0 h 572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4444" h="57222">
                      <a:moveTo>
                        <a:pt x="0" y="0"/>
                      </a:moveTo>
                      <a:cubicBezTo>
                        <a:pt x="39015" y="0"/>
                        <a:pt x="74562" y="0"/>
                        <a:pt x="114444" y="0"/>
                      </a:cubicBezTo>
                      <a:cubicBezTo>
                        <a:pt x="114444" y="19074"/>
                        <a:pt x="114444" y="36414"/>
                        <a:pt x="114444" y="57223"/>
                      </a:cubicBezTo>
                      <a:cubicBezTo>
                        <a:pt x="77163" y="57223"/>
                        <a:pt x="40749" y="57223"/>
                        <a:pt x="0" y="57223"/>
                      </a:cubicBezTo>
                      <a:cubicBezTo>
                        <a:pt x="0" y="39015"/>
                        <a:pt x="0" y="21675"/>
                        <a:pt x="0" y="0"/>
                      </a:cubicBezTo>
                      <a:close/>
                    </a:path>
                  </a:pathLst>
                </a:custGeom>
                <a:grpFill/>
                <a:ln w="8663" cap="flat">
                  <a:noFill/>
                  <a:prstDash val="solid"/>
                  <a:miter/>
                </a:ln>
              </p:spPr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  <p:sp>
              <p:nvSpPr>
                <p:cNvPr id="16" name="图形"/>
                <p:cNvSpPr/>
                <p:nvPr/>
              </p:nvSpPr>
              <p:spPr>
                <a:xfrm>
                  <a:off x="2713182" y="-1931324"/>
                  <a:ext cx="116178" cy="54621"/>
                </a:xfrm>
                <a:custGeom>
                  <a:avLst/>
                  <a:gdLst>
                    <a:gd name="connsiteX0" fmla="*/ 0 w 116178"/>
                    <a:gd name="connsiteY0" fmla="*/ 54621 h 54621"/>
                    <a:gd name="connsiteX1" fmla="*/ 0 w 116178"/>
                    <a:gd name="connsiteY1" fmla="*/ 0 h 54621"/>
                    <a:gd name="connsiteX2" fmla="*/ 116179 w 116178"/>
                    <a:gd name="connsiteY2" fmla="*/ 0 h 54621"/>
                    <a:gd name="connsiteX3" fmla="*/ 116179 w 116178"/>
                    <a:gd name="connsiteY3" fmla="*/ 54621 h 54621"/>
                    <a:gd name="connsiteX4" fmla="*/ 0 w 116178"/>
                    <a:gd name="connsiteY4" fmla="*/ 54621 h 546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6178" h="54621">
                      <a:moveTo>
                        <a:pt x="0" y="54621"/>
                      </a:moveTo>
                      <a:cubicBezTo>
                        <a:pt x="0" y="36414"/>
                        <a:pt x="0" y="19941"/>
                        <a:pt x="0" y="0"/>
                      </a:cubicBezTo>
                      <a:cubicBezTo>
                        <a:pt x="38148" y="0"/>
                        <a:pt x="76296" y="0"/>
                        <a:pt x="116179" y="0"/>
                      </a:cubicBezTo>
                      <a:cubicBezTo>
                        <a:pt x="116179" y="18207"/>
                        <a:pt x="116179" y="34680"/>
                        <a:pt x="116179" y="54621"/>
                      </a:cubicBezTo>
                      <a:cubicBezTo>
                        <a:pt x="78030" y="54621"/>
                        <a:pt x="39882" y="54621"/>
                        <a:pt x="0" y="54621"/>
                      </a:cubicBezTo>
                      <a:close/>
                    </a:path>
                  </a:pathLst>
                </a:custGeom>
                <a:grpFill/>
                <a:ln w="8663" cap="flat">
                  <a:noFill/>
                  <a:prstDash val="solid"/>
                  <a:miter/>
                </a:ln>
              </p:spPr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  <p:sp>
              <p:nvSpPr>
                <p:cNvPr id="93" name="图形"/>
                <p:cNvSpPr/>
                <p:nvPr/>
              </p:nvSpPr>
              <p:spPr>
                <a:xfrm>
                  <a:off x="2710581" y="-1809943"/>
                  <a:ext cx="118779" cy="54621"/>
                </a:xfrm>
                <a:custGeom>
                  <a:avLst/>
                  <a:gdLst>
                    <a:gd name="connsiteX0" fmla="*/ 118780 w 118779"/>
                    <a:gd name="connsiteY0" fmla="*/ 0 h 54621"/>
                    <a:gd name="connsiteX1" fmla="*/ 118780 w 118779"/>
                    <a:gd name="connsiteY1" fmla="*/ 54621 h 54621"/>
                    <a:gd name="connsiteX2" fmla="*/ 2601 w 118779"/>
                    <a:gd name="connsiteY2" fmla="*/ 54621 h 54621"/>
                    <a:gd name="connsiteX3" fmla="*/ 0 w 118779"/>
                    <a:gd name="connsiteY3" fmla="*/ 0 h 54621"/>
                    <a:gd name="connsiteX4" fmla="*/ 118780 w 118779"/>
                    <a:gd name="connsiteY4" fmla="*/ 0 h 546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779" h="54621">
                      <a:moveTo>
                        <a:pt x="118780" y="0"/>
                      </a:moveTo>
                      <a:cubicBezTo>
                        <a:pt x="118780" y="18207"/>
                        <a:pt x="118780" y="34680"/>
                        <a:pt x="118780" y="54621"/>
                      </a:cubicBezTo>
                      <a:cubicBezTo>
                        <a:pt x="81499" y="54621"/>
                        <a:pt x="45084" y="54621"/>
                        <a:pt x="2601" y="54621"/>
                      </a:cubicBezTo>
                      <a:cubicBezTo>
                        <a:pt x="1734" y="39015"/>
                        <a:pt x="867" y="20808"/>
                        <a:pt x="0" y="0"/>
                      </a:cubicBezTo>
                      <a:cubicBezTo>
                        <a:pt x="39015" y="0"/>
                        <a:pt x="76296" y="0"/>
                        <a:pt x="118780" y="0"/>
                      </a:cubicBezTo>
                      <a:close/>
                    </a:path>
                  </a:pathLst>
                </a:custGeom>
                <a:grpFill/>
                <a:ln w="8663" cap="flat">
                  <a:noFill/>
                  <a:prstDash val="solid"/>
                  <a:miter/>
                </a:ln>
              </p:spPr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  <p:sp>
              <p:nvSpPr>
                <p:cNvPr id="17" name="图形"/>
                <p:cNvSpPr/>
                <p:nvPr/>
              </p:nvSpPr>
              <p:spPr>
                <a:xfrm>
                  <a:off x="2713182" y="-1689430"/>
                  <a:ext cx="55488" cy="56355"/>
                </a:xfrm>
                <a:custGeom>
                  <a:avLst/>
                  <a:gdLst>
                    <a:gd name="connsiteX0" fmla="*/ 55488 w 55488"/>
                    <a:gd name="connsiteY0" fmla="*/ 0 h 56355"/>
                    <a:gd name="connsiteX1" fmla="*/ 55488 w 55488"/>
                    <a:gd name="connsiteY1" fmla="*/ 56355 h 56355"/>
                    <a:gd name="connsiteX2" fmla="*/ 0 w 55488"/>
                    <a:gd name="connsiteY2" fmla="*/ 56355 h 56355"/>
                    <a:gd name="connsiteX3" fmla="*/ 0 w 55488"/>
                    <a:gd name="connsiteY3" fmla="*/ 0 h 56355"/>
                    <a:gd name="connsiteX4" fmla="*/ 55488 w 55488"/>
                    <a:gd name="connsiteY4" fmla="*/ 0 h 563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5488" h="56355">
                      <a:moveTo>
                        <a:pt x="55488" y="0"/>
                      </a:moveTo>
                      <a:cubicBezTo>
                        <a:pt x="55488" y="19941"/>
                        <a:pt x="55488" y="36414"/>
                        <a:pt x="55488" y="56355"/>
                      </a:cubicBezTo>
                      <a:cubicBezTo>
                        <a:pt x="36414" y="56355"/>
                        <a:pt x="19941" y="56355"/>
                        <a:pt x="0" y="56355"/>
                      </a:cubicBezTo>
                      <a:cubicBezTo>
                        <a:pt x="0" y="38148"/>
                        <a:pt x="0" y="20808"/>
                        <a:pt x="0" y="0"/>
                      </a:cubicBezTo>
                      <a:cubicBezTo>
                        <a:pt x="18207" y="0"/>
                        <a:pt x="34680" y="0"/>
                        <a:pt x="55488" y="0"/>
                      </a:cubicBezTo>
                      <a:close/>
                    </a:path>
                  </a:pathLst>
                </a:custGeom>
                <a:grpFill/>
                <a:ln w="8663" cap="flat">
                  <a:noFill/>
                  <a:prstDash val="solid"/>
                  <a:miter/>
                </a:ln>
              </p:spPr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  <p:sp>
              <p:nvSpPr>
                <p:cNvPr id="18" name="图形"/>
                <p:cNvSpPr/>
                <p:nvPr/>
              </p:nvSpPr>
              <p:spPr>
                <a:xfrm>
                  <a:off x="2834562" y="-1689430"/>
                  <a:ext cx="54621" cy="57222"/>
                </a:xfrm>
                <a:custGeom>
                  <a:avLst/>
                  <a:gdLst>
                    <a:gd name="connsiteX0" fmla="*/ 54621 w 54621"/>
                    <a:gd name="connsiteY0" fmla="*/ 57222 h 57222"/>
                    <a:gd name="connsiteX1" fmla="*/ 0 w 54621"/>
                    <a:gd name="connsiteY1" fmla="*/ 57222 h 57222"/>
                    <a:gd name="connsiteX2" fmla="*/ 0 w 54621"/>
                    <a:gd name="connsiteY2" fmla="*/ 0 h 57222"/>
                    <a:gd name="connsiteX3" fmla="*/ 54621 w 54621"/>
                    <a:gd name="connsiteY3" fmla="*/ 0 h 57222"/>
                    <a:gd name="connsiteX4" fmla="*/ 54621 w 54621"/>
                    <a:gd name="connsiteY4" fmla="*/ 57222 h 572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4621" h="57222">
                      <a:moveTo>
                        <a:pt x="54621" y="57222"/>
                      </a:moveTo>
                      <a:cubicBezTo>
                        <a:pt x="34680" y="57222"/>
                        <a:pt x="19074" y="57222"/>
                        <a:pt x="0" y="57222"/>
                      </a:cubicBezTo>
                      <a:cubicBezTo>
                        <a:pt x="0" y="38148"/>
                        <a:pt x="0" y="20808"/>
                        <a:pt x="0" y="0"/>
                      </a:cubicBezTo>
                      <a:cubicBezTo>
                        <a:pt x="17340" y="0"/>
                        <a:pt x="34680" y="0"/>
                        <a:pt x="54621" y="0"/>
                      </a:cubicBezTo>
                      <a:cubicBezTo>
                        <a:pt x="54621" y="18207"/>
                        <a:pt x="54621" y="35547"/>
                        <a:pt x="54621" y="57222"/>
                      </a:cubicBezTo>
                      <a:close/>
                    </a:path>
                  </a:pathLst>
                </a:custGeom>
                <a:grpFill/>
                <a:ln w="8663" cap="flat">
                  <a:noFill/>
                  <a:prstDash val="solid"/>
                  <a:miter/>
                </a:ln>
              </p:spPr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  <p:sp>
              <p:nvSpPr>
                <p:cNvPr id="96" name="图形"/>
                <p:cNvSpPr/>
                <p:nvPr/>
              </p:nvSpPr>
              <p:spPr>
                <a:xfrm>
                  <a:off x="2955943" y="-1689430"/>
                  <a:ext cx="55488" cy="56355"/>
                </a:xfrm>
                <a:custGeom>
                  <a:avLst/>
                  <a:gdLst>
                    <a:gd name="connsiteX0" fmla="*/ 55488 w 55488"/>
                    <a:gd name="connsiteY0" fmla="*/ 0 h 56355"/>
                    <a:gd name="connsiteX1" fmla="*/ 55488 w 55488"/>
                    <a:gd name="connsiteY1" fmla="*/ 56355 h 56355"/>
                    <a:gd name="connsiteX2" fmla="*/ 0 w 55488"/>
                    <a:gd name="connsiteY2" fmla="*/ 56355 h 56355"/>
                    <a:gd name="connsiteX3" fmla="*/ 0 w 55488"/>
                    <a:gd name="connsiteY3" fmla="*/ 0 h 56355"/>
                    <a:gd name="connsiteX4" fmla="*/ 55488 w 55488"/>
                    <a:gd name="connsiteY4" fmla="*/ 0 h 563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5488" h="56355">
                      <a:moveTo>
                        <a:pt x="55488" y="0"/>
                      </a:moveTo>
                      <a:cubicBezTo>
                        <a:pt x="55488" y="19941"/>
                        <a:pt x="55488" y="36414"/>
                        <a:pt x="55488" y="56355"/>
                      </a:cubicBezTo>
                      <a:cubicBezTo>
                        <a:pt x="36414" y="56355"/>
                        <a:pt x="19941" y="56355"/>
                        <a:pt x="0" y="56355"/>
                      </a:cubicBezTo>
                      <a:cubicBezTo>
                        <a:pt x="0" y="38148"/>
                        <a:pt x="0" y="20808"/>
                        <a:pt x="0" y="0"/>
                      </a:cubicBezTo>
                      <a:cubicBezTo>
                        <a:pt x="18207" y="0"/>
                        <a:pt x="34680" y="0"/>
                        <a:pt x="55488" y="0"/>
                      </a:cubicBezTo>
                      <a:close/>
                    </a:path>
                  </a:pathLst>
                </a:custGeom>
                <a:grpFill/>
                <a:ln w="8663" cap="flat">
                  <a:noFill/>
                  <a:prstDash val="solid"/>
                  <a:miter/>
                </a:ln>
              </p:spPr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  <p:sp>
              <p:nvSpPr>
                <p:cNvPr id="20" name="图形"/>
                <p:cNvSpPr/>
                <p:nvPr/>
              </p:nvSpPr>
              <p:spPr>
                <a:xfrm>
                  <a:off x="3411120" y="-1932191"/>
                  <a:ext cx="56355" cy="116178"/>
                </a:xfrm>
                <a:custGeom>
                  <a:avLst/>
                  <a:gdLst>
                    <a:gd name="connsiteX0" fmla="*/ 0 w 56355"/>
                    <a:gd name="connsiteY0" fmla="*/ 0 h 116178"/>
                    <a:gd name="connsiteX1" fmla="*/ 56355 w 56355"/>
                    <a:gd name="connsiteY1" fmla="*/ 0 h 116178"/>
                    <a:gd name="connsiteX2" fmla="*/ 56355 w 56355"/>
                    <a:gd name="connsiteY2" fmla="*/ 116178 h 116178"/>
                    <a:gd name="connsiteX3" fmla="*/ 0 w 56355"/>
                    <a:gd name="connsiteY3" fmla="*/ 116178 h 116178"/>
                    <a:gd name="connsiteX4" fmla="*/ 0 w 56355"/>
                    <a:gd name="connsiteY4" fmla="*/ 0 h 1161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355" h="116178">
                      <a:moveTo>
                        <a:pt x="0" y="0"/>
                      </a:moveTo>
                      <a:cubicBezTo>
                        <a:pt x="19074" y="0"/>
                        <a:pt x="36414" y="0"/>
                        <a:pt x="56355" y="0"/>
                      </a:cubicBezTo>
                      <a:cubicBezTo>
                        <a:pt x="56355" y="39015"/>
                        <a:pt x="56355" y="76296"/>
                        <a:pt x="56355" y="116178"/>
                      </a:cubicBezTo>
                      <a:cubicBezTo>
                        <a:pt x="38148" y="116178"/>
                        <a:pt x="20808" y="116178"/>
                        <a:pt x="0" y="116178"/>
                      </a:cubicBezTo>
                      <a:cubicBezTo>
                        <a:pt x="0" y="78030"/>
                        <a:pt x="0" y="40749"/>
                        <a:pt x="0" y="0"/>
                      </a:cubicBezTo>
                      <a:close/>
                    </a:path>
                  </a:pathLst>
                </a:custGeom>
                <a:grpFill/>
                <a:ln w="8663" cap="flat">
                  <a:noFill/>
                  <a:prstDash val="solid"/>
                  <a:miter/>
                </a:ln>
              </p:spPr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  <p:sp>
              <p:nvSpPr>
                <p:cNvPr id="33" name="图形"/>
                <p:cNvSpPr/>
                <p:nvPr/>
              </p:nvSpPr>
              <p:spPr>
                <a:xfrm>
                  <a:off x="4170500" y="-1385978"/>
                  <a:ext cx="71209" cy="54768"/>
                </a:xfrm>
                <a:custGeom>
                  <a:avLst/>
                  <a:gdLst>
                    <a:gd name="connsiteX0" fmla="*/ 71209 w 71209"/>
                    <a:gd name="connsiteY0" fmla="*/ 27744 h 54768"/>
                    <a:gd name="connsiteX1" fmla="*/ 26126 w 71209"/>
                    <a:gd name="connsiteY1" fmla="*/ 54621 h 54768"/>
                    <a:gd name="connsiteX2" fmla="*/ 116 w 71209"/>
                    <a:gd name="connsiteY2" fmla="*/ 25143 h 54768"/>
                    <a:gd name="connsiteX3" fmla="*/ 26126 w 71209"/>
                    <a:gd name="connsiteY3" fmla="*/ 0 h 54768"/>
                    <a:gd name="connsiteX4" fmla="*/ 71209 w 71209"/>
                    <a:gd name="connsiteY4" fmla="*/ 27744 h 54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1209" h="54768">
                      <a:moveTo>
                        <a:pt x="71209" y="27744"/>
                      </a:moveTo>
                      <a:cubicBezTo>
                        <a:pt x="48668" y="42483"/>
                        <a:pt x="36529" y="56355"/>
                        <a:pt x="26126" y="54621"/>
                      </a:cubicBezTo>
                      <a:cubicBezTo>
                        <a:pt x="15722" y="52887"/>
                        <a:pt x="1849" y="37281"/>
                        <a:pt x="116" y="25143"/>
                      </a:cubicBezTo>
                      <a:cubicBezTo>
                        <a:pt x="-1619" y="18207"/>
                        <a:pt x="16588" y="867"/>
                        <a:pt x="26126" y="0"/>
                      </a:cubicBezTo>
                      <a:cubicBezTo>
                        <a:pt x="36529" y="867"/>
                        <a:pt x="48668" y="13872"/>
                        <a:pt x="71209" y="27744"/>
                      </a:cubicBezTo>
                      <a:close/>
                    </a:path>
                  </a:pathLst>
                </a:custGeom>
                <a:grpFill/>
                <a:ln w="8663" cap="flat">
                  <a:noFill/>
                  <a:prstDash val="solid"/>
                  <a:miter/>
                </a:ln>
              </p:spPr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</p:grpSp>
        </p:grpSp>
        <p:sp>
          <p:nvSpPr>
            <p:cNvPr id="13336" name="图形"/>
            <p:cNvSpPr>
              <a:spLocks noChangeArrowheads="1"/>
            </p:cNvSpPr>
            <p:nvPr/>
          </p:nvSpPr>
          <p:spPr bwMode="auto">
            <a:xfrm>
              <a:off x="11993" y="3585"/>
              <a:ext cx="5864" cy="10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50000"/>
                </a:lnSpc>
                <a:buFont typeface="字魂58号-创中黑" panose="00000500000000000000" charset="-122"/>
                <a:buNone/>
              </a:pPr>
              <a:r>
                <a:rPr lang="zh-CN" altLang="zh-CN" sz="1400" dirty="0">
                  <a:cs typeface="+mn-ea"/>
                  <a:sym typeface="+mn-lt"/>
                </a:rPr>
                <a:t>点击这里添加文字内容，比如关键词、一些简介等。</a:t>
              </a:r>
              <a:endPara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3337" name="图形"/>
            <p:cNvSpPr>
              <a:spLocks noChangeArrowheads="1"/>
            </p:cNvSpPr>
            <p:nvPr/>
          </p:nvSpPr>
          <p:spPr bwMode="auto">
            <a:xfrm>
              <a:off x="11993" y="5591"/>
              <a:ext cx="5864" cy="10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50000"/>
                </a:lnSpc>
                <a:buFont typeface="字魂58号-创中黑" panose="00000500000000000000" charset="-122"/>
                <a:buNone/>
              </a:pPr>
              <a:r>
                <a:rPr lang="zh-CN" altLang="zh-CN" sz="1400" dirty="0">
                  <a:cs typeface="+mn-ea"/>
                  <a:sym typeface="+mn-lt"/>
                </a:rPr>
                <a:t>点击这里添加文字内容，比如关键词、一些简介等。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3338" name="图形"/>
            <p:cNvSpPr>
              <a:spLocks noChangeArrowheads="1"/>
            </p:cNvSpPr>
            <p:nvPr/>
          </p:nvSpPr>
          <p:spPr bwMode="auto">
            <a:xfrm>
              <a:off x="11993" y="7597"/>
              <a:ext cx="5864" cy="10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50000"/>
                </a:lnSpc>
                <a:buFont typeface="字魂58号-创中黑" panose="00000500000000000000" charset="-122"/>
                <a:buNone/>
              </a:pPr>
              <a:r>
                <a:rPr lang="zh-CN" altLang="zh-CN" sz="1400" dirty="0">
                  <a:cs typeface="+mn-ea"/>
                  <a:sym typeface="+mn-lt"/>
                </a:rPr>
                <a:t>点击这里添加文字内容，比如关键词、一些简介等。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8" name="图形"/>
            <p:cNvSpPr>
              <a:spLocks noChangeArrowheads="1"/>
            </p:cNvSpPr>
            <p:nvPr/>
          </p:nvSpPr>
          <p:spPr bwMode="auto">
            <a:xfrm>
              <a:off x="1867" y="3584"/>
              <a:ext cx="5864" cy="10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50000"/>
                </a:lnSpc>
                <a:buFont typeface="字魂58号-创中黑" panose="00000500000000000000" charset="-122"/>
                <a:buNone/>
              </a:pPr>
              <a:r>
                <a:rPr lang="zh-CN" altLang="zh-CN" sz="1400" dirty="0">
                  <a:cs typeface="+mn-ea"/>
                  <a:sym typeface="+mn-lt"/>
                </a:rPr>
                <a:t>点击这里添加文字内容，比如关键词、一些简介等。</a:t>
              </a:r>
              <a:endPara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4" name="图形"/>
            <p:cNvSpPr>
              <a:spLocks noChangeArrowheads="1"/>
            </p:cNvSpPr>
            <p:nvPr/>
          </p:nvSpPr>
          <p:spPr bwMode="auto">
            <a:xfrm>
              <a:off x="1867" y="5590"/>
              <a:ext cx="5864" cy="10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50000"/>
                </a:lnSpc>
                <a:buFont typeface="字魂58号-创中黑" panose="00000500000000000000" charset="-122"/>
                <a:buNone/>
              </a:pPr>
              <a:r>
                <a:rPr lang="zh-CN" altLang="zh-CN" sz="1400" dirty="0">
                  <a:cs typeface="+mn-ea"/>
                  <a:sym typeface="+mn-lt"/>
                </a:rPr>
                <a:t>点击这里添加文字内容，比如关键词、一些简介等。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6" name="图形"/>
            <p:cNvSpPr>
              <a:spLocks noChangeArrowheads="1"/>
            </p:cNvSpPr>
            <p:nvPr/>
          </p:nvSpPr>
          <p:spPr bwMode="auto">
            <a:xfrm>
              <a:off x="1867" y="7596"/>
              <a:ext cx="5864" cy="10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50000"/>
                </a:lnSpc>
                <a:buFont typeface="字魂58号-创中黑" panose="00000500000000000000" charset="-122"/>
                <a:buNone/>
              </a:pPr>
              <a:r>
                <a:rPr lang="zh-CN" altLang="zh-CN" sz="1400" dirty="0">
                  <a:cs typeface="+mn-ea"/>
                  <a:sym typeface="+mn-lt"/>
                </a:rPr>
                <a:t>点击这里添加文字内容，比如关键词、一些简介等。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</p:spTree>
    <p:custDataLst>
      <p:tags r:id="rId1"/>
    </p:custDataLst>
  </p:cSld>
  <p:clrMapOvr>
    <a:masterClrMapping/>
  </p:clrMapOvr>
  <p:transition advTm="2000">
    <p:zo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图形"/>
          <p:cNvGrpSpPr/>
          <p:nvPr/>
        </p:nvGrpSpPr>
        <p:grpSpPr>
          <a:xfrm>
            <a:off x="958850" y="1319530"/>
            <a:ext cx="10801350" cy="4446905"/>
            <a:chOff x="1528" y="2078"/>
            <a:chExt cx="17010" cy="7003"/>
          </a:xfrm>
        </p:grpSpPr>
        <p:pic>
          <p:nvPicPr>
            <p:cNvPr id="26" name="图形" descr="E:\006包图网\素材\01创意3D\01\62b5cdf034679.png62b5cdf034679"/>
            <p:cNvPicPr>
              <a:picLocks noChangeAspect="1"/>
            </p:cNvPicPr>
            <p:nvPr/>
          </p:nvPicPr>
          <p:blipFill>
            <a:blip r:embed="rId3" cstate="screen"/>
            <a:srcRect/>
            <a:stretch>
              <a:fillRect/>
            </a:stretch>
          </p:blipFill>
          <p:spPr>
            <a:xfrm flipH="1">
              <a:off x="1528" y="2078"/>
              <a:ext cx="4668" cy="7003"/>
            </a:xfrm>
            <a:prstGeom prst="rect">
              <a:avLst/>
            </a:prstGeom>
            <a:ln w="114300">
              <a:solidFill>
                <a:srgbClr val="FFFFFF"/>
              </a:solidFill>
            </a:ln>
          </p:spPr>
        </p:pic>
        <p:sp>
          <p:nvSpPr>
            <p:cNvPr id="8" name="图形"/>
            <p:cNvSpPr/>
            <p:nvPr/>
          </p:nvSpPr>
          <p:spPr>
            <a:xfrm>
              <a:off x="13326" y="3408"/>
              <a:ext cx="1203" cy="1203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bg2">
                    <a:lumMod val="25000"/>
                  </a:schemeClr>
                </a:solidFill>
                <a:cs typeface="+mn-ea"/>
                <a:sym typeface="+mn-lt"/>
              </a:endParaRPr>
            </a:p>
          </p:txBody>
        </p:sp>
        <p:grpSp>
          <p:nvGrpSpPr>
            <p:cNvPr id="9" name="Group 33"/>
            <p:cNvGrpSpPr/>
            <p:nvPr/>
          </p:nvGrpSpPr>
          <p:grpSpPr>
            <a:xfrm>
              <a:off x="13584" y="3692"/>
              <a:ext cx="673" cy="630"/>
              <a:chOff x="5368132" y="3540125"/>
              <a:chExt cx="465138" cy="435769"/>
            </a:xfrm>
            <a:solidFill>
              <a:schemeClr val="bg1"/>
            </a:solidFill>
          </p:grpSpPr>
          <p:sp>
            <p:nvSpPr>
              <p:cNvPr id="10" name="图形"/>
              <p:cNvSpPr/>
              <p:nvPr/>
            </p:nvSpPr>
            <p:spPr bwMode="auto">
              <a:xfrm>
                <a:off x="5426869" y="3598069"/>
                <a:ext cx="347663" cy="23256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699" y="20255"/>
                    </a:moveTo>
                    <a:lnTo>
                      <a:pt x="899" y="20255"/>
                    </a:lnTo>
                    <a:lnTo>
                      <a:pt x="899" y="1350"/>
                    </a:lnTo>
                    <a:lnTo>
                      <a:pt x="20699" y="1350"/>
                    </a:lnTo>
                    <a:cubicBezTo>
                      <a:pt x="20699" y="1350"/>
                      <a:pt x="20699" y="20255"/>
                      <a:pt x="20699" y="20255"/>
                    </a:cubicBezTo>
                    <a:close/>
                    <a:moveTo>
                      <a:pt x="20699" y="0"/>
                    </a:moveTo>
                    <a:lnTo>
                      <a:pt x="899" y="5"/>
                    </a:lnTo>
                    <a:cubicBezTo>
                      <a:pt x="402" y="5"/>
                      <a:pt x="0" y="603"/>
                      <a:pt x="0" y="1350"/>
                    </a:cubicBezTo>
                    <a:lnTo>
                      <a:pt x="0" y="20249"/>
                    </a:lnTo>
                    <a:cubicBezTo>
                      <a:pt x="0" y="20996"/>
                      <a:pt x="402" y="21599"/>
                      <a:pt x="899" y="21599"/>
                    </a:cubicBezTo>
                    <a:lnTo>
                      <a:pt x="20699" y="21599"/>
                    </a:lnTo>
                    <a:cubicBezTo>
                      <a:pt x="21197" y="21599"/>
                      <a:pt x="21600" y="20996"/>
                      <a:pt x="21600" y="20249"/>
                    </a:cubicBezTo>
                    <a:lnTo>
                      <a:pt x="21600" y="1350"/>
                    </a:lnTo>
                    <a:cubicBezTo>
                      <a:pt x="21600" y="603"/>
                      <a:pt x="21197" y="0"/>
                      <a:pt x="20699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17145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100">
                  <a:solidFill>
                    <a:schemeClr val="bg2">
                      <a:lumMod val="2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cs typeface="+mn-ea"/>
                  <a:sym typeface="+mn-lt"/>
                </a:endParaRPr>
              </a:p>
            </p:txBody>
          </p:sp>
          <p:sp>
            <p:nvSpPr>
              <p:cNvPr id="11" name="图形"/>
              <p:cNvSpPr/>
              <p:nvPr/>
            </p:nvSpPr>
            <p:spPr bwMode="auto">
              <a:xfrm>
                <a:off x="5368132" y="3540125"/>
                <a:ext cx="465138" cy="43576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249" y="16562"/>
                    </a:moveTo>
                    <a:cubicBezTo>
                      <a:pt x="20249" y="16959"/>
                      <a:pt x="19946" y="17282"/>
                      <a:pt x="19575" y="17282"/>
                    </a:cubicBezTo>
                    <a:lnTo>
                      <a:pt x="13499" y="17282"/>
                    </a:lnTo>
                    <a:lnTo>
                      <a:pt x="8099" y="17282"/>
                    </a:lnTo>
                    <a:lnTo>
                      <a:pt x="2024" y="17282"/>
                    </a:lnTo>
                    <a:cubicBezTo>
                      <a:pt x="1651" y="17282"/>
                      <a:pt x="1349" y="16959"/>
                      <a:pt x="1349" y="16562"/>
                    </a:cubicBezTo>
                    <a:lnTo>
                      <a:pt x="1349" y="2160"/>
                    </a:lnTo>
                    <a:cubicBezTo>
                      <a:pt x="1349" y="1762"/>
                      <a:pt x="1651" y="1440"/>
                      <a:pt x="2024" y="1440"/>
                    </a:cubicBezTo>
                    <a:lnTo>
                      <a:pt x="19575" y="1440"/>
                    </a:lnTo>
                    <a:cubicBezTo>
                      <a:pt x="19946" y="1440"/>
                      <a:pt x="20249" y="1762"/>
                      <a:pt x="20249" y="2160"/>
                    </a:cubicBezTo>
                    <a:cubicBezTo>
                      <a:pt x="20249" y="2160"/>
                      <a:pt x="20249" y="16562"/>
                      <a:pt x="20249" y="16562"/>
                    </a:cubicBezTo>
                    <a:close/>
                    <a:moveTo>
                      <a:pt x="19575" y="0"/>
                    </a:moveTo>
                    <a:lnTo>
                      <a:pt x="2024" y="0"/>
                    </a:lnTo>
                    <a:cubicBezTo>
                      <a:pt x="905" y="0"/>
                      <a:pt x="0" y="966"/>
                      <a:pt x="0" y="2160"/>
                    </a:cubicBezTo>
                    <a:lnTo>
                      <a:pt x="0" y="16562"/>
                    </a:lnTo>
                    <a:cubicBezTo>
                      <a:pt x="0" y="17753"/>
                      <a:pt x="903" y="18718"/>
                      <a:pt x="2018" y="18721"/>
                    </a:cubicBezTo>
                    <a:lnTo>
                      <a:pt x="8774" y="18721"/>
                    </a:lnTo>
                    <a:lnTo>
                      <a:pt x="8774" y="19597"/>
                    </a:lnTo>
                    <a:lnTo>
                      <a:pt x="4561" y="20181"/>
                    </a:lnTo>
                    <a:cubicBezTo>
                      <a:pt x="4260" y="20262"/>
                      <a:pt x="4049" y="20549"/>
                      <a:pt x="4049" y="20879"/>
                    </a:cubicBezTo>
                    <a:cubicBezTo>
                      <a:pt x="4049" y="21277"/>
                      <a:pt x="4351" y="21599"/>
                      <a:pt x="4724" y="21599"/>
                    </a:cubicBezTo>
                    <a:lnTo>
                      <a:pt x="16874" y="21599"/>
                    </a:lnTo>
                    <a:cubicBezTo>
                      <a:pt x="17248" y="21599"/>
                      <a:pt x="17549" y="21277"/>
                      <a:pt x="17549" y="20879"/>
                    </a:cubicBezTo>
                    <a:cubicBezTo>
                      <a:pt x="17549" y="20549"/>
                      <a:pt x="17339" y="20262"/>
                      <a:pt x="17038" y="20181"/>
                    </a:cubicBezTo>
                    <a:lnTo>
                      <a:pt x="12824" y="19597"/>
                    </a:lnTo>
                    <a:lnTo>
                      <a:pt x="12824" y="18721"/>
                    </a:lnTo>
                    <a:lnTo>
                      <a:pt x="19581" y="18721"/>
                    </a:lnTo>
                    <a:cubicBezTo>
                      <a:pt x="20696" y="18718"/>
                      <a:pt x="21600" y="17753"/>
                      <a:pt x="21600" y="16562"/>
                    </a:cubicBezTo>
                    <a:lnTo>
                      <a:pt x="21600" y="2160"/>
                    </a:lnTo>
                    <a:cubicBezTo>
                      <a:pt x="21600" y="966"/>
                      <a:pt x="20692" y="0"/>
                      <a:pt x="19575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17145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100">
                  <a:solidFill>
                    <a:schemeClr val="bg2">
                      <a:lumMod val="2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cs typeface="+mn-ea"/>
                  <a:sym typeface="+mn-lt"/>
                </a:endParaRPr>
              </a:p>
            </p:txBody>
          </p:sp>
        </p:grpSp>
        <p:sp>
          <p:nvSpPr>
            <p:cNvPr id="12" name="图形"/>
            <p:cNvSpPr/>
            <p:nvPr/>
          </p:nvSpPr>
          <p:spPr>
            <a:xfrm>
              <a:off x="10434" y="3408"/>
              <a:ext cx="1203" cy="1203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bg2">
                    <a:lumMod val="25000"/>
                  </a:schemeClr>
                </a:solidFill>
                <a:cs typeface="+mn-ea"/>
                <a:sym typeface="+mn-lt"/>
              </a:endParaRPr>
            </a:p>
          </p:txBody>
        </p:sp>
        <p:grpSp>
          <p:nvGrpSpPr>
            <p:cNvPr id="13" name="Group 36"/>
            <p:cNvGrpSpPr/>
            <p:nvPr/>
          </p:nvGrpSpPr>
          <p:grpSpPr>
            <a:xfrm>
              <a:off x="10797" y="3663"/>
              <a:ext cx="462" cy="673"/>
              <a:chOff x="3582988" y="3510757"/>
              <a:chExt cx="319088" cy="465138"/>
            </a:xfrm>
            <a:solidFill>
              <a:schemeClr val="bg1"/>
            </a:solidFill>
          </p:grpSpPr>
          <p:sp>
            <p:nvSpPr>
              <p:cNvPr id="14" name="图形"/>
              <p:cNvSpPr/>
              <p:nvPr/>
            </p:nvSpPr>
            <p:spPr bwMode="auto">
              <a:xfrm>
                <a:off x="3582988" y="3510757"/>
                <a:ext cx="319088" cy="46513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5386" y="14175"/>
                    </a:moveTo>
                    <a:lnTo>
                      <a:pt x="6223" y="14175"/>
                    </a:lnTo>
                    <a:cubicBezTo>
                      <a:pt x="5734" y="13446"/>
                      <a:pt x="5147" y="12716"/>
                      <a:pt x="4568" y="12003"/>
                    </a:cubicBezTo>
                    <a:cubicBezTo>
                      <a:pt x="3287" y="10427"/>
                      <a:pt x="1963" y="8797"/>
                      <a:pt x="1963" y="7425"/>
                    </a:cubicBezTo>
                    <a:cubicBezTo>
                      <a:pt x="1963" y="4075"/>
                      <a:pt x="5927" y="1350"/>
                      <a:pt x="10800" y="1350"/>
                    </a:cubicBezTo>
                    <a:cubicBezTo>
                      <a:pt x="15672" y="1350"/>
                      <a:pt x="19636" y="4075"/>
                      <a:pt x="19636" y="7425"/>
                    </a:cubicBezTo>
                    <a:cubicBezTo>
                      <a:pt x="19636" y="8787"/>
                      <a:pt x="18312" y="10425"/>
                      <a:pt x="17029" y="12011"/>
                    </a:cubicBezTo>
                    <a:cubicBezTo>
                      <a:pt x="16455" y="12723"/>
                      <a:pt x="15873" y="13449"/>
                      <a:pt x="15386" y="14175"/>
                    </a:cubicBezTo>
                    <a:moveTo>
                      <a:pt x="10800" y="20249"/>
                    </a:moveTo>
                    <a:cubicBezTo>
                      <a:pt x="9805" y="20249"/>
                      <a:pt x="9347" y="20171"/>
                      <a:pt x="8839" y="19406"/>
                    </a:cubicBezTo>
                    <a:lnTo>
                      <a:pt x="13000" y="19048"/>
                    </a:lnTo>
                    <a:cubicBezTo>
                      <a:pt x="12398" y="20164"/>
                      <a:pt x="11959" y="20249"/>
                      <a:pt x="10800" y="20249"/>
                    </a:cubicBezTo>
                    <a:moveTo>
                      <a:pt x="7595" y="16813"/>
                    </a:moveTo>
                    <a:cubicBezTo>
                      <a:pt x="7417" y="16407"/>
                      <a:pt x="7215" y="15978"/>
                      <a:pt x="6991" y="15525"/>
                    </a:cubicBezTo>
                    <a:lnTo>
                      <a:pt x="14616" y="15525"/>
                    </a:lnTo>
                    <a:cubicBezTo>
                      <a:pt x="14496" y="15767"/>
                      <a:pt x="14375" y="16010"/>
                      <a:pt x="14270" y="16239"/>
                    </a:cubicBezTo>
                    <a:cubicBezTo>
                      <a:pt x="14270" y="16239"/>
                      <a:pt x="7595" y="16813"/>
                      <a:pt x="7595" y="16813"/>
                    </a:cubicBezTo>
                    <a:close/>
                    <a:moveTo>
                      <a:pt x="13345" y="18343"/>
                    </a:moveTo>
                    <a:lnTo>
                      <a:pt x="8476" y="18762"/>
                    </a:lnTo>
                    <a:cubicBezTo>
                      <a:pt x="8303" y="18416"/>
                      <a:pt x="8116" y="18011"/>
                      <a:pt x="7890" y="17483"/>
                    </a:cubicBezTo>
                    <a:cubicBezTo>
                      <a:pt x="7887" y="17477"/>
                      <a:pt x="7883" y="17469"/>
                      <a:pt x="7881" y="17462"/>
                    </a:cubicBezTo>
                    <a:lnTo>
                      <a:pt x="13957" y="16941"/>
                    </a:lnTo>
                    <a:cubicBezTo>
                      <a:pt x="13871" y="17140"/>
                      <a:pt x="13778" y="17350"/>
                      <a:pt x="13698" y="17537"/>
                    </a:cubicBezTo>
                    <a:cubicBezTo>
                      <a:pt x="13569" y="17841"/>
                      <a:pt x="13453" y="18104"/>
                      <a:pt x="13345" y="18343"/>
                    </a:cubicBezTo>
                    <a:moveTo>
                      <a:pt x="10800" y="0"/>
                    </a:moveTo>
                    <a:cubicBezTo>
                      <a:pt x="4835" y="0"/>
                      <a:pt x="0" y="3324"/>
                      <a:pt x="0" y="7425"/>
                    </a:cubicBezTo>
                    <a:cubicBezTo>
                      <a:pt x="0" y="10146"/>
                      <a:pt x="3621" y="13029"/>
                      <a:pt x="4939" y="15562"/>
                    </a:cubicBezTo>
                    <a:cubicBezTo>
                      <a:pt x="6906" y="19339"/>
                      <a:pt x="6688" y="21599"/>
                      <a:pt x="10800" y="21599"/>
                    </a:cubicBezTo>
                    <a:cubicBezTo>
                      <a:pt x="14972" y="21599"/>
                      <a:pt x="14692" y="19349"/>
                      <a:pt x="16660" y="15577"/>
                    </a:cubicBezTo>
                    <a:cubicBezTo>
                      <a:pt x="17983" y="13039"/>
                      <a:pt x="21600" y="10124"/>
                      <a:pt x="21600" y="7425"/>
                    </a:cubicBezTo>
                    <a:cubicBezTo>
                      <a:pt x="21600" y="3324"/>
                      <a:pt x="16764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17145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>
                  <a:solidFill>
                    <a:schemeClr val="bg2">
                      <a:lumMod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5" name="图形"/>
              <p:cNvSpPr/>
              <p:nvPr/>
            </p:nvSpPr>
            <p:spPr bwMode="auto">
              <a:xfrm>
                <a:off x="3655219" y="3583782"/>
                <a:ext cx="94456" cy="94456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938" y="0"/>
                    </a:moveTo>
                    <a:cubicBezTo>
                      <a:pt x="8943" y="0"/>
                      <a:pt x="0" y="8942"/>
                      <a:pt x="0" y="19938"/>
                    </a:cubicBezTo>
                    <a:cubicBezTo>
                      <a:pt x="0" y="20855"/>
                      <a:pt x="743" y="21600"/>
                      <a:pt x="1661" y="21600"/>
                    </a:cubicBezTo>
                    <a:cubicBezTo>
                      <a:pt x="2579" y="21600"/>
                      <a:pt x="3323" y="20855"/>
                      <a:pt x="3323" y="19938"/>
                    </a:cubicBezTo>
                    <a:cubicBezTo>
                      <a:pt x="3323" y="10777"/>
                      <a:pt x="10777" y="3323"/>
                      <a:pt x="19938" y="3323"/>
                    </a:cubicBezTo>
                    <a:cubicBezTo>
                      <a:pt x="20856" y="3323"/>
                      <a:pt x="21600" y="2578"/>
                      <a:pt x="21600" y="1661"/>
                    </a:cubicBezTo>
                    <a:cubicBezTo>
                      <a:pt x="21600" y="744"/>
                      <a:pt x="20856" y="0"/>
                      <a:pt x="19938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17145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>
                  <a:solidFill>
                    <a:schemeClr val="bg2">
                      <a:lumMod val="2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16" name="图形"/>
            <p:cNvSpPr/>
            <p:nvPr/>
          </p:nvSpPr>
          <p:spPr>
            <a:xfrm>
              <a:off x="16218" y="3408"/>
              <a:ext cx="1203" cy="1203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bg2">
                    <a:lumMod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7" name="图形"/>
            <p:cNvSpPr/>
            <p:nvPr/>
          </p:nvSpPr>
          <p:spPr bwMode="auto">
            <a:xfrm>
              <a:off x="16481" y="3694"/>
              <a:ext cx="672" cy="651"/>
            </a:xfrm>
            <a:custGeom>
              <a:avLst/>
              <a:gdLst>
                <a:gd name="T0" fmla="+- 0 10800 104"/>
                <a:gd name="T1" fmla="*/ T0 w 21392"/>
                <a:gd name="T2" fmla="*/ 10800 h 21600"/>
                <a:gd name="T3" fmla="+- 0 10800 104"/>
                <a:gd name="T4" fmla="*/ T3 w 21392"/>
                <a:gd name="T5" fmla="*/ 10800 h 21600"/>
                <a:gd name="T6" fmla="+- 0 10800 104"/>
                <a:gd name="T7" fmla="*/ T6 w 21392"/>
                <a:gd name="T8" fmla="*/ 10800 h 21600"/>
                <a:gd name="T9" fmla="+- 0 10800 104"/>
                <a:gd name="T10" fmla="*/ T9 w 21392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392" h="21600">
                  <a:moveTo>
                    <a:pt x="15768" y="12794"/>
                  </a:moveTo>
                  <a:cubicBezTo>
                    <a:pt x="15426" y="13150"/>
                    <a:pt x="15271" y="13651"/>
                    <a:pt x="15350" y="14142"/>
                  </a:cubicBezTo>
                  <a:lnTo>
                    <a:pt x="16296" y="20031"/>
                  </a:lnTo>
                  <a:lnTo>
                    <a:pt x="11443" y="17309"/>
                  </a:lnTo>
                  <a:cubicBezTo>
                    <a:pt x="11210" y="17178"/>
                    <a:pt x="10953" y="17112"/>
                    <a:pt x="10696" y="17112"/>
                  </a:cubicBezTo>
                  <a:cubicBezTo>
                    <a:pt x="10439" y="17112"/>
                    <a:pt x="10182" y="17178"/>
                    <a:pt x="9949" y="17309"/>
                  </a:cubicBezTo>
                  <a:lnTo>
                    <a:pt x="5095" y="20031"/>
                  </a:lnTo>
                  <a:lnTo>
                    <a:pt x="6042" y="14142"/>
                  </a:lnTo>
                  <a:cubicBezTo>
                    <a:pt x="6121" y="13651"/>
                    <a:pt x="5966" y="13150"/>
                    <a:pt x="5624" y="12794"/>
                  </a:cubicBezTo>
                  <a:lnTo>
                    <a:pt x="1545" y="8550"/>
                  </a:lnTo>
                  <a:lnTo>
                    <a:pt x="7111" y="7685"/>
                  </a:lnTo>
                  <a:cubicBezTo>
                    <a:pt x="7619" y="7607"/>
                    <a:pt x="8057" y="7275"/>
                    <a:pt x="8276" y="6802"/>
                  </a:cubicBezTo>
                  <a:lnTo>
                    <a:pt x="10696" y="1568"/>
                  </a:lnTo>
                  <a:lnTo>
                    <a:pt x="13116" y="6802"/>
                  </a:lnTo>
                  <a:cubicBezTo>
                    <a:pt x="13334" y="7275"/>
                    <a:pt x="13772" y="7607"/>
                    <a:pt x="14280" y="7685"/>
                  </a:cubicBezTo>
                  <a:lnTo>
                    <a:pt x="19847" y="8550"/>
                  </a:lnTo>
                  <a:cubicBezTo>
                    <a:pt x="19847" y="8550"/>
                    <a:pt x="15768" y="12794"/>
                    <a:pt x="15768" y="12794"/>
                  </a:cubicBezTo>
                  <a:close/>
                  <a:moveTo>
                    <a:pt x="21312" y="8051"/>
                  </a:moveTo>
                  <a:cubicBezTo>
                    <a:pt x="21127" y="7495"/>
                    <a:pt x="20652" y="7088"/>
                    <a:pt x="20080" y="6999"/>
                  </a:cubicBezTo>
                  <a:lnTo>
                    <a:pt x="14514" y="6136"/>
                  </a:lnTo>
                  <a:lnTo>
                    <a:pt x="12094" y="901"/>
                  </a:lnTo>
                  <a:cubicBezTo>
                    <a:pt x="11840" y="351"/>
                    <a:pt x="11295" y="0"/>
                    <a:pt x="10696" y="0"/>
                  </a:cubicBezTo>
                  <a:cubicBezTo>
                    <a:pt x="10097" y="0"/>
                    <a:pt x="9552" y="351"/>
                    <a:pt x="9297" y="901"/>
                  </a:cubicBezTo>
                  <a:lnTo>
                    <a:pt x="6878" y="6136"/>
                  </a:lnTo>
                  <a:lnTo>
                    <a:pt x="1311" y="6999"/>
                  </a:lnTo>
                  <a:cubicBezTo>
                    <a:pt x="739" y="7088"/>
                    <a:pt x="264" y="7495"/>
                    <a:pt x="80" y="8051"/>
                  </a:cubicBezTo>
                  <a:cubicBezTo>
                    <a:pt x="-104" y="8609"/>
                    <a:pt x="35" y="9224"/>
                    <a:pt x="439" y="9644"/>
                  </a:cubicBezTo>
                  <a:lnTo>
                    <a:pt x="4518" y="13889"/>
                  </a:lnTo>
                  <a:lnTo>
                    <a:pt x="3572" y="19777"/>
                  </a:lnTo>
                  <a:cubicBezTo>
                    <a:pt x="3476" y="20370"/>
                    <a:pt x="3722" y="20966"/>
                    <a:pt x="4206" y="21313"/>
                  </a:cubicBezTo>
                  <a:cubicBezTo>
                    <a:pt x="4471" y="21503"/>
                    <a:pt x="4783" y="21600"/>
                    <a:pt x="5095" y="21600"/>
                  </a:cubicBezTo>
                  <a:cubicBezTo>
                    <a:pt x="5352" y="21600"/>
                    <a:pt x="5609" y="21534"/>
                    <a:pt x="5843" y="21404"/>
                  </a:cubicBezTo>
                  <a:lnTo>
                    <a:pt x="10696" y="18681"/>
                  </a:lnTo>
                  <a:lnTo>
                    <a:pt x="15549" y="21404"/>
                  </a:lnTo>
                  <a:cubicBezTo>
                    <a:pt x="15782" y="21534"/>
                    <a:pt x="16040" y="21600"/>
                    <a:pt x="16296" y="21600"/>
                  </a:cubicBezTo>
                  <a:cubicBezTo>
                    <a:pt x="16608" y="21600"/>
                    <a:pt x="16920" y="21503"/>
                    <a:pt x="17186" y="21313"/>
                  </a:cubicBezTo>
                  <a:cubicBezTo>
                    <a:pt x="17669" y="20966"/>
                    <a:pt x="17915" y="20370"/>
                    <a:pt x="17820" y="19777"/>
                  </a:cubicBezTo>
                  <a:lnTo>
                    <a:pt x="16873" y="13889"/>
                  </a:lnTo>
                  <a:lnTo>
                    <a:pt x="20953" y="9644"/>
                  </a:lnTo>
                  <a:cubicBezTo>
                    <a:pt x="21357" y="9224"/>
                    <a:pt x="21496" y="8609"/>
                    <a:pt x="21312" y="8051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17145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10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5" name="图形"/>
            <p:cNvSpPr/>
            <p:nvPr/>
          </p:nvSpPr>
          <p:spPr>
            <a:xfrm>
              <a:off x="7284" y="3342"/>
              <a:ext cx="1203" cy="1203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bg2">
                    <a:lumMod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6" name="图形"/>
            <p:cNvSpPr/>
            <p:nvPr/>
          </p:nvSpPr>
          <p:spPr bwMode="auto">
            <a:xfrm>
              <a:off x="7547" y="3628"/>
              <a:ext cx="672" cy="651"/>
            </a:xfrm>
            <a:custGeom>
              <a:avLst/>
              <a:gdLst>
                <a:gd name="T0" fmla="+- 0 10800 104"/>
                <a:gd name="T1" fmla="*/ T0 w 21392"/>
                <a:gd name="T2" fmla="*/ 10800 h 21600"/>
                <a:gd name="T3" fmla="+- 0 10800 104"/>
                <a:gd name="T4" fmla="*/ T3 w 21392"/>
                <a:gd name="T5" fmla="*/ 10800 h 21600"/>
                <a:gd name="T6" fmla="+- 0 10800 104"/>
                <a:gd name="T7" fmla="*/ T6 w 21392"/>
                <a:gd name="T8" fmla="*/ 10800 h 21600"/>
                <a:gd name="T9" fmla="+- 0 10800 104"/>
                <a:gd name="T10" fmla="*/ T9 w 21392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392" h="21600">
                  <a:moveTo>
                    <a:pt x="15768" y="12794"/>
                  </a:moveTo>
                  <a:cubicBezTo>
                    <a:pt x="15426" y="13150"/>
                    <a:pt x="15271" y="13651"/>
                    <a:pt x="15350" y="14142"/>
                  </a:cubicBezTo>
                  <a:lnTo>
                    <a:pt x="16296" y="20031"/>
                  </a:lnTo>
                  <a:lnTo>
                    <a:pt x="11443" y="17309"/>
                  </a:lnTo>
                  <a:cubicBezTo>
                    <a:pt x="11210" y="17178"/>
                    <a:pt x="10953" y="17112"/>
                    <a:pt x="10696" y="17112"/>
                  </a:cubicBezTo>
                  <a:cubicBezTo>
                    <a:pt x="10439" y="17112"/>
                    <a:pt x="10182" y="17178"/>
                    <a:pt x="9949" y="17309"/>
                  </a:cubicBezTo>
                  <a:lnTo>
                    <a:pt x="5095" y="20031"/>
                  </a:lnTo>
                  <a:lnTo>
                    <a:pt x="6042" y="14142"/>
                  </a:lnTo>
                  <a:cubicBezTo>
                    <a:pt x="6121" y="13651"/>
                    <a:pt x="5966" y="13150"/>
                    <a:pt x="5624" y="12794"/>
                  </a:cubicBezTo>
                  <a:lnTo>
                    <a:pt x="1545" y="8550"/>
                  </a:lnTo>
                  <a:lnTo>
                    <a:pt x="7111" y="7685"/>
                  </a:lnTo>
                  <a:cubicBezTo>
                    <a:pt x="7619" y="7607"/>
                    <a:pt x="8057" y="7275"/>
                    <a:pt x="8276" y="6802"/>
                  </a:cubicBezTo>
                  <a:lnTo>
                    <a:pt x="10696" y="1568"/>
                  </a:lnTo>
                  <a:lnTo>
                    <a:pt x="13116" y="6802"/>
                  </a:lnTo>
                  <a:cubicBezTo>
                    <a:pt x="13334" y="7275"/>
                    <a:pt x="13772" y="7607"/>
                    <a:pt x="14280" y="7685"/>
                  </a:cubicBezTo>
                  <a:lnTo>
                    <a:pt x="19847" y="8550"/>
                  </a:lnTo>
                  <a:cubicBezTo>
                    <a:pt x="19847" y="8550"/>
                    <a:pt x="15768" y="12794"/>
                    <a:pt x="15768" y="12794"/>
                  </a:cubicBezTo>
                  <a:close/>
                  <a:moveTo>
                    <a:pt x="21312" y="8051"/>
                  </a:moveTo>
                  <a:cubicBezTo>
                    <a:pt x="21127" y="7495"/>
                    <a:pt x="20652" y="7088"/>
                    <a:pt x="20080" y="6999"/>
                  </a:cubicBezTo>
                  <a:lnTo>
                    <a:pt x="14514" y="6136"/>
                  </a:lnTo>
                  <a:lnTo>
                    <a:pt x="12094" y="901"/>
                  </a:lnTo>
                  <a:cubicBezTo>
                    <a:pt x="11840" y="351"/>
                    <a:pt x="11295" y="0"/>
                    <a:pt x="10696" y="0"/>
                  </a:cubicBezTo>
                  <a:cubicBezTo>
                    <a:pt x="10097" y="0"/>
                    <a:pt x="9552" y="351"/>
                    <a:pt x="9297" y="901"/>
                  </a:cubicBezTo>
                  <a:lnTo>
                    <a:pt x="6878" y="6136"/>
                  </a:lnTo>
                  <a:lnTo>
                    <a:pt x="1311" y="6999"/>
                  </a:lnTo>
                  <a:cubicBezTo>
                    <a:pt x="739" y="7088"/>
                    <a:pt x="264" y="7495"/>
                    <a:pt x="80" y="8051"/>
                  </a:cubicBezTo>
                  <a:cubicBezTo>
                    <a:pt x="-104" y="8609"/>
                    <a:pt x="35" y="9224"/>
                    <a:pt x="439" y="9644"/>
                  </a:cubicBezTo>
                  <a:lnTo>
                    <a:pt x="4518" y="13889"/>
                  </a:lnTo>
                  <a:lnTo>
                    <a:pt x="3572" y="19777"/>
                  </a:lnTo>
                  <a:cubicBezTo>
                    <a:pt x="3476" y="20370"/>
                    <a:pt x="3722" y="20966"/>
                    <a:pt x="4206" y="21313"/>
                  </a:cubicBezTo>
                  <a:cubicBezTo>
                    <a:pt x="4471" y="21503"/>
                    <a:pt x="4783" y="21600"/>
                    <a:pt x="5095" y="21600"/>
                  </a:cubicBezTo>
                  <a:cubicBezTo>
                    <a:pt x="5352" y="21600"/>
                    <a:pt x="5609" y="21534"/>
                    <a:pt x="5843" y="21404"/>
                  </a:cubicBezTo>
                  <a:lnTo>
                    <a:pt x="10696" y="18681"/>
                  </a:lnTo>
                  <a:lnTo>
                    <a:pt x="15549" y="21404"/>
                  </a:lnTo>
                  <a:cubicBezTo>
                    <a:pt x="15782" y="21534"/>
                    <a:pt x="16040" y="21600"/>
                    <a:pt x="16296" y="21600"/>
                  </a:cubicBezTo>
                  <a:cubicBezTo>
                    <a:pt x="16608" y="21600"/>
                    <a:pt x="16920" y="21503"/>
                    <a:pt x="17186" y="21313"/>
                  </a:cubicBezTo>
                  <a:cubicBezTo>
                    <a:pt x="17669" y="20966"/>
                    <a:pt x="17915" y="20370"/>
                    <a:pt x="17820" y="19777"/>
                  </a:cubicBezTo>
                  <a:lnTo>
                    <a:pt x="16873" y="13889"/>
                  </a:lnTo>
                  <a:lnTo>
                    <a:pt x="20953" y="9644"/>
                  </a:lnTo>
                  <a:cubicBezTo>
                    <a:pt x="21357" y="9224"/>
                    <a:pt x="21496" y="8609"/>
                    <a:pt x="21312" y="8051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17145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10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7" name="图形"/>
            <p:cNvSpPr txBox="1"/>
            <p:nvPr/>
          </p:nvSpPr>
          <p:spPr>
            <a:xfrm>
              <a:off x="6650" y="5515"/>
              <a:ext cx="2696" cy="145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indent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点击这里添加文字内容，比如关键词、一些简介等。</a:t>
              </a:r>
              <a:endPara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59" name="图形"/>
            <p:cNvSpPr/>
            <p:nvPr/>
          </p:nvSpPr>
          <p:spPr>
            <a:xfrm>
              <a:off x="6662" y="4884"/>
              <a:ext cx="2448" cy="58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 defTabSz="1219200">
                <a:defRPr/>
              </a:pPr>
              <a:r>
                <a:rPr lang="zh-CN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添加标题文本</a:t>
              </a:r>
              <a:endParaRPr lang="zh-CN" altLang="en-US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8" name="图形"/>
            <p:cNvSpPr txBox="1"/>
            <p:nvPr/>
          </p:nvSpPr>
          <p:spPr>
            <a:xfrm>
              <a:off x="9800" y="5515"/>
              <a:ext cx="2696" cy="145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indent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点击这里添加文字内容，比如关键词、一些简介等。</a:t>
              </a:r>
              <a:endPara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9" name="图形"/>
            <p:cNvSpPr/>
            <p:nvPr/>
          </p:nvSpPr>
          <p:spPr>
            <a:xfrm>
              <a:off x="9812" y="4884"/>
              <a:ext cx="2448" cy="58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 defTabSz="1219200">
                <a:defRPr/>
              </a:pPr>
              <a:r>
                <a:rPr lang="zh-CN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添加标题文本</a:t>
              </a:r>
              <a:endParaRPr lang="zh-CN" altLang="en-US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0" name="图形"/>
            <p:cNvSpPr txBox="1"/>
            <p:nvPr/>
          </p:nvSpPr>
          <p:spPr>
            <a:xfrm>
              <a:off x="12692" y="5515"/>
              <a:ext cx="2696" cy="145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indent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点击这里添加文字内容，比如关键词、一些简介等。</a:t>
              </a:r>
              <a:endPara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1" name="图形"/>
            <p:cNvSpPr/>
            <p:nvPr/>
          </p:nvSpPr>
          <p:spPr>
            <a:xfrm>
              <a:off x="12704" y="4884"/>
              <a:ext cx="2448" cy="58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 defTabSz="1219200">
                <a:defRPr/>
              </a:pPr>
              <a:r>
                <a:rPr lang="zh-CN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添加标题文本</a:t>
              </a:r>
              <a:endParaRPr lang="zh-CN" altLang="en-US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2" name="图形"/>
            <p:cNvSpPr txBox="1"/>
            <p:nvPr/>
          </p:nvSpPr>
          <p:spPr>
            <a:xfrm>
              <a:off x="15842" y="5515"/>
              <a:ext cx="2696" cy="145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indent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点击这里添加文字内容，比如关键词、一些简介等。</a:t>
              </a:r>
              <a:endPara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3" name="图形"/>
            <p:cNvSpPr/>
            <p:nvPr/>
          </p:nvSpPr>
          <p:spPr>
            <a:xfrm>
              <a:off x="15854" y="4884"/>
              <a:ext cx="2448" cy="58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 defTabSz="1219200">
                <a:defRPr/>
              </a:pPr>
              <a:r>
                <a:rPr lang="zh-CN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添加标题文本</a:t>
              </a:r>
              <a:endParaRPr lang="zh-CN" altLang="en-US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</p:spTree>
    <p:custDataLst>
      <p:tags r:id="rId1"/>
    </p:custDataLst>
  </p:cSld>
  <p:clrMapOvr>
    <a:masterClrMapping/>
  </p:clrMapOvr>
  <p:transition advTm="200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形"/>
          <p:cNvSpPr/>
          <p:nvPr/>
        </p:nvSpPr>
        <p:spPr>
          <a:xfrm>
            <a:off x="-2334260" y="-2563495"/>
            <a:ext cx="5401945" cy="5401945"/>
          </a:xfrm>
          <a:prstGeom prst="ellipse">
            <a:avLst/>
          </a:prstGeom>
          <a:gradFill>
            <a:gsLst>
              <a:gs pos="5000">
                <a:srgbClr val="096AED">
                  <a:alpha val="4000"/>
                </a:srgbClr>
              </a:gs>
              <a:gs pos="100000">
                <a:srgbClr val="0695F0">
                  <a:alpha val="23000"/>
                </a:srgbClr>
              </a:gs>
            </a:gsLst>
            <a:lin ang="2700000" scaled="0"/>
          </a:gra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图形"/>
          <p:cNvSpPr/>
          <p:nvPr/>
        </p:nvSpPr>
        <p:spPr>
          <a:xfrm flipV="1">
            <a:off x="0" y="0"/>
            <a:ext cx="1982470" cy="1828165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963" h="888">
                <a:moveTo>
                  <a:pt x="0" y="42"/>
                </a:moveTo>
                <a:cubicBezTo>
                  <a:pt x="76" y="15"/>
                  <a:pt x="158" y="0"/>
                  <a:pt x="243" y="0"/>
                </a:cubicBezTo>
                <a:cubicBezTo>
                  <a:pt x="641" y="0"/>
                  <a:pt x="963" y="322"/>
                  <a:pt x="963" y="720"/>
                </a:cubicBezTo>
                <a:cubicBezTo>
                  <a:pt x="963" y="778"/>
                  <a:pt x="956" y="834"/>
                  <a:pt x="943" y="888"/>
                </a:cubicBezTo>
                <a:lnTo>
                  <a:pt x="0" y="888"/>
                </a:lnTo>
                <a:lnTo>
                  <a:pt x="0" y="42"/>
                </a:lnTo>
                <a:close/>
              </a:path>
            </a:pathLst>
          </a:custGeom>
          <a:gradFill>
            <a:gsLst>
              <a:gs pos="5000">
                <a:srgbClr val="096AED"/>
              </a:gs>
              <a:gs pos="100000">
                <a:srgbClr val="0695F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9" name="图形"/>
          <p:cNvGrpSpPr/>
          <p:nvPr/>
        </p:nvGrpSpPr>
        <p:grpSpPr>
          <a:xfrm>
            <a:off x="7200900" y="2178050"/>
            <a:ext cx="8634095" cy="8634095"/>
            <a:chOff x="7170" y="5823"/>
            <a:chExt cx="13597" cy="13597"/>
          </a:xfrm>
        </p:grpSpPr>
        <p:sp>
          <p:nvSpPr>
            <p:cNvPr id="8" name="图形"/>
            <p:cNvSpPr/>
            <p:nvPr/>
          </p:nvSpPr>
          <p:spPr>
            <a:xfrm>
              <a:off x="7170" y="5823"/>
              <a:ext cx="13597" cy="13597"/>
            </a:xfrm>
            <a:prstGeom prst="ellipse">
              <a:avLst/>
            </a:prstGeom>
            <a:gradFill>
              <a:gsLst>
                <a:gs pos="0">
                  <a:srgbClr val="096AED">
                    <a:alpha val="16000"/>
                  </a:srgbClr>
                </a:gs>
                <a:gs pos="100000">
                  <a:srgbClr val="0695F0">
                    <a:alpha val="53000"/>
                  </a:srgbClr>
                </a:gs>
              </a:gsLst>
              <a:lin ang="2700000" scaled="0"/>
            </a:gra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" name="图形"/>
            <p:cNvSpPr/>
            <p:nvPr/>
          </p:nvSpPr>
          <p:spPr>
            <a:xfrm flipV="1">
              <a:off x="8762" y="7415"/>
              <a:ext cx="10413" cy="10413"/>
            </a:xfrm>
            <a:prstGeom prst="ellipse">
              <a:avLst/>
            </a:prstGeom>
            <a:gradFill flip="none" rotWithShape="1">
              <a:gsLst>
                <a:gs pos="5000">
                  <a:srgbClr val="096AED"/>
                </a:gs>
                <a:gs pos="100000">
                  <a:srgbClr val="0695F0"/>
                </a:gs>
              </a:gsLst>
              <a:lin ang="2700000" scaled="0"/>
            </a:gradFill>
            <a:ln>
              <a:noFill/>
            </a:ln>
            <a:effectLst>
              <a:outerShdw blurRad="609600" dist="152400" dir="13500000" algn="b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 defTabSz="914400"/>
              <a:endParaRPr lang="zh-CN" altLang="en-US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sp>
        <p:nvSpPr>
          <p:cNvPr id="87" name="图形"/>
          <p:cNvSpPr/>
          <p:nvPr/>
        </p:nvSpPr>
        <p:spPr>
          <a:xfrm>
            <a:off x="461010" y="688340"/>
            <a:ext cx="11269980" cy="5481955"/>
          </a:xfrm>
          <a:prstGeom prst="roundRect">
            <a:avLst>
              <a:gd name="adj" fmla="val 5625"/>
            </a:avLst>
          </a:prstGeom>
          <a:solidFill>
            <a:schemeClr val="bg1"/>
          </a:solidFill>
          <a:ln w="19050">
            <a:solidFill>
              <a:schemeClr val="bg1"/>
            </a:solidFill>
          </a:ln>
          <a:effectLst>
            <a:outerShdw blurRad="965200" dist="38100" dir="10800000" algn="r" rotWithShape="0">
              <a:srgbClr val="819CFF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图形"/>
          <p:cNvSpPr txBox="1"/>
          <p:nvPr/>
        </p:nvSpPr>
        <p:spPr>
          <a:xfrm>
            <a:off x="1207655" y="3905250"/>
            <a:ext cx="5030470" cy="414020"/>
          </a:xfrm>
          <a:prstGeom prst="rect">
            <a:avLst/>
          </a:prstGeom>
          <a:noFill/>
          <a:effectLst/>
        </p:spPr>
        <p:txBody>
          <a:bodyPr wrap="square" lIns="0" r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>
              <a:lnSpc>
                <a:spcPct val="150000"/>
              </a:lnSpc>
            </a:pPr>
            <a:r>
              <a:rPr lang="zh-CN" altLang="zh-CN" sz="1400" dirty="0">
                <a:cs typeface="+mn-ea"/>
                <a:sym typeface="+mn-lt"/>
              </a:rPr>
              <a:t>插入演示文稿的副标题</a:t>
            </a:r>
          </a:p>
        </p:txBody>
      </p:sp>
      <p:sp>
        <p:nvSpPr>
          <p:cNvPr id="11" name="图形"/>
          <p:cNvSpPr txBox="1"/>
          <p:nvPr/>
        </p:nvSpPr>
        <p:spPr>
          <a:xfrm>
            <a:off x="1016635" y="2828925"/>
            <a:ext cx="5274945" cy="10763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dist"/>
            <a:r>
              <a:rPr lang="zh-CN" altLang="zh-CN" sz="6400" b="1" dirty="0">
                <a:ln>
                  <a:noFill/>
                </a:ln>
                <a:solidFill>
                  <a:srgbClr val="096AED"/>
                </a:solidFill>
                <a:effectLst/>
                <a:cs typeface="+mn-ea"/>
                <a:sym typeface="+mn-lt"/>
              </a:rPr>
              <a:t>谢谢大家！</a:t>
            </a:r>
            <a:endParaRPr lang="zh-CN" altLang="en-US" sz="6400" b="1" dirty="0">
              <a:ln>
                <a:noFill/>
              </a:ln>
              <a:solidFill>
                <a:srgbClr val="096AED"/>
              </a:solidFill>
              <a:effectLst/>
              <a:cs typeface="+mn-ea"/>
              <a:sym typeface="+mn-lt"/>
            </a:endParaRPr>
          </a:p>
        </p:txBody>
      </p:sp>
      <p:sp>
        <p:nvSpPr>
          <p:cNvPr id="13" name="图形"/>
          <p:cNvSpPr/>
          <p:nvPr/>
        </p:nvSpPr>
        <p:spPr>
          <a:xfrm>
            <a:off x="1016635" y="2008505"/>
            <a:ext cx="693420" cy="693420"/>
          </a:xfrm>
          <a:prstGeom prst="ellipse">
            <a:avLst/>
          </a:prstGeom>
          <a:solidFill>
            <a:srgbClr val="096AED">
              <a:alpha val="2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18" name="图形"/>
          <p:cNvPicPr>
            <a:picLocks noChangeAspect="1"/>
          </p:cNvPicPr>
          <p:nvPr/>
        </p:nvPicPr>
        <p:blipFill>
          <a:blip r:embed="rId4" cstate="screen"/>
          <a:srcRect/>
          <a:stretch>
            <a:fillRect/>
          </a:stretch>
        </p:blipFill>
        <p:spPr>
          <a:xfrm>
            <a:off x="8205470" y="688340"/>
            <a:ext cx="3525520" cy="325691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552" h="5129">
                <a:moveTo>
                  <a:pt x="0" y="0"/>
                </a:moveTo>
                <a:lnTo>
                  <a:pt x="5066" y="0"/>
                </a:lnTo>
                <a:cubicBezTo>
                  <a:pt x="5335" y="0"/>
                  <a:pt x="5552" y="217"/>
                  <a:pt x="5552" y="486"/>
                </a:cubicBezTo>
                <a:lnTo>
                  <a:pt x="5552" y="5129"/>
                </a:lnTo>
                <a:lnTo>
                  <a:pt x="0" y="5129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17" name="图形" descr="C:/Users/Administrator/AppData/Local/Temp/picturecompress_20220709155216/output_1.pngoutput_1"/>
          <p:cNvPicPr>
            <a:picLocks noChangeAspect="1"/>
          </p:cNvPicPr>
          <p:nvPr/>
        </p:nvPicPr>
        <p:blipFill>
          <a:blip r:embed="rId5" cstate="screen"/>
          <a:srcRect/>
          <a:stretch>
            <a:fillRect/>
          </a:stretch>
        </p:blipFill>
        <p:spPr>
          <a:xfrm>
            <a:off x="6146165" y="1289685"/>
            <a:ext cx="5584825" cy="4277995"/>
          </a:xfrm>
          <a:prstGeom prst="rect">
            <a:avLst/>
          </a:prstGeom>
        </p:spPr>
      </p:pic>
      <p:sp>
        <p:nvSpPr>
          <p:cNvPr id="19" name="图形"/>
          <p:cNvSpPr/>
          <p:nvPr/>
        </p:nvSpPr>
        <p:spPr>
          <a:xfrm>
            <a:off x="1016635" y="4906010"/>
            <a:ext cx="1803400" cy="504825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时间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： </a:t>
            </a:r>
            <a:r>
              <a:rPr lang="zh-CN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20XX年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6" name="图形"/>
          <p:cNvSpPr/>
          <p:nvPr>
            <p:custDataLst>
              <p:tags r:id="rId2"/>
            </p:custDataLst>
          </p:nvPr>
        </p:nvSpPr>
        <p:spPr>
          <a:xfrm>
            <a:off x="3188335" y="4904740"/>
            <a:ext cx="2104101" cy="504825"/>
          </a:xfrm>
          <a:prstGeom prst="rect">
            <a:avLst/>
          </a:prstGeom>
          <a:gradFill>
            <a:gsLst>
              <a:gs pos="2000">
                <a:srgbClr val="0695F0"/>
              </a:gs>
              <a:gs pos="84000">
                <a:srgbClr val="096AED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zh-CN" sz="1600" dirty="0">
                <a:solidFill>
                  <a:schemeClr val="bg1"/>
                </a:solidFill>
                <a:cs typeface="+mn-ea"/>
                <a:sym typeface="+mn-lt"/>
              </a:rPr>
              <a:t>演讲者</a:t>
            </a:r>
            <a:r>
              <a:rPr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： </a:t>
            </a:r>
            <a:r>
              <a:rPr lang="en-US" altLang="zh-CN" sz="1600" dirty="0">
                <a:solidFill>
                  <a:schemeClr val="bg1"/>
                </a:solidFill>
                <a:cs typeface="+mn-ea"/>
                <a:sym typeface="+mn-lt"/>
              </a:rPr>
              <a:t>PPTMUB</a:t>
            </a:r>
          </a:p>
        </p:txBody>
      </p:sp>
    </p:spTree>
    <p:custDataLst>
      <p:tags r:id="rId1"/>
    </p:custDataLst>
  </p:cSld>
  <p:clrMapOvr>
    <a:masterClrMapping/>
  </p:clrMapOvr>
  <p:transition advTm="2000">
    <p:wedg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ldLvl="0" animBg="1"/>
      <p:bldP spid="10" grpId="1" animBg="1"/>
      <p:bldP spid="11" grpId="0"/>
      <p:bldP spid="11" grpId="1"/>
      <p:bldP spid="19" grpId="0" bldLvl="0" animBg="1"/>
      <p:bldP spid="19" grpId="1" animBg="1"/>
      <p:bldP spid="16" grpId="0" bldLvl="0" animBg="1"/>
      <p:bldP spid="16" grpId="1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5000"/>
          </a:bodyPr>
          <a:lstStyle/>
          <a:p>
            <a:r>
              <a:rPr lang="zh-CN" b="1" dirty="0"/>
              <a:t>完全可编辑的图标集：A</a:t>
            </a:r>
          </a:p>
        </p:txBody>
      </p:sp>
      <p:sp>
        <p:nvSpPr>
          <p:cNvPr id="54" name="Diamond 5"/>
          <p:cNvSpPr/>
          <p:nvPr/>
        </p:nvSpPr>
        <p:spPr>
          <a:xfrm>
            <a:off x="6112070" y="1492152"/>
            <a:ext cx="523149" cy="524695"/>
          </a:xfrm>
          <a:custGeom>
            <a:avLst/>
            <a:gdLst/>
            <a:ahLst/>
            <a:cxnLst/>
            <a:rect l="l" t="t" r="r" b="b"/>
            <a:pathLst>
              <a:path w="3240001" h="3249575">
                <a:moveTo>
                  <a:pt x="1275349" y="2002569"/>
                </a:moveTo>
                <a:lnTo>
                  <a:pt x="1625117" y="2233002"/>
                </a:lnTo>
                <a:lnTo>
                  <a:pt x="1968772" y="2006596"/>
                </a:lnTo>
                <a:lnTo>
                  <a:pt x="3240001" y="3249575"/>
                </a:lnTo>
                <a:lnTo>
                  <a:pt x="0" y="3249575"/>
                </a:lnTo>
                <a:close/>
                <a:moveTo>
                  <a:pt x="1067116" y="1473605"/>
                </a:moveTo>
                <a:lnTo>
                  <a:pt x="1067116" y="1581605"/>
                </a:lnTo>
                <a:lnTo>
                  <a:pt x="2183116" y="1581605"/>
                </a:lnTo>
                <a:lnTo>
                  <a:pt x="2183116" y="1473605"/>
                </a:lnTo>
                <a:close/>
                <a:moveTo>
                  <a:pt x="1067116" y="1267205"/>
                </a:moveTo>
                <a:lnTo>
                  <a:pt x="1067116" y="1375205"/>
                </a:lnTo>
                <a:lnTo>
                  <a:pt x="2183116" y="1375205"/>
                </a:lnTo>
                <a:lnTo>
                  <a:pt x="2183116" y="1267205"/>
                </a:lnTo>
                <a:close/>
                <a:moveTo>
                  <a:pt x="3240001" y="1172196"/>
                </a:moveTo>
                <a:lnTo>
                  <a:pt x="3240001" y="3142550"/>
                </a:lnTo>
                <a:lnTo>
                  <a:pt x="2026252" y="1968728"/>
                </a:lnTo>
                <a:lnTo>
                  <a:pt x="3049854" y="1294362"/>
                </a:lnTo>
                <a:close/>
                <a:moveTo>
                  <a:pt x="0" y="1172196"/>
                </a:moveTo>
                <a:lnTo>
                  <a:pt x="602850" y="1559516"/>
                </a:lnTo>
                <a:lnTo>
                  <a:pt x="1217896" y="1964719"/>
                </a:lnTo>
                <a:lnTo>
                  <a:pt x="0" y="3142550"/>
                </a:lnTo>
                <a:close/>
                <a:moveTo>
                  <a:pt x="1067116" y="1060805"/>
                </a:moveTo>
                <a:lnTo>
                  <a:pt x="1067116" y="1168805"/>
                </a:lnTo>
                <a:lnTo>
                  <a:pt x="2183116" y="1168805"/>
                </a:lnTo>
                <a:lnTo>
                  <a:pt x="2183116" y="1060805"/>
                </a:lnTo>
                <a:close/>
                <a:moveTo>
                  <a:pt x="869032" y="816137"/>
                </a:moveTo>
                <a:lnTo>
                  <a:pt x="2381200" y="816137"/>
                </a:lnTo>
                <a:lnTo>
                  <a:pt x="2381200" y="1623491"/>
                </a:lnTo>
                <a:lnTo>
                  <a:pt x="1668045" y="2093329"/>
                </a:lnTo>
                <a:lnTo>
                  <a:pt x="1625116" y="2121611"/>
                </a:lnTo>
                <a:lnTo>
                  <a:pt x="869032" y="1623491"/>
                </a:lnTo>
                <a:close/>
                <a:moveTo>
                  <a:pt x="1625116" y="0"/>
                </a:moveTo>
                <a:lnTo>
                  <a:pt x="3235286" y="1060806"/>
                </a:lnTo>
                <a:lnTo>
                  <a:pt x="2489212" y="1552331"/>
                </a:lnTo>
                <a:lnTo>
                  <a:pt x="2489212" y="708008"/>
                </a:lnTo>
                <a:lnTo>
                  <a:pt x="761020" y="708008"/>
                </a:lnTo>
                <a:lnTo>
                  <a:pt x="761020" y="1552331"/>
                </a:lnTo>
                <a:lnTo>
                  <a:pt x="14946" y="106080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5" name="Isosceles Triangle 51"/>
          <p:cNvSpPr/>
          <p:nvPr/>
        </p:nvSpPr>
        <p:spPr>
          <a:xfrm>
            <a:off x="5273316" y="1562686"/>
            <a:ext cx="523147" cy="383626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Isosceles Triangle 57"/>
          <p:cNvSpPr/>
          <p:nvPr/>
        </p:nvSpPr>
        <p:spPr>
          <a:xfrm>
            <a:off x="6114156" y="4520206"/>
            <a:ext cx="313133" cy="707899"/>
          </a:xfrm>
          <a:custGeom>
            <a:avLst/>
            <a:gdLst>
              <a:gd name="connsiteX0" fmla="*/ 1148449 w 1346449"/>
              <a:gd name="connsiteY0" fmla="*/ 2457725 h 3249725"/>
              <a:gd name="connsiteX1" fmla="*/ 198001 w 1346449"/>
              <a:gd name="connsiteY1" fmla="*/ 2457725 h 3249725"/>
              <a:gd name="connsiteX2" fmla="*/ 1 w 1346449"/>
              <a:gd name="connsiteY2" fmla="*/ 3249725 h 3249725"/>
              <a:gd name="connsiteX3" fmla="*/ 1346449 w 1346449"/>
              <a:gd name="connsiteY3" fmla="*/ 3249725 h 3249725"/>
              <a:gd name="connsiteX4" fmla="*/ 1148449 w 1346449"/>
              <a:gd name="connsiteY4" fmla="*/ 2457725 h 3249725"/>
              <a:gd name="connsiteX5" fmla="*/ 755186 w 1346449"/>
              <a:gd name="connsiteY5" fmla="*/ 82950 h 3249725"/>
              <a:gd name="connsiteX6" fmla="*/ 734449 w 1346449"/>
              <a:gd name="connsiteY6" fmla="*/ 1314594 h 3249725"/>
              <a:gd name="connsiteX7" fmla="*/ 853246 w 1346449"/>
              <a:gd name="connsiteY7" fmla="*/ 1483214 h 3249725"/>
              <a:gd name="connsiteX8" fmla="*/ 673226 w 1346449"/>
              <a:gd name="connsiteY8" fmla="*/ 1663234 h 3249725"/>
              <a:gd name="connsiteX9" fmla="*/ 493206 w 1346449"/>
              <a:gd name="connsiteY9" fmla="*/ 1483214 h 3249725"/>
              <a:gd name="connsiteX10" fmla="*/ 612000 w 1346449"/>
              <a:gd name="connsiteY10" fmla="*/ 1314595 h 3249725"/>
              <a:gd name="connsiteX11" fmla="*/ 612000 w 1346449"/>
              <a:gd name="connsiteY11" fmla="*/ 0 h 3249725"/>
              <a:gd name="connsiteX12" fmla="*/ 2939 w 1346449"/>
              <a:gd name="connsiteY12" fmla="*/ 1574694 h 3249725"/>
              <a:gd name="connsiteX13" fmla="*/ 0 w 1346449"/>
              <a:gd name="connsiteY13" fmla="*/ 1574694 h 3249725"/>
              <a:gd name="connsiteX14" fmla="*/ 2009 w 1346449"/>
              <a:gd name="connsiteY14" fmla="*/ 1577097 h 3249725"/>
              <a:gd name="connsiteX15" fmla="*/ 0 w 1346449"/>
              <a:gd name="connsiteY15" fmla="*/ 1582292 h 3249725"/>
              <a:gd name="connsiteX16" fmla="*/ 6353 w 1346449"/>
              <a:gd name="connsiteY16" fmla="*/ 1582292 h 3249725"/>
              <a:gd name="connsiteX17" fmla="*/ 273414 w 1346449"/>
              <a:gd name="connsiteY17" fmla="*/ 2376121 h 3249725"/>
              <a:gd name="connsiteX18" fmla="*/ 1091887 w 1346449"/>
              <a:gd name="connsiteY18" fmla="*/ 2366694 h 3249725"/>
              <a:gd name="connsiteX19" fmla="*/ 1340768 w 1346449"/>
              <a:gd name="connsiteY19" fmla="*/ 1582292 h 3249725"/>
              <a:gd name="connsiteX20" fmla="*/ 1346449 w 1346449"/>
              <a:gd name="connsiteY20" fmla="*/ 1582292 h 3249725"/>
              <a:gd name="connsiteX21" fmla="*/ 1344512 w 1346449"/>
              <a:gd name="connsiteY21" fmla="*/ 1577284 h 3249725"/>
              <a:gd name="connsiteX22" fmla="*/ 1346448 w 1346449"/>
              <a:gd name="connsiteY22" fmla="*/ 1574694 h 3249725"/>
              <a:gd name="connsiteX23" fmla="*/ 1343510 w 1346449"/>
              <a:gd name="connsiteY23" fmla="*/ 1574694 h 3249725"/>
              <a:gd name="connsiteX24" fmla="*/ 755186 w 1346449"/>
              <a:gd name="connsiteY24" fmla="*/ 82950 h 3249725"/>
              <a:gd name="connsiteX0-1" fmla="*/ 1148449 w 1346449"/>
              <a:gd name="connsiteY0-2" fmla="*/ 2374775 h 3166775"/>
              <a:gd name="connsiteX1-3" fmla="*/ 198001 w 1346449"/>
              <a:gd name="connsiteY1-4" fmla="*/ 2374775 h 3166775"/>
              <a:gd name="connsiteX2-5" fmla="*/ 1 w 1346449"/>
              <a:gd name="connsiteY2-6" fmla="*/ 3166775 h 3166775"/>
              <a:gd name="connsiteX3-7" fmla="*/ 1346449 w 1346449"/>
              <a:gd name="connsiteY3-8" fmla="*/ 3166775 h 3166775"/>
              <a:gd name="connsiteX4-9" fmla="*/ 1148449 w 1346449"/>
              <a:gd name="connsiteY4-10" fmla="*/ 2374775 h 3166775"/>
              <a:gd name="connsiteX5-11" fmla="*/ 755186 w 1346449"/>
              <a:gd name="connsiteY5-12" fmla="*/ 0 h 3166775"/>
              <a:gd name="connsiteX6-13" fmla="*/ 734449 w 1346449"/>
              <a:gd name="connsiteY6-14" fmla="*/ 1231644 h 3166775"/>
              <a:gd name="connsiteX7-15" fmla="*/ 853246 w 1346449"/>
              <a:gd name="connsiteY7-16" fmla="*/ 1400264 h 3166775"/>
              <a:gd name="connsiteX8-17" fmla="*/ 673226 w 1346449"/>
              <a:gd name="connsiteY8-18" fmla="*/ 1580284 h 3166775"/>
              <a:gd name="connsiteX9-19" fmla="*/ 493206 w 1346449"/>
              <a:gd name="connsiteY9-20" fmla="*/ 1400264 h 3166775"/>
              <a:gd name="connsiteX10-21" fmla="*/ 612000 w 1346449"/>
              <a:gd name="connsiteY10-22" fmla="*/ 1231645 h 3166775"/>
              <a:gd name="connsiteX11-23" fmla="*/ 591263 w 1346449"/>
              <a:gd name="connsiteY11-24" fmla="*/ 10368 h 3166775"/>
              <a:gd name="connsiteX12-25" fmla="*/ 2939 w 1346449"/>
              <a:gd name="connsiteY12-26" fmla="*/ 1491744 h 3166775"/>
              <a:gd name="connsiteX13-27" fmla="*/ 0 w 1346449"/>
              <a:gd name="connsiteY13-28" fmla="*/ 1491744 h 3166775"/>
              <a:gd name="connsiteX14-29" fmla="*/ 2009 w 1346449"/>
              <a:gd name="connsiteY14-30" fmla="*/ 1494147 h 3166775"/>
              <a:gd name="connsiteX15-31" fmla="*/ 0 w 1346449"/>
              <a:gd name="connsiteY15-32" fmla="*/ 1499342 h 3166775"/>
              <a:gd name="connsiteX16-33" fmla="*/ 6353 w 1346449"/>
              <a:gd name="connsiteY16-34" fmla="*/ 1499342 h 3166775"/>
              <a:gd name="connsiteX17-35" fmla="*/ 273414 w 1346449"/>
              <a:gd name="connsiteY17-36" fmla="*/ 2293171 h 3166775"/>
              <a:gd name="connsiteX18-37" fmla="*/ 1091887 w 1346449"/>
              <a:gd name="connsiteY18-38" fmla="*/ 2283744 h 3166775"/>
              <a:gd name="connsiteX19-39" fmla="*/ 1340768 w 1346449"/>
              <a:gd name="connsiteY19-40" fmla="*/ 1499342 h 3166775"/>
              <a:gd name="connsiteX20-41" fmla="*/ 1346449 w 1346449"/>
              <a:gd name="connsiteY20-42" fmla="*/ 1499342 h 3166775"/>
              <a:gd name="connsiteX21-43" fmla="*/ 1344512 w 1346449"/>
              <a:gd name="connsiteY21-44" fmla="*/ 1494334 h 3166775"/>
              <a:gd name="connsiteX22-45" fmla="*/ 1346448 w 1346449"/>
              <a:gd name="connsiteY22-46" fmla="*/ 1491744 h 3166775"/>
              <a:gd name="connsiteX23-47" fmla="*/ 1343510 w 1346449"/>
              <a:gd name="connsiteY23-48" fmla="*/ 1491744 h 3166775"/>
              <a:gd name="connsiteX24-49" fmla="*/ 755186 w 1346449"/>
              <a:gd name="connsiteY24-50" fmla="*/ 0 h 316677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  <a:cxn ang="0">
                <a:pos x="connsiteX22-45" y="connsiteY22-46"/>
              </a:cxn>
              <a:cxn ang="0">
                <a:pos x="connsiteX23-47" y="connsiteY23-48"/>
              </a:cxn>
              <a:cxn ang="0">
                <a:pos x="connsiteX24-49" y="connsiteY24-50"/>
              </a:cxn>
            </a:cxnLst>
            <a:rect l="l" t="t" r="r" b="b"/>
            <a:pathLst>
              <a:path w="1346449" h="3166775">
                <a:moveTo>
                  <a:pt x="1148449" y="2374775"/>
                </a:moveTo>
                <a:lnTo>
                  <a:pt x="198001" y="2374775"/>
                </a:lnTo>
                <a:lnTo>
                  <a:pt x="1" y="3166775"/>
                </a:lnTo>
                <a:lnTo>
                  <a:pt x="1346449" y="3166775"/>
                </a:lnTo>
                <a:lnTo>
                  <a:pt x="1148449" y="2374775"/>
                </a:lnTo>
                <a:close/>
                <a:moveTo>
                  <a:pt x="755186" y="0"/>
                </a:moveTo>
                <a:cubicBezTo>
                  <a:pt x="755186" y="438198"/>
                  <a:pt x="734449" y="793446"/>
                  <a:pt x="734449" y="1231644"/>
                </a:cubicBezTo>
                <a:cubicBezTo>
                  <a:pt x="803843" y="1256124"/>
                  <a:pt x="853246" y="1322425"/>
                  <a:pt x="853246" y="1400264"/>
                </a:cubicBezTo>
                <a:cubicBezTo>
                  <a:pt x="853246" y="1499686"/>
                  <a:pt x="772648" y="1580284"/>
                  <a:pt x="673226" y="1580284"/>
                </a:cubicBezTo>
                <a:cubicBezTo>
                  <a:pt x="573804" y="1580284"/>
                  <a:pt x="493206" y="1499686"/>
                  <a:pt x="493206" y="1400264"/>
                </a:cubicBezTo>
                <a:cubicBezTo>
                  <a:pt x="493206" y="1322426"/>
                  <a:pt x="542608" y="1256126"/>
                  <a:pt x="612000" y="1231645"/>
                </a:cubicBezTo>
                <a:lnTo>
                  <a:pt x="591263" y="10368"/>
                </a:lnTo>
                <a:lnTo>
                  <a:pt x="2939" y="1491744"/>
                </a:lnTo>
                <a:lnTo>
                  <a:pt x="0" y="1491744"/>
                </a:lnTo>
                <a:lnTo>
                  <a:pt x="2009" y="1494147"/>
                </a:lnTo>
                <a:lnTo>
                  <a:pt x="0" y="1499342"/>
                </a:lnTo>
                <a:lnTo>
                  <a:pt x="6353" y="1499342"/>
                </a:lnTo>
                <a:cubicBezTo>
                  <a:pt x="274151" y="1797289"/>
                  <a:pt x="320153" y="2031319"/>
                  <a:pt x="273414" y="2293171"/>
                </a:cubicBezTo>
                <a:lnTo>
                  <a:pt x="1091887" y="2283744"/>
                </a:lnTo>
                <a:cubicBezTo>
                  <a:pt x="1035756" y="1984266"/>
                  <a:pt x="1081794" y="1833397"/>
                  <a:pt x="1340768" y="1499342"/>
                </a:cubicBezTo>
                <a:lnTo>
                  <a:pt x="1346449" y="1499342"/>
                </a:lnTo>
                <a:lnTo>
                  <a:pt x="1344512" y="1494334"/>
                </a:lnTo>
                <a:cubicBezTo>
                  <a:pt x="1345124" y="1493447"/>
                  <a:pt x="1345785" y="1492596"/>
                  <a:pt x="1346448" y="1491744"/>
                </a:cubicBezTo>
                <a:lnTo>
                  <a:pt x="1343510" y="1491744"/>
                </a:lnTo>
                <a:cubicBezTo>
                  <a:pt x="1140490" y="966846"/>
                  <a:pt x="958206" y="524898"/>
                  <a:pt x="75518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57" name="Rectangle 7"/>
          <p:cNvSpPr/>
          <p:nvPr/>
        </p:nvSpPr>
        <p:spPr>
          <a:xfrm rot="18900000">
            <a:off x="9585735" y="3654558"/>
            <a:ext cx="225664" cy="502732"/>
          </a:xfrm>
          <a:custGeom>
            <a:avLst/>
            <a:gdLst/>
            <a:ahLst/>
            <a:cxnLst/>
            <a:rect l="l" t="t" r="r" b="b"/>
            <a:pathLst>
              <a:path w="154109" h="343323">
                <a:moveTo>
                  <a:pt x="102909" y="313772"/>
                </a:moveTo>
                <a:lnTo>
                  <a:pt x="102909" y="328547"/>
                </a:lnTo>
                <a:cubicBezTo>
                  <a:pt x="102909" y="336708"/>
                  <a:pt x="96294" y="343322"/>
                  <a:pt x="88133" y="343323"/>
                </a:cubicBezTo>
                <a:lnTo>
                  <a:pt x="65975" y="343322"/>
                </a:lnTo>
                <a:cubicBezTo>
                  <a:pt x="57814" y="343322"/>
                  <a:pt x="51199" y="336708"/>
                  <a:pt x="51199" y="328547"/>
                </a:cubicBezTo>
                <a:cubicBezTo>
                  <a:pt x="51199" y="323622"/>
                  <a:pt x="51200" y="318696"/>
                  <a:pt x="51200" y="313771"/>
                </a:cubicBezTo>
                <a:close/>
                <a:moveTo>
                  <a:pt x="123327" y="15459"/>
                </a:moveTo>
                <a:cubicBezTo>
                  <a:pt x="141678" y="29245"/>
                  <a:pt x="152926" y="50497"/>
                  <a:pt x="154008" y="73425"/>
                </a:cubicBezTo>
                <a:cubicBezTo>
                  <a:pt x="155089" y="96353"/>
                  <a:pt x="145890" y="118568"/>
                  <a:pt x="128916" y="134021"/>
                </a:cubicBezTo>
                <a:lnTo>
                  <a:pt x="119294" y="123450"/>
                </a:lnTo>
                <a:cubicBezTo>
                  <a:pt x="133118" y="110865"/>
                  <a:pt x="140611" y="92772"/>
                  <a:pt x="139730" y="74098"/>
                </a:cubicBezTo>
                <a:cubicBezTo>
                  <a:pt x="138850" y="55424"/>
                  <a:pt x="129689" y="38115"/>
                  <a:pt x="114743" y="26887"/>
                </a:cubicBezTo>
                <a:close/>
                <a:moveTo>
                  <a:pt x="136698" y="17411"/>
                </a:moveTo>
                <a:cubicBezTo>
                  <a:pt x="103758" y="-15529"/>
                  <a:pt x="50351" y="-15529"/>
                  <a:pt x="17412" y="17411"/>
                </a:cubicBezTo>
                <a:cubicBezTo>
                  <a:pt x="-15528" y="50351"/>
                  <a:pt x="-15528" y="103757"/>
                  <a:pt x="17412" y="136697"/>
                </a:cubicBezTo>
                <a:cubicBezTo>
                  <a:pt x="50351" y="169637"/>
                  <a:pt x="103758" y="169637"/>
                  <a:pt x="136698" y="136697"/>
                </a:cubicBezTo>
                <a:cubicBezTo>
                  <a:pt x="169637" y="103757"/>
                  <a:pt x="169637" y="50351"/>
                  <a:pt x="136698" y="17411"/>
                </a:cubicBezTo>
                <a:close/>
                <a:moveTo>
                  <a:pt x="154109" y="0"/>
                </a:moveTo>
                <a:cubicBezTo>
                  <a:pt x="196665" y="42556"/>
                  <a:pt x="196665" y="111552"/>
                  <a:pt x="154109" y="154108"/>
                </a:cubicBezTo>
                <a:cubicBezTo>
                  <a:pt x="139576" y="168641"/>
                  <a:pt x="121959" y="178211"/>
                  <a:pt x="102912" y="180994"/>
                </a:cubicBezTo>
                <a:lnTo>
                  <a:pt x="102912" y="308310"/>
                </a:lnTo>
                <a:lnTo>
                  <a:pt x="51197" y="308310"/>
                </a:lnTo>
                <a:lnTo>
                  <a:pt x="51197" y="180994"/>
                </a:lnTo>
                <a:cubicBezTo>
                  <a:pt x="32150" y="178211"/>
                  <a:pt x="14534" y="168641"/>
                  <a:pt x="0" y="154108"/>
                </a:cubicBezTo>
                <a:cubicBezTo>
                  <a:pt x="-42555" y="111552"/>
                  <a:pt x="-42555" y="42556"/>
                  <a:pt x="0" y="0"/>
                </a:cubicBezTo>
                <a:cubicBezTo>
                  <a:pt x="42556" y="-42556"/>
                  <a:pt x="111553" y="-42556"/>
                  <a:pt x="15410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8" name="Parallelogram 15"/>
          <p:cNvSpPr/>
          <p:nvPr/>
        </p:nvSpPr>
        <p:spPr>
          <a:xfrm flipH="1">
            <a:off x="5267026" y="4641909"/>
            <a:ext cx="464493" cy="464493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9" name="Freeform 19"/>
          <p:cNvSpPr/>
          <p:nvPr/>
        </p:nvSpPr>
        <p:spPr>
          <a:xfrm>
            <a:off x="7745410" y="3642506"/>
            <a:ext cx="460778" cy="453389"/>
          </a:xfrm>
          <a:custGeom>
            <a:avLst/>
            <a:gdLst/>
            <a:ahLst/>
            <a:cxnLst/>
            <a:rect l="l" t="t" r="r" b="b"/>
            <a:pathLst>
              <a:path w="3214097" h="3162551">
                <a:moveTo>
                  <a:pt x="1014592" y="2306036"/>
                </a:moveTo>
                <a:cubicBezTo>
                  <a:pt x="854868" y="2306036"/>
                  <a:pt x="725386" y="2435518"/>
                  <a:pt x="725386" y="2595242"/>
                </a:cubicBezTo>
                <a:cubicBezTo>
                  <a:pt x="725386" y="2754966"/>
                  <a:pt x="854868" y="2884448"/>
                  <a:pt x="1014592" y="2884448"/>
                </a:cubicBezTo>
                <a:cubicBezTo>
                  <a:pt x="1174316" y="2884448"/>
                  <a:pt x="1303798" y="2754966"/>
                  <a:pt x="1303798" y="2595242"/>
                </a:cubicBezTo>
                <a:cubicBezTo>
                  <a:pt x="1303798" y="2435518"/>
                  <a:pt x="1174316" y="2306036"/>
                  <a:pt x="1014592" y="2306036"/>
                </a:cubicBezTo>
                <a:close/>
                <a:moveTo>
                  <a:pt x="481275" y="1691816"/>
                </a:moveTo>
                <a:cubicBezTo>
                  <a:pt x="321551" y="1691816"/>
                  <a:pt x="192069" y="1821298"/>
                  <a:pt x="192069" y="1981022"/>
                </a:cubicBezTo>
                <a:cubicBezTo>
                  <a:pt x="192069" y="2140746"/>
                  <a:pt x="321551" y="2270228"/>
                  <a:pt x="481275" y="2270228"/>
                </a:cubicBezTo>
                <a:cubicBezTo>
                  <a:pt x="640999" y="2270228"/>
                  <a:pt x="770481" y="2140746"/>
                  <a:pt x="770481" y="1981022"/>
                </a:cubicBezTo>
                <a:cubicBezTo>
                  <a:pt x="770481" y="1821298"/>
                  <a:pt x="640999" y="1691816"/>
                  <a:pt x="481275" y="1691816"/>
                </a:cubicBezTo>
                <a:close/>
                <a:moveTo>
                  <a:pt x="2764751" y="1113404"/>
                </a:moveTo>
                <a:cubicBezTo>
                  <a:pt x="2605027" y="1113404"/>
                  <a:pt x="2475545" y="1242886"/>
                  <a:pt x="2475545" y="1402610"/>
                </a:cubicBezTo>
                <a:cubicBezTo>
                  <a:pt x="2475545" y="1562334"/>
                  <a:pt x="2605027" y="1691816"/>
                  <a:pt x="2764751" y="1691816"/>
                </a:cubicBezTo>
                <a:cubicBezTo>
                  <a:pt x="2924475" y="1691816"/>
                  <a:pt x="3053957" y="1562334"/>
                  <a:pt x="3053957" y="1402610"/>
                </a:cubicBezTo>
                <a:cubicBezTo>
                  <a:pt x="3053957" y="1242886"/>
                  <a:pt x="2924475" y="1113404"/>
                  <a:pt x="2764751" y="1113404"/>
                </a:cubicBezTo>
                <a:close/>
                <a:moveTo>
                  <a:pt x="532503" y="881964"/>
                </a:moveTo>
                <a:cubicBezTo>
                  <a:pt x="372779" y="881964"/>
                  <a:pt x="243297" y="1011446"/>
                  <a:pt x="243297" y="1171170"/>
                </a:cubicBezTo>
                <a:cubicBezTo>
                  <a:pt x="243297" y="1330894"/>
                  <a:pt x="372779" y="1460376"/>
                  <a:pt x="532503" y="1460376"/>
                </a:cubicBezTo>
                <a:cubicBezTo>
                  <a:pt x="692227" y="1460376"/>
                  <a:pt x="821709" y="1330894"/>
                  <a:pt x="821709" y="1171170"/>
                </a:cubicBezTo>
                <a:cubicBezTo>
                  <a:pt x="821709" y="1011446"/>
                  <a:pt x="692227" y="881964"/>
                  <a:pt x="532503" y="881964"/>
                </a:cubicBezTo>
                <a:close/>
                <a:moveTo>
                  <a:pt x="1162143" y="321316"/>
                </a:moveTo>
                <a:cubicBezTo>
                  <a:pt x="1002419" y="321316"/>
                  <a:pt x="872937" y="450798"/>
                  <a:pt x="872937" y="610522"/>
                </a:cubicBezTo>
                <a:cubicBezTo>
                  <a:pt x="872937" y="770246"/>
                  <a:pt x="1002419" y="899728"/>
                  <a:pt x="1162143" y="899728"/>
                </a:cubicBezTo>
                <a:cubicBezTo>
                  <a:pt x="1321867" y="899728"/>
                  <a:pt x="1451349" y="770246"/>
                  <a:pt x="1451349" y="610522"/>
                </a:cubicBezTo>
                <a:cubicBezTo>
                  <a:pt x="1451349" y="450798"/>
                  <a:pt x="1321867" y="321316"/>
                  <a:pt x="1162143" y="321316"/>
                </a:cubicBezTo>
                <a:close/>
                <a:moveTo>
                  <a:pt x="1963447" y="177300"/>
                </a:moveTo>
                <a:cubicBezTo>
                  <a:pt x="1803723" y="177300"/>
                  <a:pt x="1674241" y="306782"/>
                  <a:pt x="1674241" y="466506"/>
                </a:cubicBezTo>
                <a:cubicBezTo>
                  <a:pt x="1674241" y="626230"/>
                  <a:pt x="1803723" y="755712"/>
                  <a:pt x="1963447" y="755712"/>
                </a:cubicBezTo>
                <a:cubicBezTo>
                  <a:pt x="2123171" y="755712"/>
                  <a:pt x="2252653" y="626230"/>
                  <a:pt x="2252653" y="466506"/>
                </a:cubicBezTo>
                <a:cubicBezTo>
                  <a:pt x="2252653" y="306782"/>
                  <a:pt x="2123171" y="177300"/>
                  <a:pt x="1963447" y="177300"/>
                </a:cubicBezTo>
                <a:close/>
                <a:moveTo>
                  <a:pt x="1752672" y="312"/>
                </a:moveTo>
                <a:cubicBezTo>
                  <a:pt x="1817888" y="-690"/>
                  <a:pt x="1885249" y="703"/>
                  <a:pt x="1954799" y="4657"/>
                </a:cubicBezTo>
                <a:cubicBezTo>
                  <a:pt x="2504015" y="53541"/>
                  <a:pt x="2975590" y="412975"/>
                  <a:pt x="3145244" y="944937"/>
                </a:cubicBezTo>
                <a:cubicBezTo>
                  <a:pt x="3412664" y="2126757"/>
                  <a:pt x="2837568" y="2017487"/>
                  <a:pt x="2506889" y="1867964"/>
                </a:cubicBezTo>
                <a:cubicBezTo>
                  <a:pt x="1580987" y="1673869"/>
                  <a:pt x="2725425" y="3197869"/>
                  <a:pt x="1014520" y="3161925"/>
                </a:cubicBezTo>
                <a:cubicBezTo>
                  <a:pt x="-14898" y="3061283"/>
                  <a:pt x="-138545" y="1873713"/>
                  <a:pt x="108747" y="1100212"/>
                </a:cubicBezTo>
                <a:cubicBezTo>
                  <a:pt x="278579" y="569148"/>
                  <a:pt x="774429" y="15339"/>
                  <a:pt x="1752672" y="31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0" name="Rectangle 30"/>
          <p:cNvSpPr/>
          <p:nvPr/>
        </p:nvSpPr>
        <p:spPr>
          <a:xfrm>
            <a:off x="11063701" y="3600566"/>
            <a:ext cx="464493" cy="463135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1" name="Rectangle 7"/>
          <p:cNvSpPr/>
          <p:nvPr/>
        </p:nvSpPr>
        <p:spPr>
          <a:xfrm>
            <a:off x="6950824" y="1518716"/>
            <a:ext cx="471567" cy="47156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2" name="Rectangle 15"/>
          <p:cNvSpPr/>
          <p:nvPr/>
        </p:nvSpPr>
        <p:spPr>
          <a:xfrm rot="5400000">
            <a:off x="7737684" y="1518715"/>
            <a:ext cx="472195" cy="471568"/>
          </a:xfrm>
          <a:custGeom>
            <a:avLst/>
            <a:gdLst/>
            <a:ahLst/>
            <a:cxnLst/>
            <a:rect l="l" t="t" r="r" b="b"/>
            <a:pathLst>
              <a:path w="3244313" h="3240000">
                <a:moveTo>
                  <a:pt x="2055482" y="677891"/>
                </a:moveTo>
                <a:lnTo>
                  <a:pt x="2055482" y="209891"/>
                </a:lnTo>
                <a:lnTo>
                  <a:pt x="2919482" y="209891"/>
                </a:lnTo>
                <a:lnTo>
                  <a:pt x="2919482" y="677891"/>
                </a:lnTo>
                <a:close/>
                <a:moveTo>
                  <a:pt x="1695482" y="1397971"/>
                </a:moveTo>
                <a:lnTo>
                  <a:pt x="1695482" y="929971"/>
                </a:lnTo>
                <a:lnTo>
                  <a:pt x="2919482" y="929971"/>
                </a:lnTo>
                <a:lnTo>
                  <a:pt x="2919482" y="1397971"/>
                </a:lnTo>
                <a:close/>
                <a:moveTo>
                  <a:pt x="1335482" y="2118051"/>
                </a:moveTo>
                <a:lnTo>
                  <a:pt x="1335482" y="1650051"/>
                </a:lnTo>
                <a:lnTo>
                  <a:pt x="2919482" y="1650051"/>
                </a:lnTo>
                <a:lnTo>
                  <a:pt x="2919482" y="2118051"/>
                </a:lnTo>
                <a:close/>
                <a:moveTo>
                  <a:pt x="975482" y="2838131"/>
                </a:moveTo>
                <a:lnTo>
                  <a:pt x="975482" y="2370131"/>
                </a:lnTo>
                <a:lnTo>
                  <a:pt x="2919482" y="2370131"/>
                </a:lnTo>
                <a:lnTo>
                  <a:pt x="2919482" y="2838131"/>
                </a:lnTo>
                <a:close/>
                <a:moveTo>
                  <a:pt x="10788" y="2651034"/>
                </a:moveTo>
                <a:lnTo>
                  <a:pt x="1168116" y="646484"/>
                </a:lnTo>
                <a:lnTo>
                  <a:pt x="1038664" y="571745"/>
                </a:lnTo>
                <a:lnTo>
                  <a:pt x="1533856" y="311959"/>
                </a:lnTo>
                <a:lnTo>
                  <a:pt x="1556471" y="870701"/>
                </a:lnTo>
                <a:lnTo>
                  <a:pt x="1427019" y="795962"/>
                </a:lnTo>
                <a:lnTo>
                  <a:pt x="269691" y="2800512"/>
                </a:lnTo>
                <a:close/>
                <a:moveTo>
                  <a:pt x="0" y="3240000"/>
                </a:moveTo>
                <a:lnTo>
                  <a:pt x="0" y="3060000"/>
                </a:lnTo>
                <a:lnTo>
                  <a:pt x="3064313" y="3060000"/>
                </a:lnTo>
                <a:lnTo>
                  <a:pt x="3064313" y="0"/>
                </a:lnTo>
                <a:lnTo>
                  <a:pt x="3244313" y="0"/>
                </a:lnTo>
                <a:lnTo>
                  <a:pt x="3244313" y="3240000"/>
                </a:lnTo>
                <a:lnTo>
                  <a:pt x="3240000" y="3240000"/>
                </a:lnTo>
                <a:lnTo>
                  <a:pt x="3064313" y="324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3" name="Pie 24"/>
          <p:cNvSpPr/>
          <p:nvPr/>
        </p:nvSpPr>
        <p:spPr>
          <a:xfrm>
            <a:off x="6809927" y="4618984"/>
            <a:ext cx="513183" cy="510342"/>
          </a:xfrm>
          <a:custGeom>
            <a:avLst/>
            <a:gdLst/>
            <a:ahLst/>
            <a:cxnLst/>
            <a:rect l="l" t="t" r="r" b="b"/>
            <a:pathLst>
              <a:path w="3228711" h="3210836">
                <a:moveTo>
                  <a:pt x="351626" y="695968"/>
                </a:moveTo>
                <a:lnTo>
                  <a:pt x="1548007" y="1678300"/>
                </a:lnTo>
                <a:lnTo>
                  <a:pt x="236194" y="2500159"/>
                </a:lnTo>
                <a:cubicBezTo>
                  <a:pt x="-116985" y="1936431"/>
                  <a:pt x="-70514" y="1210092"/>
                  <a:pt x="351626" y="695968"/>
                </a:cubicBezTo>
                <a:close/>
                <a:moveTo>
                  <a:pt x="1957429" y="262366"/>
                </a:moveTo>
                <a:cubicBezTo>
                  <a:pt x="2634256" y="359480"/>
                  <a:pt x="3156733" y="907132"/>
                  <a:pt x="3221913" y="1587776"/>
                </a:cubicBezTo>
                <a:cubicBezTo>
                  <a:pt x="3287093" y="2268421"/>
                  <a:pt x="2878048" y="2905277"/>
                  <a:pt x="2231953" y="3129078"/>
                </a:cubicBezTo>
                <a:cubicBezTo>
                  <a:pt x="1585858" y="3352879"/>
                  <a:pt x="870522" y="3105497"/>
                  <a:pt x="500715" y="2530372"/>
                </a:cubicBezTo>
                <a:lnTo>
                  <a:pt x="1746987" y="1729019"/>
                </a:lnTo>
                <a:close/>
                <a:moveTo>
                  <a:pt x="1604447" y="200"/>
                </a:moveTo>
                <a:cubicBezTo>
                  <a:pt x="1665125" y="-778"/>
                  <a:pt x="1726175" y="1809"/>
                  <a:pt x="1787307" y="8072"/>
                </a:cubicBezTo>
                <a:lnTo>
                  <a:pt x="1629532" y="1548011"/>
                </a:lnTo>
                <a:lnTo>
                  <a:pt x="483856" y="506987"/>
                </a:lnTo>
                <a:cubicBezTo>
                  <a:pt x="773141" y="188622"/>
                  <a:pt x="1179697" y="7051"/>
                  <a:pt x="1604447" y="20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4" name="Parallelogram 30"/>
          <p:cNvSpPr/>
          <p:nvPr/>
        </p:nvSpPr>
        <p:spPr>
          <a:xfrm flipH="1">
            <a:off x="11038458" y="2527766"/>
            <a:ext cx="514976" cy="516250"/>
          </a:xfrm>
          <a:custGeom>
            <a:avLst/>
            <a:gdLst/>
            <a:ahLst/>
            <a:cxnLst/>
            <a:rect l="l" t="t" r="r" b="b"/>
            <a:pathLst>
              <a:path w="3240000" h="3248012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5" name="Block Arc 14"/>
          <p:cNvSpPr/>
          <p:nvPr/>
        </p:nvSpPr>
        <p:spPr>
          <a:xfrm rot="16200000">
            <a:off x="8525358" y="1470612"/>
            <a:ext cx="567400" cy="567774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6" name="Block Arc 41"/>
          <p:cNvSpPr/>
          <p:nvPr/>
        </p:nvSpPr>
        <p:spPr>
          <a:xfrm>
            <a:off x="9408551" y="1424302"/>
            <a:ext cx="473301" cy="660394"/>
          </a:xfrm>
          <a:custGeom>
            <a:avLst/>
            <a:gdLst/>
            <a:ahLst/>
            <a:cxnLst/>
            <a:rect l="l" t="t" r="r" b="b"/>
            <a:pathLst>
              <a:path w="2512265" h="3505352">
                <a:moveTo>
                  <a:pt x="1276582" y="2106401"/>
                </a:moveTo>
                <a:cubicBezTo>
                  <a:pt x="1154832" y="2195007"/>
                  <a:pt x="1018024" y="2262207"/>
                  <a:pt x="871321" y="2302645"/>
                </a:cubicBezTo>
                <a:cubicBezTo>
                  <a:pt x="1041049" y="2346709"/>
                  <a:pt x="1216984" y="2342691"/>
                  <a:pt x="1380867" y="2295542"/>
                </a:cubicBezTo>
                <a:cubicBezTo>
                  <a:pt x="1352791" y="2227964"/>
                  <a:pt x="1317377" y="2164934"/>
                  <a:pt x="1276582" y="2106401"/>
                </a:cubicBezTo>
                <a:close/>
                <a:moveTo>
                  <a:pt x="931061" y="1768598"/>
                </a:moveTo>
                <a:lnTo>
                  <a:pt x="785084" y="2021438"/>
                </a:lnTo>
                <a:lnTo>
                  <a:pt x="684448" y="2196711"/>
                </a:lnTo>
                <a:cubicBezTo>
                  <a:pt x="868931" y="2169533"/>
                  <a:pt x="1041385" y="2098006"/>
                  <a:pt x="1189228" y="1991290"/>
                </a:cubicBezTo>
                <a:cubicBezTo>
                  <a:pt x="1113839" y="1904543"/>
                  <a:pt x="1026949" y="1829435"/>
                  <a:pt x="931061" y="1768598"/>
                </a:cubicBezTo>
                <a:close/>
                <a:moveTo>
                  <a:pt x="1626242" y="1739577"/>
                </a:moveTo>
                <a:cubicBezTo>
                  <a:pt x="1556851" y="1850020"/>
                  <a:pt x="1471526" y="1947792"/>
                  <a:pt x="1374302" y="2030973"/>
                </a:cubicBezTo>
                <a:cubicBezTo>
                  <a:pt x="1422822" y="2099916"/>
                  <a:pt x="1464618" y="2174537"/>
                  <a:pt x="1497466" y="2254701"/>
                </a:cubicBezTo>
                <a:cubicBezTo>
                  <a:pt x="1664534" y="2184833"/>
                  <a:pt x="1813198" y="2068027"/>
                  <a:pt x="1922549" y="1910651"/>
                </a:cubicBezTo>
                <a:close/>
                <a:moveTo>
                  <a:pt x="531158" y="1601275"/>
                </a:moveTo>
                <a:cubicBezTo>
                  <a:pt x="514831" y="1769123"/>
                  <a:pt x="535254" y="1939877"/>
                  <a:pt x="594029" y="2101141"/>
                </a:cubicBezTo>
                <a:lnTo>
                  <a:pt x="822377" y="1705631"/>
                </a:lnTo>
                <a:cubicBezTo>
                  <a:pt x="730789" y="1658398"/>
                  <a:pt x="632873" y="1623335"/>
                  <a:pt x="531158" y="1601275"/>
                </a:cubicBezTo>
                <a:close/>
                <a:moveTo>
                  <a:pt x="270885" y="1572115"/>
                </a:moveTo>
                <a:cubicBezTo>
                  <a:pt x="231457" y="1572339"/>
                  <a:pt x="191799" y="1574812"/>
                  <a:pt x="152057" y="1579894"/>
                </a:cubicBezTo>
                <a:cubicBezTo>
                  <a:pt x="195418" y="1760005"/>
                  <a:pt x="289893" y="1927350"/>
                  <a:pt x="428945" y="2058945"/>
                </a:cubicBezTo>
                <a:cubicBezTo>
                  <a:pt x="384418" y="1901749"/>
                  <a:pt x="371313" y="1738504"/>
                  <a:pt x="388331" y="1577832"/>
                </a:cubicBezTo>
                <a:cubicBezTo>
                  <a:pt x="349511" y="1573916"/>
                  <a:pt x="310313" y="1571891"/>
                  <a:pt x="270885" y="1572115"/>
                </a:cubicBezTo>
                <a:close/>
                <a:moveTo>
                  <a:pt x="1117422" y="1445810"/>
                </a:moveTo>
                <a:lnTo>
                  <a:pt x="992684" y="1661863"/>
                </a:lnTo>
                <a:cubicBezTo>
                  <a:pt x="1102065" y="1730612"/>
                  <a:pt x="1200940" y="1816138"/>
                  <a:pt x="1286200" y="1915345"/>
                </a:cubicBezTo>
                <a:cubicBezTo>
                  <a:pt x="1368713" y="1844119"/>
                  <a:pt x="1441290" y="1760865"/>
                  <a:pt x="1500981" y="1667258"/>
                </a:cubicBezTo>
                <a:close/>
                <a:moveTo>
                  <a:pt x="2092402" y="1221082"/>
                </a:moveTo>
                <a:cubicBezTo>
                  <a:pt x="2001593" y="1234047"/>
                  <a:pt x="1911092" y="1235450"/>
                  <a:pt x="1822337" y="1227227"/>
                </a:cubicBezTo>
                <a:cubicBezTo>
                  <a:pt x="1800443" y="1366691"/>
                  <a:pt x="1756170" y="1503162"/>
                  <a:pt x="1688847" y="1630684"/>
                </a:cubicBezTo>
                <a:lnTo>
                  <a:pt x="1987299" y="1802996"/>
                </a:lnTo>
                <a:cubicBezTo>
                  <a:pt x="2084887" y="1618081"/>
                  <a:pt x="2117858" y="1415133"/>
                  <a:pt x="2092402" y="1221082"/>
                </a:cubicBezTo>
                <a:close/>
                <a:moveTo>
                  <a:pt x="649579" y="1175701"/>
                </a:moveTo>
                <a:cubicBezTo>
                  <a:pt x="600911" y="1272240"/>
                  <a:pt x="566994" y="1374279"/>
                  <a:pt x="548013" y="1478728"/>
                </a:cubicBezTo>
                <a:cubicBezTo>
                  <a:pt x="665588" y="1503392"/>
                  <a:pt x="778659" y="1543786"/>
                  <a:pt x="883938" y="1599004"/>
                </a:cubicBezTo>
                <a:lnTo>
                  <a:pt x="1008644" y="1383007"/>
                </a:lnTo>
                <a:close/>
                <a:moveTo>
                  <a:pt x="1325201" y="1085928"/>
                </a:moveTo>
                <a:lnTo>
                  <a:pt x="1180226" y="1337032"/>
                </a:lnTo>
                <a:lnTo>
                  <a:pt x="1563461" y="1558293"/>
                </a:lnTo>
                <a:cubicBezTo>
                  <a:pt x="1621429" y="1447029"/>
                  <a:pt x="1659763" y="1328223"/>
                  <a:pt x="1679185" y="1206861"/>
                </a:cubicBezTo>
                <a:cubicBezTo>
                  <a:pt x="1555153" y="1183834"/>
                  <a:pt x="1435895" y="1143161"/>
                  <a:pt x="1325201" y="1085928"/>
                </a:cubicBezTo>
                <a:close/>
                <a:moveTo>
                  <a:pt x="216369" y="925587"/>
                </a:moveTo>
                <a:cubicBezTo>
                  <a:pt x="135862" y="1096620"/>
                  <a:pt x="108667" y="1281041"/>
                  <a:pt x="130011" y="1458436"/>
                </a:cubicBezTo>
                <a:cubicBezTo>
                  <a:pt x="222591" y="1446071"/>
                  <a:pt x="314795" y="1446181"/>
                  <a:pt x="405131" y="1455463"/>
                </a:cubicBezTo>
                <a:cubicBezTo>
                  <a:pt x="426945" y="1333935"/>
                  <a:pt x="466667" y="1215249"/>
                  <a:pt x="524206" y="1103317"/>
                </a:cubicBezTo>
                <a:close/>
                <a:moveTo>
                  <a:pt x="943246" y="797103"/>
                </a:moveTo>
                <a:cubicBezTo>
                  <a:pt x="853400" y="873630"/>
                  <a:pt x="774733" y="963960"/>
                  <a:pt x="711316" y="1066306"/>
                </a:cubicBezTo>
                <a:lnTo>
                  <a:pt x="1071447" y="1274228"/>
                </a:lnTo>
                <a:lnTo>
                  <a:pt x="1215869" y="1024081"/>
                </a:lnTo>
                <a:cubicBezTo>
                  <a:pt x="1115458" y="961776"/>
                  <a:pt x="1023809" y="885272"/>
                  <a:pt x="943246" y="797103"/>
                </a:cubicBezTo>
                <a:close/>
                <a:moveTo>
                  <a:pt x="1777831" y="614825"/>
                </a:moveTo>
                <a:cubicBezTo>
                  <a:pt x="1828108" y="774217"/>
                  <a:pt x="1847177" y="940426"/>
                  <a:pt x="1835302" y="1104709"/>
                </a:cubicBezTo>
                <a:cubicBezTo>
                  <a:pt x="1912529" y="1111680"/>
                  <a:pt x="1991200" y="1110618"/>
                  <a:pt x="2070135" y="1099634"/>
                </a:cubicBezTo>
                <a:cubicBezTo>
                  <a:pt x="2023430" y="916066"/>
                  <a:pt x="1923963" y="746103"/>
                  <a:pt x="1777831" y="614825"/>
                </a:cubicBezTo>
                <a:close/>
                <a:moveTo>
                  <a:pt x="1613169" y="587153"/>
                </a:moveTo>
                <a:lnTo>
                  <a:pt x="1386789" y="979253"/>
                </a:lnTo>
                <a:cubicBezTo>
                  <a:pt x="1482593" y="1028182"/>
                  <a:pt x="1585369" y="1063521"/>
                  <a:pt x="1692132" y="1084514"/>
                </a:cubicBezTo>
                <a:cubicBezTo>
                  <a:pt x="1702376" y="916614"/>
                  <a:pt x="1676765" y="746730"/>
                  <a:pt x="1613169" y="587153"/>
                </a:cubicBezTo>
                <a:close/>
                <a:moveTo>
                  <a:pt x="1500307" y="531421"/>
                </a:moveTo>
                <a:cubicBezTo>
                  <a:pt x="1333628" y="560682"/>
                  <a:pt x="1177718" y="626786"/>
                  <a:pt x="1041762" y="721997"/>
                </a:cubicBezTo>
                <a:cubicBezTo>
                  <a:pt x="1111912" y="797410"/>
                  <a:pt x="1191076" y="863204"/>
                  <a:pt x="1277416" y="917480"/>
                </a:cubicBezTo>
                <a:close/>
                <a:moveTo>
                  <a:pt x="708730" y="442269"/>
                </a:moveTo>
                <a:cubicBezTo>
                  <a:pt x="536145" y="518354"/>
                  <a:pt x="384460" y="645249"/>
                  <a:pt x="277225" y="815684"/>
                </a:cubicBezTo>
                <a:lnTo>
                  <a:pt x="586010" y="993961"/>
                </a:lnTo>
                <a:cubicBezTo>
                  <a:pt x="658009" y="876621"/>
                  <a:pt x="747803" y="773217"/>
                  <a:pt x="850548" y="685844"/>
                </a:cubicBezTo>
                <a:cubicBezTo>
                  <a:pt x="795399" y="611028"/>
                  <a:pt x="747545" y="529652"/>
                  <a:pt x="708730" y="442269"/>
                </a:cubicBezTo>
                <a:close/>
                <a:moveTo>
                  <a:pt x="1114411" y="355452"/>
                </a:moveTo>
                <a:cubicBezTo>
                  <a:pt x="1016499" y="355167"/>
                  <a:pt x="919324" y="369705"/>
                  <a:pt x="826255" y="398131"/>
                </a:cubicBezTo>
                <a:cubicBezTo>
                  <a:pt x="858722" y="474940"/>
                  <a:pt x="900618" y="545829"/>
                  <a:pt x="948599" y="611249"/>
                </a:cubicBezTo>
                <a:cubicBezTo>
                  <a:pt x="1085375" y="512974"/>
                  <a:pt x="1240825" y="441488"/>
                  <a:pt x="1406980" y="401715"/>
                </a:cubicBezTo>
                <a:cubicBezTo>
                  <a:pt x="1310969" y="370847"/>
                  <a:pt x="1212322" y="355738"/>
                  <a:pt x="1114411" y="355452"/>
                </a:cubicBezTo>
                <a:close/>
                <a:moveTo>
                  <a:pt x="1776283" y="295101"/>
                </a:moveTo>
                <a:lnTo>
                  <a:pt x="1710896" y="408983"/>
                </a:lnTo>
                <a:cubicBezTo>
                  <a:pt x="2209777" y="726145"/>
                  <a:pt x="2373723" y="1383396"/>
                  <a:pt x="2075153" y="1900534"/>
                </a:cubicBezTo>
                <a:cubicBezTo>
                  <a:pt x="1777480" y="2416119"/>
                  <a:pt x="1129323" y="2603192"/>
                  <a:pt x="606057" y="2333243"/>
                </a:cubicBezTo>
                <a:lnTo>
                  <a:pt x="534769" y="2457402"/>
                </a:lnTo>
                <a:cubicBezTo>
                  <a:pt x="1115347" y="2755664"/>
                  <a:pt x="1834151" y="2554240"/>
                  <a:pt x="2173557" y="1987198"/>
                </a:cubicBezTo>
                <a:cubicBezTo>
                  <a:pt x="2520801" y="1407062"/>
                  <a:pt x="2343129" y="657734"/>
                  <a:pt x="1776283" y="295101"/>
                </a:cubicBezTo>
                <a:close/>
                <a:moveTo>
                  <a:pt x="1831804" y="0"/>
                </a:moveTo>
                <a:cubicBezTo>
                  <a:pt x="1881515" y="0"/>
                  <a:pt x="1921814" y="40299"/>
                  <a:pt x="1921814" y="90010"/>
                </a:cubicBezTo>
                <a:cubicBezTo>
                  <a:pt x="1921814" y="123853"/>
                  <a:pt x="1903137" y="153333"/>
                  <a:pt x="1874873" y="167531"/>
                </a:cubicBezTo>
                <a:cubicBezTo>
                  <a:pt x="2505724" y="579432"/>
                  <a:pt x="2701456" y="1419035"/>
                  <a:pt x="2311836" y="2069966"/>
                </a:cubicBezTo>
                <a:cubicBezTo>
                  <a:pt x="2067801" y="2477672"/>
                  <a:pt x="1650037" y="2717958"/>
                  <a:pt x="1209422" y="2750781"/>
                </a:cubicBezTo>
                <a:lnTo>
                  <a:pt x="1209422" y="3191198"/>
                </a:lnTo>
                <a:cubicBezTo>
                  <a:pt x="1228953" y="3190691"/>
                  <a:pt x="1248332" y="3191937"/>
                  <a:pt x="1267595" y="3193449"/>
                </a:cubicBezTo>
                <a:cubicBezTo>
                  <a:pt x="1660899" y="3224325"/>
                  <a:pt x="1926978" y="3358049"/>
                  <a:pt x="1884661" y="3503570"/>
                </a:cubicBezTo>
                <a:lnTo>
                  <a:pt x="318693" y="3505352"/>
                </a:lnTo>
                <a:cubicBezTo>
                  <a:pt x="273700" y="3359367"/>
                  <a:pt x="539657" y="3224666"/>
                  <a:pt x="934393" y="3193515"/>
                </a:cubicBezTo>
                <a:lnTo>
                  <a:pt x="993398" y="3191208"/>
                </a:lnTo>
                <a:lnTo>
                  <a:pt x="993398" y="2750894"/>
                </a:lnTo>
                <a:cubicBezTo>
                  <a:pt x="812915" y="2737642"/>
                  <a:pt x="632784" y="2688481"/>
                  <a:pt x="463078" y="2601537"/>
                </a:cubicBezTo>
                <a:cubicBezTo>
                  <a:pt x="463677" y="2602537"/>
                  <a:pt x="463694" y="2603560"/>
                  <a:pt x="463694" y="2604587"/>
                </a:cubicBezTo>
                <a:cubicBezTo>
                  <a:pt x="463694" y="2654298"/>
                  <a:pt x="423395" y="2694597"/>
                  <a:pt x="373684" y="2694597"/>
                </a:cubicBezTo>
                <a:cubicBezTo>
                  <a:pt x="323973" y="2694597"/>
                  <a:pt x="283674" y="2654298"/>
                  <a:pt x="283674" y="2604587"/>
                </a:cubicBezTo>
                <a:cubicBezTo>
                  <a:pt x="283674" y="2554876"/>
                  <a:pt x="323973" y="2514577"/>
                  <a:pt x="373684" y="2514577"/>
                </a:cubicBezTo>
                <a:lnTo>
                  <a:pt x="377019" y="2515250"/>
                </a:lnTo>
                <a:lnTo>
                  <a:pt x="511820" y="2280472"/>
                </a:lnTo>
                <a:lnTo>
                  <a:pt x="495824" y="2271237"/>
                </a:lnTo>
                <a:lnTo>
                  <a:pt x="496783" y="2269575"/>
                </a:lnTo>
                <a:cubicBezTo>
                  <a:pt x="34226" y="1964050"/>
                  <a:pt x="-130424" y="1362029"/>
                  <a:pt x="110016" y="864184"/>
                </a:cubicBezTo>
                <a:lnTo>
                  <a:pt x="106296" y="862036"/>
                </a:lnTo>
                <a:lnTo>
                  <a:pt x="148828" y="788370"/>
                </a:lnTo>
                <a:lnTo>
                  <a:pt x="169099" y="753258"/>
                </a:lnTo>
                <a:lnTo>
                  <a:pt x="170873" y="754281"/>
                </a:lnTo>
                <a:cubicBezTo>
                  <a:pt x="475914" y="264737"/>
                  <a:pt x="1106018" y="92008"/>
                  <a:pt x="1617242" y="355196"/>
                </a:cubicBezTo>
                <a:lnTo>
                  <a:pt x="1748044" y="127384"/>
                </a:lnTo>
                <a:lnTo>
                  <a:pt x="1751959" y="129632"/>
                </a:lnTo>
                <a:cubicBezTo>
                  <a:pt x="1745165" y="117975"/>
                  <a:pt x="1741794" y="104386"/>
                  <a:pt x="1741794" y="90010"/>
                </a:cubicBezTo>
                <a:cubicBezTo>
                  <a:pt x="1741794" y="40299"/>
                  <a:pt x="1782093" y="0"/>
                  <a:pt x="18318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7" name="Right Triangle 17"/>
          <p:cNvSpPr/>
          <p:nvPr/>
        </p:nvSpPr>
        <p:spPr>
          <a:xfrm>
            <a:off x="7705746" y="4600959"/>
            <a:ext cx="385790" cy="546392"/>
          </a:xfrm>
          <a:custGeom>
            <a:avLst/>
            <a:gdLst/>
            <a:ahLst/>
            <a:cxnLst/>
            <a:rect l="l" t="t" r="r" b="b"/>
            <a:pathLst>
              <a:path w="2387678" h="3240000">
                <a:moveTo>
                  <a:pt x="1645041" y="17032"/>
                </a:moveTo>
                <a:lnTo>
                  <a:pt x="2376264" y="17032"/>
                </a:lnTo>
                <a:lnTo>
                  <a:pt x="2376264" y="17033"/>
                </a:lnTo>
                <a:lnTo>
                  <a:pt x="1645042" y="17033"/>
                </a:lnTo>
                <a:close/>
                <a:moveTo>
                  <a:pt x="0" y="17032"/>
                </a:moveTo>
                <a:lnTo>
                  <a:pt x="1379678" y="17032"/>
                </a:lnTo>
                <a:lnTo>
                  <a:pt x="1379678" y="996125"/>
                </a:lnTo>
                <a:lnTo>
                  <a:pt x="2376264" y="996125"/>
                </a:lnTo>
                <a:lnTo>
                  <a:pt x="2376264" y="3240000"/>
                </a:lnTo>
                <a:lnTo>
                  <a:pt x="0" y="3240000"/>
                </a:lnTo>
                <a:close/>
                <a:moveTo>
                  <a:pt x="1498869" y="0"/>
                </a:moveTo>
                <a:lnTo>
                  <a:pt x="2387678" y="888809"/>
                </a:lnTo>
                <a:lnTo>
                  <a:pt x="1498869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8" name="Oval 27"/>
          <p:cNvSpPr/>
          <p:nvPr/>
        </p:nvSpPr>
        <p:spPr>
          <a:xfrm>
            <a:off x="4418496" y="5469184"/>
            <a:ext cx="409732" cy="779216"/>
          </a:xfrm>
          <a:custGeom>
            <a:avLst/>
            <a:gdLst/>
            <a:ahLst/>
            <a:cxnLst/>
            <a:rect l="l" t="t" r="r" b="b"/>
            <a:pathLst>
              <a:path w="1703664" h="3240001">
                <a:moveTo>
                  <a:pt x="952533" y="2024463"/>
                </a:moveTo>
                <a:lnTo>
                  <a:pt x="856710" y="2024464"/>
                </a:lnTo>
                <a:lnTo>
                  <a:pt x="649879" y="2143878"/>
                </a:lnTo>
                <a:lnTo>
                  <a:pt x="728753" y="2280491"/>
                </a:lnTo>
                <a:lnTo>
                  <a:pt x="800462" y="2239090"/>
                </a:lnTo>
                <a:lnTo>
                  <a:pt x="800462" y="2476837"/>
                </a:lnTo>
                <a:lnTo>
                  <a:pt x="649878" y="2476837"/>
                </a:lnTo>
                <a:lnTo>
                  <a:pt x="649878" y="2634602"/>
                </a:lnTo>
                <a:lnTo>
                  <a:pt x="1067658" y="2634602"/>
                </a:lnTo>
                <a:lnTo>
                  <a:pt x="1067657" y="2476837"/>
                </a:lnTo>
                <a:lnTo>
                  <a:pt x="952532" y="2476837"/>
                </a:lnTo>
                <a:lnTo>
                  <a:pt x="952532" y="2151292"/>
                </a:lnTo>
                <a:lnTo>
                  <a:pt x="952534" y="2151291"/>
                </a:lnTo>
                <a:close/>
                <a:moveTo>
                  <a:pt x="851832" y="1776101"/>
                </a:moveTo>
                <a:cubicBezTo>
                  <a:pt x="1189868" y="1776101"/>
                  <a:pt x="1463900" y="2050133"/>
                  <a:pt x="1463900" y="2388169"/>
                </a:cubicBezTo>
                <a:cubicBezTo>
                  <a:pt x="1463900" y="2726205"/>
                  <a:pt x="1189868" y="3000237"/>
                  <a:pt x="851832" y="3000237"/>
                </a:cubicBezTo>
                <a:cubicBezTo>
                  <a:pt x="513796" y="3000237"/>
                  <a:pt x="239764" y="2726205"/>
                  <a:pt x="239764" y="2388169"/>
                </a:cubicBezTo>
                <a:cubicBezTo>
                  <a:pt x="239764" y="2050133"/>
                  <a:pt x="513796" y="1776101"/>
                  <a:pt x="851832" y="1776101"/>
                </a:cubicBezTo>
                <a:close/>
                <a:moveTo>
                  <a:pt x="851832" y="1689019"/>
                </a:moveTo>
                <a:cubicBezTo>
                  <a:pt x="465702" y="1689019"/>
                  <a:pt x="152682" y="2002039"/>
                  <a:pt x="152682" y="2388169"/>
                </a:cubicBezTo>
                <a:cubicBezTo>
                  <a:pt x="152682" y="2774299"/>
                  <a:pt x="465702" y="3087319"/>
                  <a:pt x="851832" y="3087319"/>
                </a:cubicBezTo>
                <a:cubicBezTo>
                  <a:pt x="1237962" y="3087319"/>
                  <a:pt x="1550982" y="2774299"/>
                  <a:pt x="1550982" y="2388169"/>
                </a:cubicBezTo>
                <a:cubicBezTo>
                  <a:pt x="1550982" y="2002039"/>
                  <a:pt x="1237962" y="1689019"/>
                  <a:pt x="851832" y="1689019"/>
                </a:cubicBezTo>
                <a:close/>
                <a:moveTo>
                  <a:pt x="851832" y="1536337"/>
                </a:moveTo>
                <a:cubicBezTo>
                  <a:pt x="1322286" y="1536337"/>
                  <a:pt x="1703664" y="1917715"/>
                  <a:pt x="1703664" y="2388169"/>
                </a:cubicBezTo>
                <a:cubicBezTo>
                  <a:pt x="1703664" y="2858623"/>
                  <a:pt x="1322286" y="3240001"/>
                  <a:pt x="851832" y="3240001"/>
                </a:cubicBezTo>
                <a:cubicBezTo>
                  <a:pt x="381378" y="3240001"/>
                  <a:pt x="0" y="2858623"/>
                  <a:pt x="0" y="2388169"/>
                </a:cubicBezTo>
                <a:cubicBezTo>
                  <a:pt x="0" y="1917715"/>
                  <a:pt x="381378" y="1536337"/>
                  <a:pt x="851832" y="1536337"/>
                </a:cubicBezTo>
                <a:close/>
                <a:moveTo>
                  <a:pt x="1173126" y="1"/>
                </a:moveTo>
                <a:lnTo>
                  <a:pt x="1383673" y="1"/>
                </a:lnTo>
                <a:lnTo>
                  <a:pt x="1383673" y="954514"/>
                </a:lnTo>
                <a:lnTo>
                  <a:pt x="1173126" y="1187717"/>
                </a:lnTo>
                <a:close/>
                <a:moveTo>
                  <a:pt x="619488" y="0"/>
                </a:moveTo>
                <a:lnTo>
                  <a:pt x="1099698" y="0"/>
                </a:lnTo>
                <a:lnTo>
                  <a:pt x="1099698" y="1265464"/>
                </a:lnTo>
                <a:lnTo>
                  <a:pt x="859593" y="1532640"/>
                </a:lnTo>
                <a:lnTo>
                  <a:pt x="619488" y="1265464"/>
                </a:lnTo>
                <a:close/>
                <a:moveTo>
                  <a:pt x="335512" y="0"/>
                </a:moveTo>
                <a:lnTo>
                  <a:pt x="546059" y="0"/>
                </a:lnTo>
                <a:lnTo>
                  <a:pt x="546059" y="1166181"/>
                </a:lnTo>
                <a:lnTo>
                  <a:pt x="335512" y="92745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9" name="Parallelogram 15"/>
          <p:cNvSpPr/>
          <p:nvPr/>
        </p:nvSpPr>
        <p:spPr>
          <a:xfrm rot="16200000">
            <a:off x="8536863" y="3545131"/>
            <a:ext cx="598764" cy="648141"/>
          </a:xfrm>
          <a:custGeom>
            <a:avLst/>
            <a:gdLst/>
            <a:ahLst/>
            <a:cxnLst/>
            <a:rect l="l" t="t" r="r" b="b"/>
            <a:pathLst>
              <a:path w="2993176" h="3240001">
                <a:moveTo>
                  <a:pt x="1299907" y="647892"/>
                </a:moveTo>
                <a:lnTo>
                  <a:pt x="665509" y="1620000"/>
                </a:lnTo>
                <a:lnTo>
                  <a:pt x="1299907" y="2592108"/>
                </a:lnTo>
                <a:lnTo>
                  <a:pt x="634398" y="2592108"/>
                </a:lnTo>
                <a:lnTo>
                  <a:pt x="0" y="1620000"/>
                </a:lnTo>
                <a:lnTo>
                  <a:pt x="634398" y="647892"/>
                </a:lnTo>
                <a:close/>
                <a:moveTo>
                  <a:pt x="2993176" y="1620001"/>
                </a:moveTo>
                <a:lnTo>
                  <a:pt x="1913056" y="3240001"/>
                </a:lnTo>
                <a:lnTo>
                  <a:pt x="1782206" y="3043749"/>
                </a:lnTo>
                <a:lnTo>
                  <a:pt x="1110064" y="3043749"/>
                </a:lnTo>
                <a:cubicBezTo>
                  <a:pt x="1089036" y="3096599"/>
                  <a:pt x="1037333" y="3133759"/>
                  <a:pt x="976952" y="3133759"/>
                </a:cubicBezTo>
                <a:cubicBezTo>
                  <a:pt x="923853" y="3133759"/>
                  <a:pt x="877466" y="3105022"/>
                  <a:pt x="854540" y="3061058"/>
                </a:cubicBezTo>
                <a:lnTo>
                  <a:pt x="302383" y="3169763"/>
                </a:lnTo>
                <a:lnTo>
                  <a:pt x="302383" y="2809723"/>
                </a:lnTo>
                <a:lnTo>
                  <a:pt x="854540" y="2918427"/>
                </a:lnTo>
                <a:cubicBezTo>
                  <a:pt x="877466" y="2874463"/>
                  <a:pt x="923853" y="2845727"/>
                  <a:pt x="976952" y="2845727"/>
                </a:cubicBezTo>
                <a:cubicBezTo>
                  <a:pt x="1037333" y="2845727"/>
                  <a:pt x="1089036" y="2882887"/>
                  <a:pt x="1110064" y="2935737"/>
                </a:cubicBezTo>
                <a:lnTo>
                  <a:pt x="1710190" y="2935737"/>
                </a:lnTo>
                <a:lnTo>
                  <a:pt x="832936" y="1620001"/>
                </a:lnTo>
                <a:lnTo>
                  <a:pt x="191305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0" name="Round Same Side Corner Rectangle 21"/>
          <p:cNvSpPr/>
          <p:nvPr/>
        </p:nvSpPr>
        <p:spPr>
          <a:xfrm rot="10800000">
            <a:off x="9311063" y="2543932"/>
            <a:ext cx="386665" cy="436639"/>
          </a:xfrm>
          <a:custGeom>
            <a:avLst/>
            <a:gdLst/>
            <a:ahLst/>
            <a:cxnLst/>
            <a:rect l="l" t="t" r="r" b="b"/>
            <a:pathLst>
              <a:path w="2880320" h="3252576">
                <a:moveTo>
                  <a:pt x="612726" y="2220771"/>
                </a:moveTo>
                <a:cubicBezTo>
                  <a:pt x="662432" y="2220771"/>
                  <a:pt x="702726" y="2180477"/>
                  <a:pt x="702726" y="2130771"/>
                </a:cubicBezTo>
                <a:lnTo>
                  <a:pt x="702726" y="438771"/>
                </a:lnTo>
                <a:cubicBezTo>
                  <a:pt x="702726" y="389065"/>
                  <a:pt x="662432" y="348771"/>
                  <a:pt x="612726" y="348771"/>
                </a:cubicBezTo>
                <a:cubicBezTo>
                  <a:pt x="563020" y="348771"/>
                  <a:pt x="522726" y="389065"/>
                  <a:pt x="522726" y="438771"/>
                </a:cubicBezTo>
                <a:lnTo>
                  <a:pt x="522726" y="2130771"/>
                </a:lnTo>
                <a:cubicBezTo>
                  <a:pt x="522726" y="2180477"/>
                  <a:pt x="563020" y="2220771"/>
                  <a:pt x="612726" y="2220771"/>
                </a:cubicBezTo>
                <a:close/>
                <a:moveTo>
                  <a:pt x="1188790" y="2220771"/>
                </a:moveTo>
                <a:cubicBezTo>
                  <a:pt x="1238496" y="2220771"/>
                  <a:pt x="1278790" y="2180477"/>
                  <a:pt x="1278790" y="2130771"/>
                </a:cubicBezTo>
                <a:lnTo>
                  <a:pt x="1278790" y="438771"/>
                </a:lnTo>
                <a:cubicBezTo>
                  <a:pt x="1278790" y="389065"/>
                  <a:pt x="1238496" y="348771"/>
                  <a:pt x="1188790" y="348771"/>
                </a:cubicBezTo>
                <a:cubicBezTo>
                  <a:pt x="1139084" y="348771"/>
                  <a:pt x="1098790" y="389065"/>
                  <a:pt x="1098790" y="438771"/>
                </a:cubicBezTo>
                <a:lnTo>
                  <a:pt x="1098790" y="2130771"/>
                </a:lnTo>
                <a:cubicBezTo>
                  <a:pt x="1098790" y="2180477"/>
                  <a:pt x="1139084" y="2220771"/>
                  <a:pt x="1188790" y="2220771"/>
                </a:cubicBezTo>
                <a:close/>
                <a:moveTo>
                  <a:pt x="1764854" y="2220771"/>
                </a:moveTo>
                <a:cubicBezTo>
                  <a:pt x="1814560" y="2220771"/>
                  <a:pt x="1854854" y="2180477"/>
                  <a:pt x="1854854" y="2130771"/>
                </a:cubicBezTo>
                <a:lnTo>
                  <a:pt x="1854854" y="438771"/>
                </a:lnTo>
                <a:cubicBezTo>
                  <a:pt x="1854854" y="389065"/>
                  <a:pt x="1814560" y="348771"/>
                  <a:pt x="1764854" y="348771"/>
                </a:cubicBezTo>
                <a:cubicBezTo>
                  <a:pt x="1715148" y="348771"/>
                  <a:pt x="1674854" y="389065"/>
                  <a:pt x="1674854" y="438771"/>
                </a:cubicBezTo>
                <a:lnTo>
                  <a:pt x="1674854" y="2130771"/>
                </a:lnTo>
                <a:cubicBezTo>
                  <a:pt x="1674854" y="2180477"/>
                  <a:pt x="1715148" y="2220771"/>
                  <a:pt x="1764854" y="2220771"/>
                </a:cubicBezTo>
                <a:close/>
                <a:moveTo>
                  <a:pt x="2340918" y="2220771"/>
                </a:moveTo>
                <a:cubicBezTo>
                  <a:pt x="2390624" y="2220771"/>
                  <a:pt x="2430918" y="2180477"/>
                  <a:pt x="2430918" y="2130771"/>
                </a:cubicBezTo>
                <a:lnTo>
                  <a:pt x="2430918" y="438771"/>
                </a:lnTo>
                <a:cubicBezTo>
                  <a:pt x="2430918" y="389065"/>
                  <a:pt x="2390624" y="348771"/>
                  <a:pt x="2340918" y="348771"/>
                </a:cubicBezTo>
                <a:cubicBezTo>
                  <a:pt x="2291212" y="348771"/>
                  <a:pt x="2250918" y="389065"/>
                  <a:pt x="2250918" y="438771"/>
                </a:cubicBezTo>
                <a:lnTo>
                  <a:pt x="2250918" y="2130771"/>
                </a:lnTo>
                <a:cubicBezTo>
                  <a:pt x="2250918" y="2180477"/>
                  <a:pt x="2291212" y="2220771"/>
                  <a:pt x="2340918" y="2220771"/>
                </a:cubicBezTo>
                <a:close/>
                <a:moveTo>
                  <a:pt x="2784182" y="2519920"/>
                </a:moveTo>
                <a:lnTo>
                  <a:pt x="96136" y="2519920"/>
                </a:lnTo>
                <a:lnTo>
                  <a:pt x="96136" y="419995"/>
                </a:lnTo>
                <a:cubicBezTo>
                  <a:pt x="96136" y="188038"/>
                  <a:pt x="284174" y="0"/>
                  <a:pt x="516131" y="0"/>
                </a:cubicBezTo>
                <a:lnTo>
                  <a:pt x="2364187" y="0"/>
                </a:lnTo>
                <a:cubicBezTo>
                  <a:pt x="2596144" y="0"/>
                  <a:pt x="2784182" y="188038"/>
                  <a:pt x="2784182" y="419995"/>
                </a:cubicBezTo>
                <a:close/>
                <a:moveTo>
                  <a:pt x="1687966" y="3252576"/>
                </a:moveTo>
                <a:lnTo>
                  <a:pt x="1192350" y="3252576"/>
                </a:lnTo>
                <a:cubicBezTo>
                  <a:pt x="1129224" y="3252576"/>
                  <a:pt x="1078050" y="3201402"/>
                  <a:pt x="1078050" y="3138276"/>
                </a:cubicBezTo>
                <a:lnTo>
                  <a:pt x="1078050" y="3023976"/>
                </a:lnTo>
                <a:lnTo>
                  <a:pt x="60008" y="3023976"/>
                </a:lnTo>
                <a:cubicBezTo>
                  <a:pt x="26866" y="3023976"/>
                  <a:pt x="0" y="2997110"/>
                  <a:pt x="0" y="2963968"/>
                </a:cubicBezTo>
                <a:lnTo>
                  <a:pt x="0" y="2723944"/>
                </a:lnTo>
                <a:cubicBezTo>
                  <a:pt x="0" y="2690802"/>
                  <a:pt x="26866" y="2663936"/>
                  <a:pt x="60008" y="2663936"/>
                </a:cubicBezTo>
                <a:lnTo>
                  <a:pt x="2820312" y="2663936"/>
                </a:lnTo>
                <a:cubicBezTo>
                  <a:pt x="2853454" y="2663936"/>
                  <a:pt x="2880320" y="2690802"/>
                  <a:pt x="2880320" y="2723944"/>
                </a:cubicBezTo>
                <a:lnTo>
                  <a:pt x="2880320" y="2963968"/>
                </a:lnTo>
                <a:cubicBezTo>
                  <a:pt x="2880320" y="2997110"/>
                  <a:pt x="2853454" y="3023976"/>
                  <a:pt x="2820312" y="3023976"/>
                </a:cubicBezTo>
                <a:lnTo>
                  <a:pt x="1802266" y="3023976"/>
                </a:lnTo>
                <a:lnTo>
                  <a:pt x="1802266" y="3138276"/>
                </a:lnTo>
                <a:cubicBezTo>
                  <a:pt x="1802266" y="3201402"/>
                  <a:pt x="1751092" y="3252576"/>
                  <a:pt x="1687966" y="325257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1" name="Oval 26"/>
          <p:cNvSpPr/>
          <p:nvPr/>
        </p:nvSpPr>
        <p:spPr>
          <a:xfrm>
            <a:off x="6966942" y="3587275"/>
            <a:ext cx="472482" cy="563852"/>
          </a:xfrm>
          <a:custGeom>
            <a:avLst/>
            <a:gdLst/>
            <a:ahLst/>
            <a:cxnLst/>
            <a:rect l="l" t="t" r="r" b="b"/>
            <a:pathLst>
              <a:path w="2543357" h="3035197">
                <a:moveTo>
                  <a:pt x="1932497" y="885460"/>
                </a:moveTo>
                <a:lnTo>
                  <a:pt x="1858608" y="981586"/>
                </a:lnTo>
                <a:cubicBezTo>
                  <a:pt x="2087948" y="1157874"/>
                  <a:pt x="2221364" y="1431493"/>
                  <a:pt x="2219022" y="1720748"/>
                </a:cubicBezTo>
                <a:lnTo>
                  <a:pt x="2340261" y="1721729"/>
                </a:lnTo>
                <a:cubicBezTo>
                  <a:pt x="2342911" y="1394473"/>
                  <a:pt x="2191967" y="1084907"/>
                  <a:pt x="1932497" y="885460"/>
                </a:cubicBezTo>
                <a:close/>
                <a:moveTo>
                  <a:pt x="1028922" y="281987"/>
                </a:moveTo>
                <a:cubicBezTo>
                  <a:pt x="1157068" y="321344"/>
                  <a:pt x="1128134" y="299573"/>
                  <a:pt x="1193247" y="332230"/>
                </a:cubicBezTo>
                <a:cubicBezTo>
                  <a:pt x="1269854" y="451410"/>
                  <a:pt x="1301375" y="602654"/>
                  <a:pt x="1295736" y="739575"/>
                </a:cubicBezTo>
                <a:cubicBezTo>
                  <a:pt x="1418781" y="730097"/>
                  <a:pt x="1391656" y="622269"/>
                  <a:pt x="1842154" y="674175"/>
                </a:cubicBezTo>
                <a:cubicBezTo>
                  <a:pt x="2251963" y="725703"/>
                  <a:pt x="2543357" y="1202505"/>
                  <a:pt x="2543357" y="1911138"/>
                </a:cubicBezTo>
                <a:cubicBezTo>
                  <a:pt x="2543357" y="2619771"/>
                  <a:pt x="2228290" y="3174439"/>
                  <a:pt x="1189012" y="3004227"/>
                </a:cubicBezTo>
                <a:cubicBezTo>
                  <a:pt x="266689" y="3142266"/>
                  <a:pt x="99973" y="2479414"/>
                  <a:pt x="24671" y="2089269"/>
                </a:cubicBezTo>
                <a:cubicBezTo>
                  <a:pt x="-50631" y="1699124"/>
                  <a:pt x="9514" y="922425"/>
                  <a:pt x="737199" y="663358"/>
                </a:cubicBezTo>
                <a:cubicBezTo>
                  <a:pt x="1021153" y="585721"/>
                  <a:pt x="1093645" y="690425"/>
                  <a:pt x="1216376" y="728497"/>
                </a:cubicBezTo>
                <a:cubicBezTo>
                  <a:pt x="1183268" y="569368"/>
                  <a:pt x="1135766" y="458984"/>
                  <a:pt x="1028922" y="281987"/>
                </a:cubicBezTo>
                <a:close/>
                <a:moveTo>
                  <a:pt x="1919942" y="47"/>
                </a:moveTo>
                <a:cubicBezTo>
                  <a:pt x="2086542" y="1491"/>
                  <a:pt x="2263938" y="35583"/>
                  <a:pt x="2350876" y="60453"/>
                </a:cubicBezTo>
                <a:cubicBezTo>
                  <a:pt x="2672784" y="174000"/>
                  <a:pt x="2321773" y="213881"/>
                  <a:pt x="2220060" y="345654"/>
                </a:cubicBezTo>
                <a:cubicBezTo>
                  <a:pt x="2118347" y="477427"/>
                  <a:pt x="2005019" y="609932"/>
                  <a:pt x="1770740" y="609932"/>
                </a:cubicBezTo>
                <a:lnTo>
                  <a:pt x="1326444" y="614956"/>
                </a:lnTo>
                <a:lnTo>
                  <a:pt x="1346541" y="320533"/>
                </a:lnTo>
                <a:cubicBezTo>
                  <a:pt x="1401807" y="115484"/>
                  <a:pt x="1563158" y="44336"/>
                  <a:pt x="1760692" y="11037"/>
                </a:cubicBezTo>
                <a:cubicBezTo>
                  <a:pt x="1810076" y="2712"/>
                  <a:pt x="1864409" y="-434"/>
                  <a:pt x="1919942" y="4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2" name="Freeform 32"/>
          <p:cNvSpPr/>
          <p:nvPr/>
        </p:nvSpPr>
        <p:spPr>
          <a:xfrm>
            <a:off x="4360223" y="1480860"/>
            <a:ext cx="597487" cy="547278"/>
          </a:xfrm>
          <a:custGeom>
            <a:avLst/>
            <a:gdLst/>
            <a:ahLst/>
            <a:cxnLst/>
            <a:rect l="l" t="t" r="r" b="b"/>
            <a:pathLst>
              <a:path w="3210745" h="2940925">
                <a:moveTo>
                  <a:pt x="340528" y="2526682"/>
                </a:moveTo>
                <a:cubicBezTo>
                  <a:pt x="280875" y="2526682"/>
                  <a:pt x="232516" y="2575041"/>
                  <a:pt x="232516" y="2634694"/>
                </a:cubicBezTo>
                <a:cubicBezTo>
                  <a:pt x="232516" y="2694347"/>
                  <a:pt x="280875" y="2742706"/>
                  <a:pt x="340528" y="2742706"/>
                </a:cubicBezTo>
                <a:cubicBezTo>
                  <a:pt x="400181" y="2742706"/>
                  <a:pt x="448540" y="2694347"/>
                  <a:pt x="448540" y="2634694"/>
                </a:cubicBezTo>
                <a:cubicBezTo>
                  <a:pt x="448540" y="2575041"/>
                  <a:pt x="400181" y="2526682"/>
                  <a:pt x="340528" y="2526682"/>
                </a:cubicBezTo>
                <a:close/>
                <a:moveTo>
                  <a:pt x="1821636" y="152"/>
                </a:moveTo>
                <a:cubicBezTo>
                  <a:pt x="1920275" y="-4956"/>
                  <a:pt x="2051571" y="119306"/>
                  <a:pt x="2102482" y="278737"/>
                </a:cubicBezTo>
                <a:cubicBezTo>
                  <a:pt x="2192513" y="649582"/>
                  <a:pt x="1575154" y="1213351"/>
                  <a:pt x="2006019" y="1236931"/>
                </a:cubicBezTo>
                <a:cubicBezTo>
                  <a:pt x="2310412" y="1206920"/>
                  <a:pt x="2473326" y="1176910"/>
                  <a:pt x="2803442" y="1166192"/>
                </a:cubicBezTo>
                <a:cubicBezTo>
                  <a:pt x="3103547" y="1170479"/>
                  <a:pt x="3152850" y="1361260"/>
                  <a:pt x="3002798" y="1564903"/>
                </a:cubicBezTo>
                <a:cubicBezTo>
                  <a:pt x="3191435" y="1575621"/>
                  <a:pt x="3347919" y="1869296"/>
                  <a:pt x="3022090" y="1989338"/>
                </a:cubicBezTo>
                <a:cubicBezTo>
                  <a:pt x="3332913" y="2182262"/>
                  <a:pt x="3154994" y="2426634"/>
                  <a:pt x="2977074" y="2471650"/>
                </a:cubicBezTo>
                <a:cubicBezTo>
                  <a:pt x="3127127" y="2606697"/>
                  <a:pt x="3109978" y="2709590"/>
                  <a:pt x="2957782" y="2793191"/>
                </a:cubicBezTo>
                <a:cubicBezTo>
                  <a:pt x="2620164" y="2932526"/>
                  <a:pt x="1747715" y="3028988"/>
                  <a:pt x="1253613" y="2818914"/>
                </a:cubicBezTo>
                <a:cubicBezTo>
                  <a:pt x="1018944" y="2738561"/>
                  <a:pt x="869067" y="2654318"/>
                  <a:pt x="700568" y="2648441"/>
                </a:cubicBezTo>
                <a:lnTo>
                  <a:pt x="700568" y="2796242"/>
                </a:lnTo>
                <a:cubicBezTo>
                  <a:pt x="700568" y="2860729"/>
                  <a:pt x="648291" y="2913006"/>
                  <a:pt x="583804" y="2913006"/>
                </a:cubicBezTo>
                <a:lnTo>
                  <a:pt x="0" y="2913006"/>
                </a:lnTo>
                <a:lnTo>
                  <a:pt x="0" y="1400838"/>
                </a:lnTo>
                <a:lnTo>
                  <a:pt x="583804" y="1400838"/>
                </a:lnTo>
                <a:cubicBezTo>
                  <a:pt x="648291" y="1400838"/>
                  <a:pt x="700568" y="1453115"/>
                  <a:pt x="700568" y="1517602"/>
                </a:cubicBezTo>
                <a:lnTo>
                  <a:pt x="700568" y="1571674"/>
                </a:lnTo>
                <a:cubicBezTo>
                  <a:pt x="721537" y="1568378"/>
                  <a:pt x="746526" y="1559634"/>
                  <a:pt x="784162" y="1539180"/>
                </a:cubicBezTo>
                <a:cubicBezTo>
                  <a:pt x="831321" y="1421281"/>
                  <a:pt x="890271" y="1323747"/>
                  <a:pt x="1034964" y="1191915"/>
                </a:cubicBezTo>
                <a:cubicBezTo>
                  <a:pt x="1257900" y="851081"/>
                  <a:pt x="1628744" y="677449"/>
                  <a:pt x="1703770" y="169413"/>
                </a:cubicBezTo>
                <a:cubicBezTo>
                  <a:pt x="1715024" y="52855"/>
                  <a:pt x="1762452" y="3217"/>
                  <a:pt x="1821636" y="15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3" name="Rounded Rectangle 10"/>
          <p:cNvSpPr/>
          <p:nvPr/>
        </p:nvSpPr>
        <p:spPr>
          <a:xfrm>
            <a:off x="8534202" y="2515987"/>
            <a:ext cx="372169" cy="492524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4" name="Rounded Rectangle 32"/>
          <p:cNvSpPr/>
          <p:nvPr/>
        </p:nvSpPr>
        <p:spPr>
          <a:xfrm>
            <a:off x="10179594" y="3623455"/>
            <a:ext cx="491492" cy="4914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5" name="Trapezoid 13"/>
          <p:cNvSpPr/>
          <p:nvPr/>
        </p:nvSpPr>
        <p:spPr>
          <a:xfrm>
            <a:off x="5324216" y="2538243"/>
            <a:ext cx="529844" cy="448015"/>
          </a:xfrm>
          <a:custGeom>
            <a:avLst/>
            <a:gdLst/>
            <a:ahLst/>
            <a:cxnLst/>
            <a:rect l="l" t="t" r="r" b="b"/>
            <a:pathLst>
              <a:path w="2736304" h="2313707">
                <a:moveTo>
                  <a:pt x="1046195" y="1945901"/>
                </a:moveTo>
                <a:lnTo>
                  <a:pt x="998316" y="2093032"/>
                </a:lnTo>
                <a:lnTo>
                  <a:pt x="1737988" y="2093032"/>
                </a:lnTo>
                <a:lnTo>
                  <a:pt x="1690109" y="1945901"/>
                </a:lnTo>
                <a:close/>
                <a:moveTo>
                  <a:pt x="396044" y="89541"/>
                </a:moveTo>
                <a:lnTo>
                  <a:pt x="396044" y="1241668"/>
                </a:lnTo>
                <a:lnTo>
                  <a:pt x="2340260" y="1241668"/>
                </a:lnTo>
                <a:lnTo>
                  <a:pt x="2340260" y="89541"/>
                </a:lnTo>
                <a:close/>
                <a:moveTo>
                  <a:pt x="252028" y="0"/>
                </a:moveTo>
                <a:lnTo>
                  <a:pt x="2484276" y="0"/>
                </a:lnTo>
                <a:lnTo>
                  <a:pt x="2484276" y="1331208"/>
                </a:lnTo>
                <a:lnTo>
                  <a:pt x="2484679" y="1331208"/>
                </a:lnTo>
                <a:lnTo>
                  <a:pt x="2736304" y="2195304"/>
                </a:lnTo>
                <a:lnTo>
                  <a:pt x="2736304" y="2313707"/>
                </a:lnTo>
                <a:lnTo>
                  <a:pt x="0" y="2313707"/>
                </a:lnTo>
                <a:lnTo>
                  <a:pt x="0" y="2195304"/>
                </a:lnTo>
                <a:lnTo>
                  <a:pt x="251625" y="1331208"/>
                </a:lnTo>
                <a:lnTo>
                  <a:pt x="252028" y="1331208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6" name="Rounded Rectangle 7"/>
          <p:cNvSpPr/>
          <p:nvPr/>
        </p:nvSpPr>
        <p:spPr>
          <a:xfrm>
            <a:off x="7858216" y="2527504"/>
            <a:ext cx="271294" cy="469495"/>
          </a:xfrm>
          <a:custGeom>
            <a:avLst/>
            <a:gdLst/>
            <a:ahLst/>
            <a:cxnLst/>
            <a:rect l="l" t="t" r="r" b="b"/>
            <a:pathLst>
              <a:path w="1872208" h="3240000">
                <a:moveTo>
                  <a:pt x="936104" y="2852499"/>
                </a:moveTo>
                <a:cubicBezTo>
                  <a:pt x="861605" y="2852499"/>
                  <a:pt x="801211" y="2912893"/>
                  <a:pt x="801211" y="2987392"/>
                </a:cubicBezTo>
                <a:cubicBezTo>
                  <a:pt x="801211" y="3061891"/>
                  <a:pt x="861605" y="3122285"/>
                  <a:pt x="936104" y="3122285"/>
                </a:cubicBezTo>
                <a:cubicBezTo>
                  <a:pt x="1010603" y="3122285"/>
                  <a:pt x="1070997" y="3061891"/>
                  <a:pt x="1070997" y="2987392"/>
                </a:cubicBezTo>
                <a:cubicBezTo>
                  <a:pt x="1070997" y="2912893"/>
                  <a:pt x="1010603" y="2852499"/>
                  <a:pt x="936104" y="2852499"/>
                </a:cubicBezTo>
                <a:close/>
                <a:moveTo>
                  <a:pt x="144016" y="323096"/>
                </a:moveTo>
                <a:lnTo>
                  <a:pt x="144016" y="2699360"/>
                </a:lnTo>
                <a:lnTo>
                  <a:pt x="1728192" y="2699360"/>
                </a:lnTo>
                <a:lnTo>
                  <a:pt x="1728192" y="323096"/>
                </a:lnTo>
                <a:close/>
                <a:moveTo>
                  <a:pt x="720104" y="107072"/>
                </a:moveTo>
                <a:cubicBezTo>
                  <a:pt x="690281" y="107072"/>
                  <a:pt x="666104" y="131249"/>
                  <a:pt x="666104" y="161072"/>
                </a:cubicBezTo>
                <a:cubicBezTo>
                  <a:pt x="666104" y="190895"/>
                  <a:pt x="690281" y="215072"/>
                  <a:pt x="720104" y="215072"/>
                </a:cubicBezTo>
                <a:lnTo>
                  <a:pt x="1152104" y="215072"/>
                </a:lnTo>
                <a:cubicBezTo>
                  <a:pt x="1181927" y="215072"/>
                  <a:pt x="1206104" y="190895"/>
                  <a:pt x="1206104" y="161072"/>
                </a:cubicBezTo>
                <a:cubicBezTo>
                  <a:pt x="1206104" y="131249"/>
                  <a:pt x="1181927" y="107072"/>
                  <a:pt x="1152104" y="107072"/>
                </a:cubicBezTo>
                <a:close/>
                <a:moveTo>
                  <a:pt x="312041" y="0"/>
                </a:moveTo>
                <a:lnTo>
                  <a:pt x="1560167" y="0"/>
                </a:lnTo>
                <a:cubicBezTo>
                  <a:pt x="1732502" y="0"/>
                  <a:pt x="1872208" y="139706"/>
                  <a:pt x="1872208" y="312041"/>
                </a:cubicBezTo>
                <a:lnTo>
                  <a:pt x="1872208" y="2927959"/>
                </a:lnTo>
                <a:cubicBezTo>
                  <a:pt x="1872208" y="3100294"/>
                  <a:pt x="1732502" y="3240000"/>
                  <a:pt x="1560167" y="3240000"/>
                </a:cubicBezTo>
                <a:lnTo>
                  <a:pt x="312041" y="3240000"/>
                </a:lnTo>
                <a:cubicBezTo>
                  <a:pt x="139706" y="3240000"/>
                  <a:pt x="0" y="3100294"/>
                  <a:pt x="0" y="2927959"/>
                </a:cubicBezTo>
                <a:lnTo>
                  <a:pt x="0" y="312041"/>
                </a:lnTo>
                <a:cubicBezTo>
                  <a:pt x="0" y="139706"/>
                  <a:pt x="139706" y="0"/>
                  <a:pt x="3120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7" name="Rectangle 18"/>
          <p:cNvSpPr/>
          <p:nvPr/>
        </p:nvSpPr>
        <p:spPr>
          <a:xfrm>
            <a:off x="6258752" y="2567175"/>
            <a:ext cx="491054" cy="390153"/>
          </a:xfrm>
          <a:custGeom>
            <a:avLst/>
            <a:gdLst/>
            <a:ahLst/>
            <a:cxnLst/>
            <a:rect l="l" t="t" r="r" b="b"/>
            <a:pathLst>
              <a:path w="3240000" h="2574247">
                <a:moveTo>
                  <a:pt x="2393400" y="1814089"/>
                </a:moveTo>
                <a:cubicBezTo>
                  <a:pt x="2363577" y="1814089"/>
                  <a:pt x="2339400" y="1838266"/>
                  <a:pt x="2339400" y="1868089"/>
                </a:cubicBezTo>
                <a:cubicBezTo>
                  <a:pt x="2339400" y="1897912"/>
                  <a:pt x="2363577" y="1922089"/>
                  <a:pt x="2393400" y="1922089"/>
                </a:cubicBezTo>
                <a:lnTo>
                  <a:pt x="2573400" y="1922089"/>
                </a:lnTo>
                <a:cubicBezTo>
                  <a:pt x="2603223" y="1922089"/>
                  <a:pt x="2627400" y="1897912"/>
                  <a:pt x="2627400" y="1868089"/>
                </a:cubicBezTo>
                <a:cubicBezTo>
                  <a:pt x="2627400" y="1838266"/>
                  <a:pt x="2603223" y="1814089"/>
                  <a:pt x="2573400" y="1814089"/>
                </a:cubicBezTo>
                <a:close/>
                <a:moveTo>
                  <a:pt x="173344" y="1814089"/>
                </a:moveTo>
                <a:cubicBezTo>
                  <a:pt x="143521" y="1814089"/>
                  <a:pt x="119344" y="1838266"/>
                  <a:pt x="119344" y="1868089"/>
                </a:cubicBezTo>
                <a:cubicBezTo>
                  <a:pt x="119344" y="1897912"/>
                  <a:pt x="143521" y="1922089"/>
                  <a:pt x="173344" y="1922089"/>
                </a:cubicBezTo>
                <a:lnTo>
                  <a:pt x="353344" y="1922089"/>
                </a:lnTo>
                <a:cubicBezTo>
                  <a:pt x="383167" y="1922089"/>
                  <a:pt x="407344" y="1897912"/>
                  <a:pt x="407344" y="1868089"/>
                </a:cubicBezTo>
                <a:cubicBezTo>
                  <a:pt x="407344" y="1838266"/>
                  <a:pt x="383167" y="1814089"/>
                  <a:pt x="353344" y="1814089"/>
                </a:cubicBezTo>
                <a:close/>
                <a:moveTo>
                  <a:pt x="2933496" y="1796081"/>
                </a:moveTo>
                <a:cubicBezTo>
                  <a:pt x="2893727" y="1796081"/>
                  <a:pt x="2861488" y="1828320"/>
                  <a:pt x="2861488" y="1868089"/>
                </a:cubicBezTo>
                <a:cubicBezTo>
                  <a:pt x="2861488" y="1907858"/>
                  <a:pt x="2893727" y="1940097"/>
                  <a:pt x="2933496" y="1940097"/>
                </a:cubicBezTo>
                <a:cubicBezTo>
                  <a:pt x="2973265" y="1940097"/>
                  <a:pt x="3005504" y="1907858"/>
                  <a:pt x="3005504" y="1868089"/>
                </a:cubicBezTo>
                <a:cubicBezTo>
                  <a:pt x="3005504" y="1828320"/>
                  <a:pt x="2973265" y="1796081"/>
                  <a:pt x="2933496" y="1796081"/>
                </a:cubicBezTo>
                <a:close/>
                <a:moveTo>
                  <a:pt x="119344" y="122856"/>
                </a:moveTo>
                <a:lnTo>
                  <a:pt x="119344" y="1728192"/>
                </a:lnTo>
                <a:lnTo>
                  <a:pt x="3120656" y="1728192"/>
                </a:lnTo>
                <a:lnTo>
                  <a:pt x="3120656" y="122856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2016224"/>
                </a:lnTo>
                <a:lnTo>
                  <a:pt x="1812079" y="2016224"/>
                </a:lnTo>
                <a:lnTo>
                  <a:pt x="1857107" y="2320159"/>
                </a:lnTo>
                <a:lnTo>
                  <a:pt x="2357140" y="2320159"/>
                </a:lnTo>
                <a:cubicBezTo>
                  <a:pt x="2427304" y="2320159"/>
                  <a:pt x="2484184" y="2377039"/>
                  <a:pt x="2484184" y="2447203"/>
                </a:cubicBezTo>
                <a:lnTo>
                  <a:pt x="2484184" y="2574247"/>
                </a:lnTo>
                <a:lnTo>
                  <a:pt x="755992" y="2574247"/>
                </a:lnTo>
                <a:lnTo>
                  <a:pt x="755992" y="2447203"/>
                </a:lnTo>
                <a:cubicBezTo>
                  <a:pt x="755992" y="2377039"/>
                  <a:pt x="812872" y="2320159"/>
                  <a:pt x="883036" y="2320159"/>
                </a:cubicBezTo>
                <a:lnTo>
                  <a:pt x="1382894" y="2320159"/>
                </a:lnTo>
                <a:lnTo>
                  <a:pt x="1427922" y="2016224"/>
                </a:lnTo>
                <a:lnTo>
                  <a:pt x="0" y="201622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8" name="Rounded Rectangle 25"/>
          <p:cNvSpPr/>
          <p:nvPr/>
        </p:nvSpPr>
        <p:spPr>
          <a:xfrm>
            <a:off x="7154498" y="2552022"/>
            <a:ext cx="299026" cy="420457"/>
          </a:xfrm>
          <a:custGeom>
            <a:avLst/>
            <a:gdLst/>
            <a:ahLst/>
            <a:cxnLst/>
            <a:rect l="l" t="t" r="r" b="b"/>
            <a:pathLst>
              <a:path w="2304256" h="3240000">
                <a:moveTo>
                  <a:pt x="954128" y="3024336"/>
                </a:moveTo>
                <a:cubicBezTo>
                  <a:pt x="924305" y="3024336"/>
                  <a:pt x="900128" y="3048513"/>
                  <a:pt x="900128" y="3078336"/>
                </a:cubicBezTo>
                <a:cubicBezTo>
                  <a:pt x="900128" y="3108159"/>
                  <a:pt x="924305" y="3132336"/>
                  <a:pt x="954128" y="3132336"/>
                </a:cubicBezTo>
                <a:lnTo>
                  <a:pt x="1350128" y="3132336"/>
                </a:lnTo>
                <a:cubicBezTo>
                  <a:pt x="1379951" y="3132336"/>
                  <a:pt x="1404128" y="3108159"/>
                  <a:pt x="1404128" y="3078336"/>
                </a:cubicBezTo>
                <a:cubicBezTo>
                  <a:pt x="1404128" y="3048513"/>
                  <a:pt x="1379951" y="3024336"/>
                  <a:pt x="1350128" y="3024336"/>
                </a:cubicBezTo>
                <a:close/>
                <a:moveTo>
                  <a:pt x="131531" y="224650"/>
                </a:moveTo>
                <a:lnTo>
                  <a:pt x="131531" y="2888946"/>
                </a:lnTo>
                <a:lnTo>
                  <a:pt x="2172725" y="2888946"/>
                </a:lnTo>
                <a:lnTo>
                  <a:pt x="2172725" y="224650"/>
                </a:lnTo>
                <a:close/>
                <a:moveTo>
                  <a:pt x="936128" y="73520"/>
                </a:moveTo>
                <a:cubicBezTo>
                  <a:pt x="916246" y="73520"/>
                  <a:pt x="900128" y="89638"/>
                  <a:pt x="900128" y="109520"/>
                </a:cubicBezTo>
                <a:cubicBezTo>
                  <a:pt x="900128" y="129402"/>
                  <a:pt x="916246" y="145520"/>
                  <a:pt x="936128" y="145520"/>
                </a:cubicBezTo>
                <a:lnTo>
                  <a:pt x="1368128" y="145520"/>
                </a:lnTo>
                <a:cubicBezTo>
                  <a:pt x="1388010" y="145520"/>
                  <a:pt x="1404128" y="129402"/>
                  <a:pt x="1404128" y="109520"/>
                </a:cubicBezTo>
                <a:cubicBezTo>
                  <a:pt x="1404128" y="89638"/>
                  <a:pt x="1388010" y="73520"/>
                  <a:pt x="1368128" y="73520"/>
                </a:cubicBezTo>
                <a:close/>
                <a:moveTo>
                  <a:pt x="155330" y="0"/>
                </a:moveTo>
                <a:lnTo>
                  <a:pt x="2148926" y="0"/>
                </a:lnTo>
                <a:cubicBezTo>
                  <a:pt x="2234712" y="0"/>
                  <a:pt x="2304256" y="69544"/>
                  <a:pt x="2304256" y="155330"/>
                </a:cubicBezTo>
                <a:lnTo>
                  <a:pt x="2304256" y="3084670"/>
                </a:lnTo>
                <a:cubicBezTo>
                  <a:pt x="2304256" y="3170456"/>
                  <a:pt x="2234712" y="3240000"/>
                  <a:pt x="2148926" y="3240000"/>
                </a:cubicBezTo>
                <a:lnTo>
                  <a:pt x="155330" y="3240000"/>
                </a:lnTo>
                <a:cubicBezTo>
                  <a:pt x="69544" y="3240000"/>
                  <a:pt x="0" y="3170456"/>
                  <a:pt x="0" y="3084670"/>
                </a:cubicBezTo>
                <a:lnTo>
                  <a:pt x="0" y="155330"/>
                </a:lnTo>
                <a:cubicBezTo>
                  <a:pt x="0" y="69544"/>
                  <a:pt x="69544" y="0"/>
                  <a:pt x="15533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9" name="Chord 14"/>
          <p:cNvSpPr/>
          <p:nvPr/>
        </p:nvSpPr>
        <p:spPr>
          <a:xfrm>
            <a:off x="5919945" y="5535338"/>
            <a:ext cx="512639" cy="646909"/>
          </a:xfrm>
          <a:custGeom>
            <a:avLst/>
            <a:gdLst/>
            <a:ahLst/>
            <a:cxnLst/>
            <a:rect l="l" t="t" r="r" b="b"/>
            <a:pathLst>
              <a:path w="2120980" h="2676504">
                <a:moveTo>
                  <a:pt x="824057" y="2198115"/>
                </a:moveTo>
                <a:lnTo>
                  <a:pt x="824057" y="2229022"/>
                </a:lnTo>
                <a:lnTo>
                  <a:pt x="751177" y="2229022"/>
                </a:lnTo>
                <a:lnTo>
                  <a:pt x="751177" y="2510330"/>
                </a:lnTo>
                <a:lnTo>
                  <a:pt x="824057" y="2510330"/>
                </a:lnTo>
                <a:lnTo>
                  <a:pt x="824057" y="2541237"/>
                </a:lnTo>
                <a:lnTo>
                  <a:pt x="1298129" y="2541237"/>
                </a:lnTo>
                <a:lnTo>
                  <a:pt x="1298129" y="2510330"/>
                </a:lnTo>
                <a:lnTo>
                  <a:pt x="1371008" y="2510330"/>
                </a:lnTo>
                <a:lnTo>
                  <a:pt x="1371008" y="2229022"/>
                </a:lnTo>
                <a:lnTo>
                  <a:pt x="1298129" y="2229022"/>
                </a:lnTo>
                <a:lnTo>
                  <a:pt x="1298129" y="2198115"/>
                </a:lnTo>
                <a:close/>
                <a:moveTo>
                  <a:pt x="1933495" y="134375"/>
                </a:moveTo>
                <a:cubicBezTo>
                  <a:pt x="1872496" y="128267"/>
                  <a:pt x="1778964" y="206162"/>
                  <a:pt x="1655092" y="316398"/>
                </a:cubicBezTo>
                <a:lnTo>
                  <a:pt x="1655092" y="762581"/>
                </a:lnTo>
                <a:lnTo>
                  <a:pt x="1651862" y="762581"/>
                </a:lnTo>
                <a:cubicBezTo>
                  <a:pt x="1647824" y="843406"/>
                  <a:pt x="1633793" y="920606"/>
                  <a:pt x="1611266" y="992211"/>
                </a:cubicBezTo>
                <a:cubicBezTo>
                  <a:pt x="1739269" y="1047184"/>
                  <a:pt x="1828260" y="986425"/>
                  <a:pt x="1895778" y="900656"/>
                </a:cubicBezTo>
                <a:cubicBezTo>
                  <a:pt x="1964561" y="813279"/>
                  <a:pt x="2016746" y="624382"/>
                  <a:pt x="2016490" y="465292"/>
                </a:cubicBezTo>
                <a:cubicBezTo>
                  <a:pt x="2023696" y="232949"/>
                  <a:pt x="1995287" y="140561"/>
                  <a:pt x="1933495" y="134375"/>
                </a:cubicBezTo>
                <a:close/>
                <a:moveTo>
                  <a:pt x="187485" y="134375"/>
                </a:moveTo>
                <a:cubicBezTo>
                  <a:pt x="125693" y="140561"/>
                  <a:pt x="97284" y="232949"/>
                  <a:pt x="104490" y="465292"/>
                </a:cubicBezTo>
                <a:cubicBezTo>
                  <a:pt x="104234" y="624382"/>
                  <a:pt x="156419" y="813279"/>
                  <a:pt x="225202" y="900656"/>
                </a:cubicBezTo>
                <a:cubicBezTo>
                  <a:pt x="292944" y="986710"/>
                  <a:pt x="382303" y="1047587"/>
                  <a:pt x="511026" y="991745"/>
                </a:cubicBezTo>
                <a:cubicBezTo>
                  <a:pt x="488627" y="920189"/>
                  <a:pt x="474740" y="843131"/>
                  <a:pt x="470841" y="762581"/>
                </a:cubicBezTo>
                <a:lnTo>
                  <a:pt x="467092" y="762581"/>
                </a:lnTo>
                <a:lnTo>
                  <a:pt x="467092" y="317447"/>
                </a:lnTo>
                <a:cubicBezTo>
                  <a:pt x="342616" y="206663"/>
                  <a:pt x="248680" y="128248"/>
                  <a:pt x="187485" y="134375"/>
                </a:cubicBezTo>
                <a:close/>
                <a:moveTo>
                  <a:pt x="171293" y="338"/>
                </a:moveTo>
                <a:cubicBezTo>
                  <a:pt x="267101" y="7324"/>
                  <a:pt x="383647" y="121035"/>
                  <a:pt x="467092" y="183917"/>
                </a:cubicBezTo>
                <a:lnTo>
                  <a:pt x="467092" y="127304"/>
                </a:lnTo>
                <a:cubicBezTo>
                  <a:pt x="446033" y="120339"/>
                  <a:pt x="431092" y="100383"/>
                  <a:pt x="431092" y="76938"/>
                </a:cubicBezTo>
                <a:cubicBezTo>
                  <a:pt x="431092" y="47115"/>
                  <a:pt x="455269" y="22938"/>
                  <a:pt x="485092" y="22938"/>
                </a:cubicBezTo>
                <a:lnTo>
                  <a:pt x="1637092" y="22938"/>
                </a:lnTo>
                <a:cubicBezTo>
                  <a:pt x="1666915" y="22938"/>
                  <a:pt x="1691092" y="47115"/>
                  <a:pt x="1691092" y="76938"/>
                </a:cubicBezTo>
                <a:cubicBezTo>
                  <a:pt x="1691092" y="100383"/>
                  <a:pt x="1676151" y="120339"/>
                  <a:pt x="1655092" y="127304"/>
                </a:cubicBezTo>
                <a:lnTo>
                  <a:pt x="1655092" y="182958"/>
                </a:lnTo>
                <a:cubicBezTo>
                  <a:pt x="1738474" y="119924"/>
                  <a:pt x="1854348" y="7289"/>
                  <a:pt x="1949687" y="338"/>
                </a:cubicBezTo>
                <a:cubicBezTo>
                  <a:pt x="2046947" y="-6754"/>
                  <a:pt x="2122836" y="96139"/>
                  <a:pt x="2120946" y="473736"/>
                </a:cubicBezTo>
                <a:cubicBezTo>
                  <a:pt x="2117166" y="673942"/>
                  <a:pt x="2058714" y="872497"/>
                  <a:pt x="1966316" y="974360"/>
                </a:cubicBezTo>
                <a:cubicBezTo>
                  <a:pt x="1875288" y="1074712"/>
                  <a:pt x="1740706" y="1159472"/>
                  <a:pt x="1574365" y="1087619"/>
                </a:cubicBezTo>
                <a:cubicBezTo>
                  <a:pt x="1498402" y="1256706"/>
                  <a:pt x="1371540" y="1383225"/>
                  <a:pt x="1220432" y="1434843"/>
                </a:cubicBezTo>
                <a:lnTo>
                  <a:pt x="1220432" y="1524098"/>
                </a:lnTo>
                <a:cubicBezTo>
                  <a:pt x="1242816" y="1529237"/>
                  <a:pt x="1259092" y="1549488"/>
                  <a:pt x="1259092" y="1573540"/>
                </a:cubicBezTo>
                <a:lnTo>
                  <a:pt x="1259092" y="1782216"/>
                </a:lnTo>
                <a:cubicBezTo>
                  <a:pt x="1259092" y="1806269"/>
                  <a:pt x="1242816" y="1826519"/>
                  <a:pt x="1220432" y="1831659"/>
                </a:cubicBezTo>
                <a:lnTo>
                  <a:pt x="1220432" y="1899972"/>
                </a:lnTo>
                <a:cubicBezTo>
                  <a:pt x="1220432" y="1908643"/>
                  <a:pt x="1218317" y="1916820"/>
                  <a:pt x="1214011" y="1923722"/>
                </a:cubicBezTo>
                <a:cubicBezTo>
                  <a:pt x="1480406" y="1939701"/>
                  <a:pt x="1673079" y="1996147"/>
                  <a:pt x="1682229" y="2062848"/>
                </a:cubicBezTo>
                <a:lnTo>
                  <a:pt x="1925188" y="2062848"/>
                </a:lnTo>
                <a:lnTo>
                  <a:pt x="1925188" y="2676504"/>
                </a:lnTo>
                <a:lnTo>
                  <a:pt x="196996" y="2676504"/>
                </a:lnTo>
                <a:lnTo>
                  <a:pt x="196996" y="2062848"/>
                </a:lnTo>
                <a:lnTo>
                  <a:pt x="427501" y="2062848"/>
                </a:lnTo>
                <a:cubicBezTo>
                  <a:pt x="436455" y="1995236"/>
                  <a:pt x="634470" y="1937990"/>
                  <a:pt x="907722" y="1923052"/>
                </a:cubicBezTo>
                <a:cubicBezTo>
                  <a:pt x="903729" y="1916275"/>
                  <a:pt x="901752" y="1908354"/>
                  <a:pt x="901752" y="1899972"/>
                </a:cubicBezTo>
                <a:lnTo>
                  <a:pt x="901752" y="1831659"/>
                </a:lnTo>
                <a:cubicBezTo>
                  <a:pt x="879369" y="1826519"/>
                  <a:pt x="863092" y="1806269"/>
                  <a:pt x="863092" y="1782216"/>
                </a:cubicBezTo>
                <a:lnTo>
                  <a:pt x="863092" y="1573540"/>
                </a:lnTo>
                <a:cubicBezTo>
                  <a:pt x="863092" y="1549488"/>
                  <a:pt x="879369" y="1529237"/>
                  <a:pt x="901752" y="1524098"/>
                </a:cubicBezTo>
                <a:lnTo>
                  <a:pt x="901752" y="1435225"/>
                </a:lnTo>
                <a:cubicBezTo>
                  <a:pt x="750211" y="1383280"/>
                  <a:pt x="623484" y="1256276"/>
                  <a:pt x="547795" y="1087211"/>
                </a:cubicBezTo>
                <a:cubicBezTo>
                  <a:pt x="380891" y="1159861"/>
                  <a:pt x="245901" y="1074942"/>
                  <a:pt x="154664" y="974360"/>
                </a:cubicBezTo>
                <a:cubicBezTo>
                  <a:pt x="62266" y="872497"/>
                  <a:pt x="3814" y="673942"/>
                  <a:pt x="34" y="473736"/>
                </a:cubicBezTo>
                <a:cubicBezTo>
                  <a:pt x="-1856" y="96139"/>
                  <a:pt x="74033" y="-6754"/>
                  <a:pt x="171293" y="3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0" name="Rounded Rectangle 6"/>
          <p:cNvSpPr/>
          <p:nvPr/>
        </p:nvSpPr>
        <p:spPr>
          <a:xfrm>
            <a:off x="4411373" y="2471636"/>
            <a:ext cx="508153" cy="516633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1" name="Oval 66"/>
          <p:cNvSpPr/>
          <p:nvPr/>
        </p:nvSpPr>
        <p:spPr>
          <a:xfrm rot="20700000">
            <a:off x="6137536" y="3634206"/>
            <a:ext cx="548680" cy="469988"/>
          </a:xfrm>
          <a:custGeom>
            <a:avLst/>
            <a:gdLst/>
            <a:ahLst/>
            <a:cxnLst/>
            <a:rect l="l" t="t" r="r" b="b"/>
            <a:pathLst>
              <a:path w="2901316" h="2485205">
                <a:moveTo>
                  <a:pt x="2901316" y="8833"/>
                </a:moveTo>
                <a:lnTo>
                  <a:pt x="2885407" y="69738"/>
                </a:lnTo>
                <a:lnTo>
                  <a:pt x="2890344" y="71061"/>
                </a:lnTo>
                <a:lnTo>
                  <a:pt x="2331295" y="2157461"/>
                </a:lnTo>
                <a:lnTo>
                  <a:pt x="2322295" y="2155049"/>
                </a:lnTo>
                <a:cubicBezTo>
                  <a:pt x="2311779" y="2339141"/>
                  <a:pt x="2127696" y="2485205"/>
                  <a:pt x="1902404" y="2485205"/>
                </a:cubicBezTo>
                <a:cubicBezTo>
                  <a:pt x="1669201" y="2485205"/>
                  <a:pt x="1480151" y="2328701"/>
                  <a:pt x="1480150" y="2135644"/>
                </a:cubicBezTo>
                <a:cubicBezTo>
                  <a:pt x="1480150" y="1942587"/>
                  <a:pt x="1669200" y="1786083"/>
                  <a:pt x="1902404" y="1786083"/>
                </a:cubicBezTo>
                <a:cubicBezTo>
                  <a:pt x="2026046" y="1786083"/>
                  <a:pt x="2137276" y="1830075"/>
                  <a:pt x="2213623" y="1901150"/>
                </a:cubicBezTo>
                <a:lnTo>
                  <a:pt x="2586815" y="508378"/>
                </a:lnTo>
                <a:lnTo>
                  <a:pt x="1283297" y="508378"/>
                </a:lnTo>
                <a:lnTo>
                  <a:pt x="847984" y="2132988"/>
                </a:lnTo>
                <a:lnTo>
                  <a:pt x="841776" y="2131324"/>
                </a:lnTo>
                <a:cubicBezTo>
                  <a:pt x="829584" y="2314002"/>
                  <a:pt x="646295" y="2458448"/>
                  <a:pt x="422254" y="2458448"/>
                </a:cubicBezTo>
                <a:cubicBezTo>
                  <a:pt x="189051" y="2458448"/>
                  <a:pt x="1" y="2301944"/>
                  <a:pt x="0" y="2108887"/>
                </a:cubicBezTo>
                <a:cubicBezTo>
                  <a:pt x="0" y="1915830"/>
                  <a:pt x="189051" y="1759326"/>
                  <a:pt x="422255" y="1759326"/>
                </a:cubicBezTo>
                <a:cubicBezTo>
                  <a:pt x="544771" y="1759326"/>
                  <a:pt x="655100" y="1802522"/>
                  <a:pt x="731465" y="1872378"/>
                </a:cubicBezTo>
                <a:lnTo>
                  <a:pt x="1233167" y="0"/>
                </a:lnTo>
                <a:lnTo>
                  <a:pt x="1266129" y="883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2" name="Isosceles Triangle 13"/>
          <p:cNvSpPr/>
          <p:nvPr/>
        </p:nvSpPr>
        <p:spPr>
          <a:xfrm rot="10800000">
            <a:off x="5188220" y="5485943"/>
            <a:ext cx="376548" cy="745701"/>
          </a:xfrm>
          <a:custGeom>
            <a:avLst/>
            <a:gdLst/>
            <a:ahLst/>
            <a:cxnLst/>
            <a:rect l="l" t="t" r="r" b="b"/>
            <a:pathLst>
              <a:path w="1613569" h="3195455">
                <a:moveTo>
                  <a:pt x="1348422" y="2012960"/>
                </a:moveTo>
                <a:lnTo>
                  <a:pt x="264249" y="2012960"/>
                </a:lnTo>
                <a:cubicBezTo>
                  <a:pt x="99656" y="1932015"/>
                  <a:pt x="172" y="1814225"/>
                  <a:pt x="0" y="1686651"/>
                </a:cubicBezTo>
                <a:lnTo>
                  <a:pt x="716785" y="1678553"/>
                </a:lnTo>
                <a:lnTo>
                  <a:pt x="716785" y="360000"/>
                </a:lnTo>
                <a:lnTo>
                  <a:pt x="716785" y="355479"/>
                </a:lnTo>
                <a:lnTo>
                  <a:pt x="717916" y="355479"/>
                </a:lnTo>
                <a:lnTo>
                  <a:pt x="806785" y="0"/>
                </a:lnTo>
                <a:lnTo>
                  <a:pt x="895655" y="355479"/>
                </a:lnTo>
                <a:lnTo>
                  <a:pt x="896785" y="355479"/>
                </a:lnTo>
                <a:lnTo>
                  <a:pt x="896785" y="360000"/>
                </a:lnTo>
                <a:lnTo>
                  <a:pt x="896785" y="1676520"/>
                </a:lnTo>
                <a:lnTo>
                  <a:pt x="1612906" y="1668429"/>
                </a:lnTo>
                <a:cubicBezTo>
                  <a:pt x="1622778" y="1802631"/>
                  <a:pt x="1521918" y="1928220"/>
                  <a:pt x="1348422" y="2012960"/>
                </a:cubicBezTo>
                <a:close/>
                <a:moveTo>
                  <a:pt x="1175921" y="2908428"/>
                </a:moveTo>
                <a:lnTo>
                  <a:pt x="437641" y="2908428"/>
                </a:lnTo>
                <a:lnTo>
                  <a:pt x="250570" y="2083962"/>
                </a:lnTo>
                <a:lnTo>
                  <a:pt x="1362992" y="2083962"/>
                </a:lnTo>
                <a:close/>
                <a:moveTo>
                  <a:pt x="1155969" y="3195455"/>
                </a:moveTo>
                <a:lnTo>
                  <a:pt x="457593" y="3195455"/>
                </a:lnTo>
                <a:cubicBezTo>
                  <a:pt x="397940" y="3195455"/>
                  <a:pt x="349581" y="3147096"/>
                  <a:pt x="349581" y="3087443"/>
                </a:cubicBezTo>
                <a:cubicBezTo>
                  <a:pt x="349581" y="3027790"/>
                  <a:pt x="397940" y="2979431"/>
                  <a:pt x="457593" y="2979431"/>
                </a:cubicBezTo>
                <a:lnTo>
                  <a:pt x="1155969" y="2979431"/>
                </a:lnTo>
                <a:cubicBezTo>
                  <a:pt x="1215622" y="2979431"/>
                  <a:pt x="1263981" y="3027790"/>
                  <a:pt x="1263981" y="3087443"/>
                </a:cubicBezTo>
                <a:cubicBezTo>
                  <a:pt x="1263981" y="3147096"/>
                  <a:pt x="1215622" y="3195455"/>
                  <a:pt x="1155969" y="319545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3" name="Smiley Face 14"/>
          <p:cNvSpPr/>
          <p:nvPr/>
        </p:nvSpPr>
        <p:spPr>
          <a:xfrm>
            <a:off x="7617042" y="5578826"/>
            <a:ext cx="559934" cy="5599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4" name="Smiley Face 12"/>
          <p:cNvSpPr/>
          <p:nvPr/>
        </p:nvSpPr>
        <p:spPr>
          <a:xfrm>
            <a:off x="10160622" y="5578826"/>
            <a:ext cx="559934" cy="5599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613470" y="2077417"/>
                </a:moveTo>
                <a:cubicBezTo>
                  <a:pt x="1358886" y="2080042"/>
                  <a:pt x="1130625" y="2234862"/>
                  <a:pt x="1034031" y="2470424"/>
                </a:cubicBezTo>
                <a:lnTo>
                  <a:pt x="1213303" y="2543936"/>
                </a:lnTo>
                <a:cubicBezTo>
                  <a:pt x="1280345" y="2380442"/>
                  <a:pt x="1438772" y="2272988"/>
                  <a:pt x="1615468" y="2271166"/>
                </a:cubicBezTo>
                <a:cubicBezTo>
                  <a:pt x="1792164" y="2269344"/>
                  <a:pt x="1952774" y="2373507"/>
                  <a:pt x="2023173" y="2535584"/>
                </a:cubicBezTo>
                <a:lnTo>
                  <a:pt x="2200891" y="2458391"/>
                </a:lnTo>
                <a:cubicBezTo>
                  <a:pt x="2099460" y="2224871"/>
                  <a:pt x="1868054" y="2074792"/>
                  <a:pt x="1613470" y="2077417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9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8" y="276671"/>
                </a:lnTo>
                <a:lnTo>
                  <a:pt x="2650471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30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30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1" y="2870071"/>
                </a:lnTo>
                <a:lnTo>
                  <a:pt x="2525758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9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3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4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3" y="2802158"/>
                  <a:pt x="474487" y="2765513"/>
                </a:cubicBezTo>
                <a:cubicBezTo>
                  <a:pt x="437842" y="2728868"/>
                  <a:pt x="402944" y="2690475"/>
                  <a:pt x="369930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5" y="2438097"/>
                  <a:pt x="195526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5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5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6" y="847812"/>
                </a:cubicBezTo>
                <a:cubicBezTo>
                  <a:pt x="220465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30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3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4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5" name="Smiley Face 15"/>
          <p:cNvSpPr/>
          <p:nvPr/>
        </p:nvSpPr>
        <p:spPr>
          <a:xfrm>
            <a:off x="8468995" y="5581897"/>
            <a:ext cx="553792" cy="5537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98433" y="2114441"/>
                </a:moveTo>
                <a:lnTo>
                  <a:pt x="1355104" y="2367205"/>
                </a:lnTo>
                <a:lnTo>
                  <a:pt x="1411009" y="2575845"/>
                </a:lnTo>
                <a:lnTo>
                  <a:pt x="2354338" y="2323081"/>
                </a:ln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6" name="Oval 37"/>
          <p:cNvSpPr/>
          <p:nvPr/>
        </p:nvSpPr>
        <p:spPr>
          <a:xfrm>
            <a:off x="11012576" y="5575424"/>
            <a:ext cx="566738" cy="566738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49999" y="2117384"/>
                </a:moveTo>
                <a:lnTo>
                  <a:pt x="990192" y="2131776"/>
                </a:lnTo>
                <a:cubicBezTo>
                  <a:pt x="998682" y="2476365"/>
                  <a:pt x="1282526" y="2750154"/>
                  <a:pt x="1627197" y="2746216"/>
                </a:cubicBezTo>
                <a:cubicBezTo>
                  <a:pt x="1971867" y="2742279"/>
                  <a:pt x="2249383" y="2462077"/>
                  <a:pt x="2249999" y="2117384"/>
                </a:cubicBezTo>
                <a:close/>
                <a:moveTo>
                  <a:pt x="2505352" y="784338"/>
                </a:moveTo>
                <a:lnTo>
                  <a:pt x="1869332" y="1428843"/>
                </a:lnTo>
                <a:lnTo>
                  <a:pt x="2505352" y="1522122"/>
                </a:lnTo>
                <a:lnTo>
                  <a:pt x="2505352" y="1378597"/>
                </a:lnTo>
                <a:lnTo>
                  <a:pt x="2187887" y="1332038"/>
                </a:lnTo>
                <a:lnTo>
                  <a:pt x="2505352" y="1010338"/>
                </a:lnTo>
                <a:close/>
                <a:moveTo>
                  <a:pt x="734649" y="784338"/>
                </a:moveTo>
                <a:lnTo>
                  <a:pt x="734649" y="1010338"/>
                </a:lnTo>
                <a:lnTo>
                  <a:pt x="1052115" y="1332038"/>
                </a:lnTo>
                <a:lnTo>
                  <a:pt x="734649" y="1378597"/>
                </a:lnTo>
                <a:lnTo>
                  <a:pt x="734649" y="1522122"/>
                </a:lnTo>
                <a:lnTo>
                  <a:pt x="1370670" y="1428843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Smiley Face 14"/>
          <p:cNvSpPr/>
          <p:nvPr/>
        </p:nvSpPr>
        <p:spPr>
          <a:xfrm>
            <a:off x="9314808" y="5581897"/>
            <a:ext cx="553792" cy="5537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937973" y="986566"/>
                </a:moveTo>
                <a:cubicBezTo>
                  <a:pt x="850807" y="983371"/>
                  <a:pt x="762813" y="1002775"/>
                  <a:pt x="683096" y="1045110"/>
                </a:cubicBezTo>
                <a:cubicBezTo>
                  <a:pt x="523662" y="1129780"/>
                  <a:pt x="421680" y="1293248"/>
                  <a:pt x="415731" y="1473672"/>
                </a:cubicBezTo>
                <a:lnTo>
                  <a:pt x="615852" y="1480270"/>
                </a:lnTo>
                <a:cubicBezTo>
                  <a:pt x="619438" y="1371518"/>
                  <a:pt x="680908" y="1272986"/>
                  <a:pt x="777009" y="1221950"/>
                </a:cubicBezTo>
                <a:cubicBezTo>
                  <a:pt x="873110" y="1170914"/>
                  <a:pt x="989166" y="1175167"/>
                  <a:pt x="1081273" y="1233100"/>
                </a:cubicBezTo>
                <a:cubicBezTo>
                  <a:pt x="1173381" y="1291033"/>
                  <a:pt x="1227475" y="1393800"/>
                  <a:pt x="1223091" y="1502523"/>
                </a:cubicBezTo>
                <a:lnTo>
                  <a:pt x="1423160" y="1510590"/>
                </a:lnTo>
                <a:cubicBezTo>
                  <a:pt x="1430433" y="1330214"/>
                  <a:pt x="1340689" y="1159721"/>
                  <a:pt x="1187880" y="1063608"/>
                </a:cubicBezTo>
                <a:cubicBezTo>
                  <a:pt x="1111476" y="1015552"/>
                  <a:pt x="1025138" y="989760"/>
                  <a:pt x="937973" y="986566"/>
                </a:cubicBezTo>
                <a:close/>
                <a:moveTo>
                  <a:pt x="2306124" y="986566"/>
                </a:moveTo>
                <a:cubicBezTo>
                  <a:pt x="2218958" y="983371"/>
                  <a:pt x="2130964" y="1002775"/>
                  <a:pt x="2051247" y="1045110"/>
                </a:cubicBezTo>
                <a:cubicBezTo>
                  <a:pt x="1891813" y="1129780"/>
                  <a:pt x="1789831" y="1293248"/>
                  <a:pt x="1783882" y="1473672"/>
                </a:cubicBezTo>
                <a:lnTo>
                  <a:pt x="1984003" y="1480270"/>
                </a:lnTo>
                <a:cubicBezTo>
                  <a:pt x="1987589" y="1371518"/>
                  <a:pt x="2049059" y="1272986"/>
                  <a:pt x="2145160" y="1221950"/>
                </a:cubicBezTo>
                <a:cubicBezTo>
                  <a:pt x="2241261" y="1170914"/>
                  <a:pt x="2357317" y="1175167"/>
                  <a:pt x="2449424" y="1233100"/>
                </a:cubicBezTo>
                <a:cubicBezTo>
                  <a:pt x="2541532" y="1291033"/>
                  <a:pt x="2595626" y="1393800"/>
                  <a:pt x="2591242" y="1502523"/>
                </a:cubicBezTo>
                <a:lnTo>
                  <a:pt x="2791311" y="1510590"/>
                </a:lnTo>
                <a:cubicBezTo>
                  <a:pt x="2798584" y="1330214"/>
                  <a:pt x="2708840" y="1159721"/>
                  <a:pt x="2556031" y="1063608"/>
                </a:cubicBezTo>
                <a:cubicBezTo>
                  <a:pt x="2479627" y="1015552"/>
                  <a:pt x="2393289" y="989760"/>
                  <a:pt x="2306124" y="98656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8" name="Rectangle 16"/>
          <p:cNvSpPr/>
          <p:nvPr/>
        </p:nvSpPr>
        <p:spPr>
          <a:xfrm rot="2700000">
            <a:off x="5325698" y="3520150"/>
            <a:ext cx="389390" cy="698103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9" name="Rectangle 9"/>
          <p:cNvSpPr/>
          <p:nvPr/>
        </p:nvSpPr>
        <p:spPr>
          <a:xfrm>
            <a:off x="4401174" y="3545247"/>
            <a:ext cx="527335" cy="493633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-1" fmla="*/ 833935 w 3239999"/>
              <a:gd name="connsiteY0-2" fmla="*/ 22 h 3032924"/>
              <a:gd name="connsiteX1-3" fmla="*/ 1576606 w 3239999"/>
              <a:gd name="connsiteY1-4" fmla="*/ 402054 h 3032924"/>
              <a:gd name="connsiteX2-5" fmla="*/ 1576606 w 3239999"/>
              <a:gd name="connsiteY2-6" fmla="*/ 430441 h 3032924"/>
              <a:gd name="connsiteX3-7" fmla="*/ 1576606 w 3239999"/>
              <a:gd name="connsiteY3-8" fmla="*/ 526981 h 3032924"/>
              <a:gd name="connsiteX4-9" fmla="*/ 1576606 w 3239999"/>
              <a:gd name="connsiteY4-10" fmla="*/ 2765302 h 3032924"/>
              <a:gd name="connsiteX5-11" fmla="*/ 378630 w 3239999"/>
              <a:gd name="connsiteY5-12" fmla="*/ 2472117 h 3032924"/>
              <a:gd name="connsiteX6-13" fmla="*/ 384918 w 3239999"/>
              <a:gd name="connsiteY6-14" fmla="*/ 526981 h 3032924"/>
              <a:gd name="connsiteX7-15" fmla="*/ 239143 w 3239999"/>
              <a:gd name="connsiteY7-16" fmla="*/ 526981 h 3032924"/>
              <a:gd name="connsiteX8-17" fmla="*/ 239143 w 3239999"/>
              <a:gd name="connsiteY8-18" fmla="*/ 2776423 h 3032924"/>
              <a:gd name="connsiteX9-19" fmla="*/ 1576606 w 3239999"/>
              <a:gd name="connsiteY9-20" fmla="*/ 2776423 h 3032924"/>
              <a:gd name="connsiteX10-21" fmla="*/ 1576606 w 3239999"/>
              <a:gd name="connsiteY10-22" fmla="*/ 2778202 h 3032924"/>
              <a:gd name="connsiteX11-23" fmla="*/ 1663394 w 3239999"/>
              <a:gd name="connsiteY11-24" fmla="*/ 2778202 h 3032924"/>
              <a:gd name="connsiteX12-25" fmla="*/ 1663394 w 3239999"/>
              <a:gd name="connsiteY12-26" fmla="*/ 2776423 h 3032924"/>
              <a:gd name="connsiteX13-27" fmla="*/ 3000856 w 3239999"/>
              <a:gd name="connsiteY13-28" fmla="*/ 2776423 h 3032924"/>
              <a:gd name="connsiteX14-29" fmla="*/ 3000856 w 3239999"/>
              <a:gd name="connsiteY14-30" fmla="*/ 526981 h 3032924"/>
              <a:gd name="connsiteX15-31" fmla="*/ 2855082 w 3239999"/>
              <a:gd name="connsiteY15-32" fmla="*/ 526981 h 3032924"/>
              <a:gd name="connsiteX16-33" fmla="*/ 2861369 w 3239999"/>
              <a:gd name="connsiteY16-34" fmla="*/ 2472117 h 3032924"/>
              <a:gd name="connsiteX17-35" fmla="*/ 1663394 w 3239999"/>
              <a:gd name="connsiteY17-36" fmla="*/ 2765302 h 3032924"/>
              <a:gd name="connsiteX18-37" fmla="*/ 1663394 w 3239999"/>
              <a:gd name="connsiteY18-38" fmla="*/ 526981 h 3032924"/>
              <a:gd name="connsiteX19-39" fmla="*/ 1663394 w 3239999"/>
              <a:gd name="connsiteY19-40" fmla="*/ 430441 h 3032924"/>
              <a:gd name="connsiteX20-41" fmla="*/ 1663394 w 3239999"/>
              <a:gd name="connsiteY20-42" fmla="*/ 402054 h 3032924"/>
              <a:gd name="connsiteX21-43" fmla="*/ 2406065 w 3239999"/>
              <a:gd name="connsiteY21-44" fmla="*/ 22 h 3032924"/>
              <a:gd name="connsiteX22-45" fmla="*/ 2853673 w 3239999"/>
              <a:gd name="connsiteY22-46" fmla="*/ 91100 h 3032924"/>
              <a:gd name="connsiteX23-47" fmla="*/ 2854770 w 3239999"/>
              <a:gd name="connsiteY23-48" fmla="*/ 430441 h 3032924"/>
              <a:gd name="connsiteX24-49" fmla="*/ 3120669 w 3239999"/>
              <a:gd name="connsiteY24-50" fmla="*/ 428517 h 3032924"/>
              <a:gd name="connsiteX25-51" fmla="*/ 3120669 w 3239999"/>
              <a:gd name="connsiteY25-52" fmla="*/ 738345 h 3032924"/>
              <a:gd name="connsiteX26-53" fmla="*/ 3239999 w 3239999"/>
              <a:gd name="connsiteY26-54" fmla="*/ 738345 h 3032924"/>
              <a:gd name="connsiteX27-55" fmla="*/ 3239999 w 3239999"/>
              <a:gd name="connsiteY27-56" fmla="*/ 3032924 h 3032924"/>
              <a:gd name="connsiteX28-57" fmla="*/ 0 w 3239999"/>
              <a:gd name="connsiteY28-58" fmla="*/ 3032924 h 3032924"/>
              <a:gd name="connsiteX29-59" fmla="*/ 0 w 3239999"/>
              <a:gd name="connsiteY29-60" fmla="*/ 738345 h 3032924"/>
              <a:gd name="connsiteX30-61" fmla="*/ 102477 w 3239999"/>
              <a:gd name="connsiteY30-62" fmla="*/ 738345 h 3032924"/>
              <a:gd name="connsiteX31-63" fmla="*/ 102477 w 3239999"/>
              <a:gd name="connsiteY31-64" fmla="*/ 428517 h 3032924"/>
              <a:gd name="connsiteX32-65" fmla="*/ 385229 w 3239999"/>
              <a:gd name="connsiteY32-66" fmla="*/ 430441 h 3032924"/>
              <a:gd name="connsiteX33-67" fmla="*/ 386326 w 3239999"/>
              <a:gd name="connsiteY33-68" fmla="*/ 91100 h 3032924"/>
              <a:gd name="connsiteX34-69" fmla="*/ 833935 w 3239999"/>
              <a:gd name="connsiteY34-70" fmla="*/ 22 h 3032924"/>
              <a:gd name="connsiteX0-71" fmla="*/ 833935 w 3239999"/>
              <a:gd name="connsiteY0-72" fmla="*/ 22 h 3032924"/>
              <a:gd name="connsiteX1-73" fmla="*/ 1576606 w 3239999"/>
              <a:gd name="connsiteY1-74" fmla="*/ 402054 h 3032924"/>
              <a:gd name="connsiteX2-75" fmla="*/ 1576606 w 3239999"/>
              <a:gd name="connsiteY2-76" fmla="*/ 430441 h 3032924"/>
              <a:gd name="connsiteX3-77" fmla="*/ 1576606 w 3239999"/>
              <a:gd name="connsiteY3-78" fmla="*/ 526981 h 3032924"/>
              <a:gd name="connsiteX4-79" fmla="*/ 1576606 w 3239999"/>
              <a:gd name="connsiteY4-80" fmla="*/ 2765302 h 3032924"/>
              <a:gd name="connsiteX5-81" fmla="*/ 378630 w 3239999"/>
              <a:gd name="connsiteY5-82" fmla="*/ 2472117 h 3032924"/>
              <a:gd name="connsiteX6-83" fmla="*/ 384918 w 3239999"/>
              <a:gd name="connsiteY6-84" fmla="*/ 526981 h 3032924"/>
              <a:gd name="connsiteX7-85" fmla="*/ 239143 w 3239999"/>
              <a:gd name="connsiteY7-86" fmla="*/ 526981 h 3032924"/>
              <a:gd name="connsiteX8-87" fmla="*/ 239143 w 3239999"/>
              <a:gd name="connsiteY8-88" fmla="*/ 2776423 h 3032924"/>
              <a:gd name="connsiteX9-89" fmla="*/ 1576606 w 3239999"/>
              <a:gd name="connsiteY9-90" fmla="*/ 2776423 h 3032924"/>
              <a:gd name="connsiteX10-91" fmla="*/ 1576606 w 3239999"/>
              <a:gd name="connsiteY10-92" fmla="*/ 2778202 h 3032924"/>
              <a:gd name="connsiteX11-93" fmla="*/ 1663394 w 3239999"/>
              <a:gd name="connsiteY11-94" fmla="*/ 2778202 h 3032924"/>
              <a:gd name="connsiteX12-95" fmla="*/ 1663394 w 3239999"/>
              <a:gd name="connsiteY12-96" fmla="*/ 2776423 h 3032924"/>
              <a:gd name="connsiteX13-97" fmla="*/ 3000856 w 3239999"/>
              <a:gd name="connsiteY13-98" fmla="*/ 2776423 h 3032924"/>
              <a:gd name="connsiteX14-99" fmla="*/ 3000856 w 3239999"/>
              <a:gd name="connsiteY14-100" fmla="*/ 526981 h 3032924"/>
              <a:gd name="connsiteX15-101" fmla="*/ 2855082 w 3239999"/>
              <a:gd name="connsiteY15-102" fmla="*/ 526981 h 3032924"/>
              <a:gd name="connsiteX16-103" fmla="*/ 2861369 w 3239999"/>
              <a:gd name="connsiteY16-104" fmla="*/ 2472117 h 3032924"/>
              <a:gd name="connsiteX17-105" fmla="*/ 1663394 w 3239999"/>
              <a:gd name="connsiteY17-106" fmla="*/ 2765302 h 3032924"/>
              <a:gd name="connsiteX18-107" fmla="*/ 1663394 w 3239999"/>
              <a:gd name="connsiteY18-108" fmla="*/ 526981 h 3032924"/>
              <a:gd name="connsiteX19-109" fmla="*/ 1663394 w 3239999"/>
              <a:gd name="connsiteY19-110" fmla="*/ 430441 h 3032924"/>
              <a:gd name="connsiteX20-111" fmla="*/ 1663394 w 3239999"/>
              <a:gd name="connsiteY20-112" fmla="*/ 402054 h 3032924"/>
              <a:gd name="connsiteX21-113" fmla="*/ 2406065 w 3239999"/>
              <a:gd name="connsiteY21-114" fmla="*/ 22 h 3032924"/>
              <a:gd name="connsiteX22-115" fmla="*/ 2853673 w 3239999"/>
              <a:gd name="connsiteY22-116" fmla="*/ 91100 h 3032924"/>
              <a:gd name="connsiteX23-117" fmla="*/ 2854770 w 3239999"/>
              <a:gd name="connsiteY23-118" fmla="*/ 430441 h 3032924"/>
              <a:gd name="connsiteX24-119" fmla="*/ 3120669 w 3239999"/>
              <a:gd name="connsiteY24-120" fmla="*/ 428517 h 3032924"/>
              <a:gd name="connsiteX25-121" fmla="*/ 3120669 w 3239999"/>
              <a:gd name="connsiteY25-122" fmla="*/ 738345 h 3032924"/>
              <a:gd name="connsiteX26-123" fmla="*/ 3239999 w 3239999"/>
              <a:gd name="connsiteY26-124" fmla="*/ 738345 h 3032924"/>
              <a:gd name="connsiteX27-125" fmla="*/ 3239999 w 3239999"/>
              <a:gd name="connsiteY27-126" fmla="*/ 3032924 h 3032924"/>
              <a:gd name="connsiteX28-127" fmla="*/ 0 w 3239999"/>
              <a:gd name="connsiteY28-128" fmla="*/ 3032924 h 3032924"/>
              <a:gd name="connsiteX29-129" fmla="*/ 0 w 3239999"/>
              <a:gd name="connsiteY29-130" fmla="*/ 738345 h 3032924"/>
              <a:gd name="connsiteX30-131" fmla="*/ 102477 w 3239999"/>
              <a:gd name="connsiteY30-132" fmla="*/ 738345 h 3032924"/>
              <a:gd name="connsiteX31-133" fmla="*/ 102477 w 3239999"/>
              <a:gd name="connsiteY31-134" fmla="*/ 428517 h 3032924"/>
              <a:gd name="connsiteX32-135" fmla="*/ 385229 w 3239999"/>
              <a:gd name="connsiteY32-136" fmla="*/ 430441 h 3032924"/>
              <a:gd name="connsiteX33-137" fmla="*/ 386326 w 3239999"/>
              <a:gd name="connsiteY33-138" fmla="*/ 91100 h 3032924"/>
              <a:gd name="connsiteX34-139" fmla="*/ 833935 w 3239999"/>
              <a:gd name="connsiteY34-140" fmla="*/ 22 h 3032924"/>
              <a:gd name="connsiteX0-141" fmla="*/ 1576606 w 3239999"/>
              <a:gd name="connsiteY0-142" fmla="*/ 2778202 h 3032924"/>
              <a:gd name="connsiteX1-143" fmla="*/ 1663394 w 3239999"/>
              <a:gd name="connsiteY1-144" fmla="*/ 2778202 h 3032924"/>
              <a:gd name="connsiteX2-145" fmla="*/ 1663394 w 3239999"/>
              <a:gd name="connsiteY2-146" fmla="*/ 2776423 h 3032924"/>
              <a:gd name="connsiteX3-147" fmla="*/ 3000856 w 3239999"/>
              <a:gd name="connsiteY3-148" fmla="*/ 2776423 h 3032924"/>
              <a:gd name="connsiteX4-149" fmla="*/ 3000856 w 3239999"/>
              <a:gd name="connsiteY4-150" fmla="*/ 526981 h 3032924"/>
              <a:gd name="connsiteX5-151" fmla="*/ 2855082 w 3239999"/>
              <a:gd name="connsiteY5-152" fmla="*/ 526981 h 3032924"/>
              <a:gd name="connsiteX6-153" fmla="*/ 2861369 w 3239999"/>
              <a:gd name="connsiteY6-154" fmla="*/ 2472117 h 3032924"/>
              <a:gd name="connsiteX7-155" fmla="*/ 1663394 w 3239999"/>
              <a:gd name="connsiteY7-156" fmla="*/ 2765302 h 3032924"/>
              <a:gd name="connsiteX8-157" fmla="*/ 1663394 w 3239999"/>
              <a:gd name="connsiteY8-158" fmla="*/ 526981 h 3032924"/>
              <a:gd name="connsiteX9-159" fmla="*/ 1663394 w 3239999"/>
              <a:gd name="connsiteY9-160" fmla="*/ 430441 h 3032924"/>
              <a:gd name="connsiteX10-161" fmla="*/ 1663394 w 3239999"/>
              <a:gd name="connsiteY10-162" fmla="*/ 402054 h 3032924"/>
              <a:gd name="connsiteX11-163" fmla="*/ 2406065 w 3239999"/>
              <a:gd name="connsiteY11-164" fmla="*/ 22 h 3032924"/>
              <a:gd name="connsiteX12-165" fmla="*/ 2853673 w 3239999"/>
              <a:gd name="connsiteY12-166" fmla="*/ 91100 h 3032924"/>
              <a:gd name="connsiteX13-167" fmla="*/ 2854770 w 3239999"/>
              <a:gd name="connsiteY13-168" fmla="*/ 430441 h 3032924"/>
              <a:gd name="connsiteX14-169" fmla="*/ 3120669 w 3239999"/>
              <a:gd name="connsiteY14-170" fmla="*/ 428517 h 3032924"/>
              <a:gd name="connsiteX15-171" fmla="*/ 3120669 w 3239999"/>
              <a:gd name="connsiteY15-172" fmla="*/ 738345 h 3032924"/>
              <a:gd name="connsiteX16-173" fmla="*/ 3239999 w 3239999"/>
              <a:gd name="connsiteY16-174" fmla="*/ 738345 h 3032924"/>
              <a:gd name="connsiteX17-175" fmla="*/ 3239999 w 3239999"/>
              <a:gd name="connsiteY17-176" fmla="*/ 3032924 h 3032924"/>
              <a:gd name="connsiteX18-177" fmla="*/ 0 w 3239999"/>
              <a:gd name="connsiteY18-178" fmla="*/ 3032924 h 3032924"/>
              <a:gd name="connsiteX19-179" fmla="*/ 0 w 3239999"/>
              <a:gd name="connsiteY19-180" fmla="*/ 738345 h 3032924"/>
              <a:gd name="connsiteX20-181" fmla="*/ 102477 w 3239999"/>
              <a:gd name="connsiteY20-182" fmla="*/ 738345 h 3032924"/>
              <a:gd name="connsiteX21-183" fmla="*/ 102477 w 3239999"/>
              <a:gd name="connsiteY21-184" fmla="*/ 428517 h 3032924"/>
              <a:gd name="connsiteX22-185" fmla="*/ 385229 w 3239999"/>
              <a:gd name="connsiteY22-186" fmla="*/ 430441 h 3032924"/>
              <a:gd name="connsiteX23-187" fmla="*/ 386326 w 3239999"/>
              <a:gd name="connsiteY23-188" fmla="*/ 91100 h 3032924"/>
              <a:gd name="connsiteX24-189" fmla="*/ 833935 w 3239999"/>
              <a:gd name="connsiteY24-190" fmla="*/ 22 h 3032924"/>
              <a:gd name="connsiteX25-191" fmla="*/ 1576606 w 3239999"/>
              <a:gd name="connsiteY25-192" fmla="*/ 402054 h 3032924"/>
              <a:gd name="connsiteX26-193" fmla="*/ 1576606 w 3239999"/>
              <a:gd name="connsiteY26-194" fmla="*/ 430441 h 3032924"/>
              <a:gd name="connsiteX27-195" fmla="*/ 1576606 w 3239999"/>
              <a:gd name="connsiteY27-196" fmla="*/ 526981 h 3032924"/>
              <a:gd name="connsiteX28-197" fmla="*/ 1576606 w 3239999"/>
              <a:gd name="connsiteY28-198" fmla="*/ 2765302 h 3032924"/>
              <a:gd name="connsiteX29-199" fmla="*/ 378630 w 3239999"/>
              <a:gd name="connsiteY29-200" fmla="*/ 2472117 h 3032924"/>
              <a:gd name="connsiteX30-201" fmla="*/ 384918 w 3239999"/>
              <a:gd name="connsiteY30-202" fmla="*/ 526981 h 3032924"/>
              <a:gd name="connsiteX31-203" fmla="*/ 239143 w 3239999"/>
              <a:gd name="connsiteY31-204" fmla="*/ 526981 h 3032924"/>
              <a:gd name="connsiteX32-205" fmla="*/ 239143 w 3239999"/>
              <a:gd name="connsiteY32-206" fmla="*/ 2776423 h 3032924"/>
              <a:gd name="connsiteX33-207" fmla="*/ 1576606 w 3239999"/>
              <a:gd name="connsiteY33-208" fmla="*/ 2776423 h 3032924"/>
              <a:gd name="connsiteX34-209" fmla="*/ 1668046 w 3239999"/>
              <a:gd name="connsiteY34-210" fmla="*/ 2869642 h 3032924"/>
              <a:gd name="connsiteX0-211" fmla="*/ 1576606 w 3239999"/>
              <a:gd name="connsiteY0-212" fmla="*/ 2778202 h 3032924"/>
              <a:gd name="connsiteX1-213" fmla="*/ 1663394 w 3239999"/>
              <a:gd name="connsiteY1-214" fmla="*/ 2778202 h 3032924"/>
              <a:gd name="connsiteX2-215" fmla="*/ 1663394 w 3239999"/>
              <a:gd name="connsiteY2-216" fmla="*/ 2776423 h 3032924"/>
              <a:gd name="connsiteX3-217" fmla="*/ 3000856 w 3239999"/>
              <a:gd name="connsiteY3-218" fmla="*/ 2776423 h 3032924"/>
              <a:gd name="connsiteX4-219" fmla="*/ 3000856 w 3239999"/>
              <a:gd name="connsiteY4-220" fmla="*/ 526981 h 3032924"/>
              <a:gd name="connsiteX5-221" fmla="*/ 2855082 w 3239999"/>
              <a:gd name="connsiteY5-222" fmla="*/ 526981 h 3032924"/>
              <a:gd name="connsiteX6-223" fmla="*/ 2861369 w 3239999"/>
              <a:gd name="connsiteY6-224" fmla="*/ 2472117 h 3032924"/>
              <a:gd name="connsiteX7-225" fmla="*/ 1663394 w 3239999"/>
              <a:gd name="connsiteY7-226" fmla="*/ 2765302 h 3032924"/>
              <a:gd name="connsiteX8-227" fmla="*/ 1663394 w 3239999"/>
              <a:gd name="connsiteY8-228" fmla="*/ 526981 h 3032924"/>
              <a:gd name="connsiteX9-229" fmla="*/ 1663394 w 3239999"/>
              <a:gd name="connsiteY9-230" fmla="*/ 430441 h 3032924"/>
              <a:gd name="connsiteX10-231" fmla="*/ 1663394 w 3239999"/>
              <a:gd name="connsiteY10-232" fmla="*/ 402054 h 3032924"/>
              <a:gd name="connsiteX11-233" fmla="*/ 2406065 w 3239999"/>
              <a:gd name="connsiteY11-234" fmla="*/ 22 h 3032924"/>
              <a:gd name="connsiteX12-235" fmla="*/ 2853673 w 3239999"/>
              <a:gd name="connsiteY12-236" fmla="*/ 91100 h 3032924"/>
              <a:gd name="connsiteX13-237" fmla="*/ 2854770 w 3239999"/>
              <a:gd name="connsiteY13-238" fmla="*/ 430441 h 3032924"/>
              <a:gd name="connsiteX14-239" fmla="*/ 3120669 w 3239999"/>
              <a:gd name="connsiteY14-240" fmla="*/ 428517 h 3032924"/>
              <a:gd name="connsiteX15-241" fmla="*/ 3120669 w 3239999"/>
              <a:gd name="connsiteY15-242" fmla="*/ 738345 h 3032924"/>
              <a:gd name="connsiteX16-243" fmla="*/ 3239999 w 3239999"/>
              <a:gd name="connsiteY16-244" fmla="*/ 738345 h 3032924"/>
              <a:gd name="connsiteX17-245" fmla="*/ 3239999 w 3239999"/>
              <a:gd name="connsiteY17-246" fmla="*/ 3032924 h 3032924"/>
              <a:gd name="connsiteX18-247" fmla="*/ 0 w 3239999"/>
              <a:gd name="connsiteY18-248" fmla="*/ 3032924 h 3032924"/>
              <a:gd name="connsiteX19-249" fmla="*/ 0 w 3239999"/>
              <a:gd name="connsiteY19-250" fmla="*/ 738345 h 3032924"/>
              <a:gd name="connsiteX20-251" fmla="*/ 102477 w 3239999"/>
              <a:gd name="connsiteY20-252" fmla="*/ 738345 h 3032924"/>
              <a:gd name="connsiteX21-253" fmla="*/ 102477 w 3239999"/>
              <a:gd name="connsiteY21-254" fmla="*/ 428517 h 3032924"/>
              <a:gd name="connsiteX22-255" fmla="*/ 385229 w 3239999"/>
              <a:gd name="connsiteY22-256" fmla="*/ 430441 h 3032924"/>
              <a:gd name="connsiteX23-257" fmla="*/ 386326 w 3239999"/>
              <a:gd name="connsiteY23-258" fmla="*/ 91100 h 3032924"/>
              <a:gd name="connsiteX24-259" fmla="*/ 833935 w 3239999"/>
              <a:gd name="connsiteY24-260" fmla="*/ 22 h 3032924"/>
              <a:gd name="connsiteX25-261" fmla="*/ 1576606 w 3239999"/>
              <a:gd name="connsiteY25-262" fmla="*/ 402054 h 3032924"/>
              <a:gd name="connsiteX26-263" fmla="*/ 1576606 w 3239999"/>
              <a:gd name="connsiteY26-264" fmla="*/ 430441 h 3032924"/>
              <a:gd name="connsiteX27-265" fmla="*/ 1576606 w 3239999"/>
              <a:gd name="connsiteY27-266" fmla="*/ 526981 h 3032924"/>
              <a:gd name="connsiteX28-267" fmla="*/ 1576606 w 3239999"/>
              <a:gd name="connsiteY28-268" fmla="*/ 2765302 h 3032924"/>
              <a:gd name="connsiteX29-269" fmla="*/ 378630 w 3239999"/>
              <a:gd name="connsiteY29-270" fmla="*/ 2472117 h 3032924"/>
              <a:gd name="connsiteX30-271" fmla="*/ 384918 w 3239999"/>
              <a:gd name="connsiteY30-272" fmla="*/ 526981 h 3032924"/>
              <a:gd name="connsiteX31-273" fmla="*/ 239143 w 3239999"/>
              <a:gd name="connsiteY31-274" fmla="*/ 526981 h 3032924"/>
              <a:gd name="connsiteX32-275" fmla="*/ 239143 w 3239999"/>
              <a:gd name="connsiteY32-276" fmla="*/ 2776423 h 3032924"/>
              <a:gd name="connsiteX33-277" fmla="*/ 1576606 w 3239999"/>
              <a:gd name="connsiteY33-278" fmla="*/ 2776423 h 3032924"/>
              <a:gd name="connsiteX34-279" fmla="*/ 1668046 w 3239999"/>
              <a:gd name="connsiteY34-280" fmla="*/ 2869642 h 3032924"/>
              <a:gd name="connsiteX0-281" fmla="*/ 1576606 w 3239999"/>
              <a:gd name="connsiteY0-282" fmla="*/ 2778202 h 3032924"/>
              <a:gd name="connsiteX1-283" fmla="*/ 1663394 w 3239999"/>
              <a:gd name="connsiteY1-284" fmla="*/ 2778202 h 3032924"/>
              <a:gd name="connsiteX2-285" fmla="*/ 1663394 w 3239999"/>
              <a:gd name="connsiteY2-286" fmla="*/ 2776423 h 3032924"/>
              <a:gd name="connsiteX3-287" fmla="*/ 3000856 w 3239999"/>
              <a:gd name="connsiteY3-288" fmla="*/ 2776423 h 3032924"/>
              <a:gd name="connsiteX4-289" fmla="*/ 3000856 w 3239999"/>
              <a:gd name="connsiteY4-290" fmla="*/ 526981 h 3032924"/>
              <a:gd name="connsiteX5-291" fmla="*/ 2855082 w 3239999"/>
              <a:gd name="connsiteY5-292" fmla="*/ 526981 h 3032924"/>
              <a:gd name="connsiteX6-293" fmla="*/ 2861369 w 3239999"/>
              <a:gd name="connsiteY6-294" fmla="*/ 2472117 h 3032924"/>
              <a:gd name="connsiteX7-295" fmla="*/ 1663394 w 3239999"/>
              <a:gd name="connsiteY7-296" fmla="*/ 2765302 h 3032924"/>
              <a:gd name="connsiteX8-297" fmla="*/ 1663394 w 3239999"/>
              <a:gd name="connsiteY8-298" fmla="*/ 526981 h 3032924"/>
              <a:gd name="connsiteX9-299" fmla="*/ 1663394 w 3239999"/>
              <a:gd name="connsiteY9-300" fmla="*/ 430441 h 3032924"/>
              <a:gd name="connsiteX10-301" fmla="*/ 1663394 w 3239999"/>
              <a:gd name="connsiteY10-302" fmla="*/ 402054 h 3032924"/>
              <a:gd name="connsiteX11-303" fmla="*/ 2406065 w 3239999"/>
              <a:gd name="connsiteY11-304" fmla="*/ 22 h 3032924"/>
              <a:gd name="connsiteX12-305" fmla="*/ 2853673 w 3239999"/>
              <a:gd name="connsiteY12-306" fmla="*/ 91100 h 3032924"/>
              <a:gd name="connsiteX13-307" fmla="*/ 2854770 w 3239999"/>
              <a:gd name="connsiteY13-308" fmla="*/ 430441 h 3032924"/>
              <a:gd name="connsiteX14-309" fmla="*/ 3120669 w 3239999"/>
              <a:gd name="connsiteY14-310" fmla="*/ 428517 h 3032924"/>
              <a:gd name="connsiteX15-311" fmla="*/ 3120669 w 3239999"/>
              <a:gd name="connsiteY15-312" fmla="*/ 738345 h 3032924"/>
              <a:gd name="connsiteX16-313" fmla="*/ 3239999 w 3239999"/>
              <a:gd name="connsiteY16-314" fmla="*/ 738345 h 3032924"/>
              <a:gd name="connsiteX17-315" fmla="*/ 3239999 w 3239999"/>
              <a:gd name="connsiteY17-316" fmla="*/ 3032924 h 3032924"/>
              <a:gd name="connsiteX18-317" fmla="*/ 0 w 3239999"/>
              <a:gd name="connsiteY18-318" fmla="*/ 3032924 h 3032924"/>
              <a:gd name="connsiteX19-319" fmla="*/ 0 w 3239999"/>
              <a:gd name="connsiteY19-320" fmla="*/ 738345 h 3032924"/>
              <a:gd name="connsiteX20-321" fmla="*/ 102477 w 3239999"/>
              <a:gd name="connsiteY20-322" fmla="*/ 738345 h 3032924"/>
              <a:gd name="connsiteX21-323" fmla="*/ 102477 w 3239999"/>
              <a:gd name="connsiteY21-324" fmla="*/ 428517 h 3032924"/>
              <a:gd name="connsiteX22-325" fmla="*/ 385229 w 3239999"/>
              <a:gd name="connsiteY22-326" fmla="*/ 430441 h 3032924"/>
              <a:gd name="connsiteX23-327" fmla="*/ 386326 w 3239999"/>
              <a:gd name="connsiteY23-328" fmla="*/ 91100 h 3032924"/>
              <a:gd name="connsiteX24-329" fmla="*/ 833935 w 3239999"/>
              <a:gd name="connsiteY24-330" fmla="*/ 22 h 3032924"/>
              <a:gd name="connsiteX25-331" fmla="*/ 1576606 w 3239999"/>
              <a:gd name="connsiteY25-332" fmla="*/ 402054 h 3032924"/>
              <a:gd name="connsiteX26-333" fmla="*/ 1576606 w 3239999"/>
              <a:gd name="connsiteY26-334" fmla="*/ 430441 h 3032924"/>
              <a:gd name="connsiteX27-335" fmla="*/ 1576606 w 3239999"/>
              <a:gd name="connsiteY27-336" fmla="*/ 526981 h 3032924"/>
              <a:gd name="connsiteX28-337" fmla="*/ 1576606 w 3239999"/>
              <a:gd name="connsiteY28-338" fmla="*/ 2765302 h 3032924"/>
              <a:gd name="connsiteX29-339" fmla="*/ 378630 w 3239999"/>
              <a:gd name="connsiteY29-340" fmla="*/ 2472117 h 3032924"/>
              <a:gd name="connsiteX30-341" fmla="*/ 384918 w 3239999"/>
              <a:gd name="connsiteY30-342" fmla="*/ 526981 h 3032924"/>
              <a:gd name="connsiteX31-343" fmla="*/ 239143 w 3239999"/>
              <a:gd name="connsiteY31-344" fmla="*/ 526981 h 3032924"/>
              <a:gd name="connsiteX32-345" fmla="*/ 239143 w 3239999"/>
              <a:gd name="connsiteY32-346" fmla="*/ 2776423 h 3032924"/>
              <a:gd name="connsiteX33-347" fmla="*/ 1576606 w 3239999"/>
              <a:gd name="connsiteY33-348" fmla="*/ 2776423 h 3032924"/>
              <a:gd name="connsiteX34-349" fmla="*/ 1668046 w 3239999"/>
              <a:gd name="connsiteY34-350" fmla="*/ 2869642 h 3032924"/>
              <a:gd name="connsiteX0-351" fmla="*/ 1576606 w 3239999"/>
              <a:gd name="connsiteY0-352" fmla="*/ 2778202 h 3032924"/>
              <a:gd name="connsiteX1-353" fmla="*/ 1663394 w 3239999"/>
              <a:gd name="connsiteY1-354" fmla="*/ 2778202 h 3032924"/>
              <a:gd name="connsiteX2-355" fmla="*/ 1663394 w 3239999"/>
              <a:gd name="connsiteY2-356" fmla="*/ 2776423 h 3032924"/>
              <a:gd name="connsiteX3-357" fmla="*/ 3000856 w 3239999"/>
              <a:gd name="connsiteY3-358" fmla="*/ 2776423 h 3032924"/>
              <a:gd name="connsiteX4-359" fmla="*/ 3000856 w 3239999"/>
              <a:gd name="connsiteY4-360" fmla="*/ 526981 h 3032924"/>
              <a:gd name="connsiteX5-361" fmla="*/ 2855082 w 3239999"/>
              <a:gd name="connsiteY5-362" fmla="*/ 526981 h 3032924"/>
              <a:gd name="connsiteX6-363" fmla="*/ 2861369 w 3239999"/>
              <a:gd name="connsiteY6-364" fmla="*/ 2472117 h 3032924"/>
              <a:gd name="connsiteX7-365" fmla="*/ 1663394 w 3239999"/>
              <a:gd name="connsiteY7-366" fmla="*/ 2765302 h 3032924"/>
              <a:gd name="connsiteX8-367" fmla="*/ 1663394 w 3239999"/>
              <a:gd name="connsiteY8-368" fmla="*/ 526981 h 3032924"/>
              <a:gd name="connsiteX9-369" fmla="*/ 1663394 w 3239999"/>
              <a:gd name="connsiteY9-370" fmla="*/ 430441 h 3032924"/>
              <a:gd name="connsiteX10-371" fmla="*/ 1663394 w 3239999"/>
              <a:gd name="connsiteY10-372" fmla="*/ 402054 h 3032924"/>
              <a:gd name="connsiteX11-373" fmla="*/ 2406065 w 3239999"/>
              <a:gd name="connsiteY11-374" fmla="*/ 22 h 3032924"/>
              <a:gd name="connsiteX12-375" fmla="*/ 2853673 w 3239999"/>
              <a:gd name="connsiteY12-376" fmla="*/ 91100 h 3032924"/>
              <a:gd name="connsiteX13-377" fmla="*/ 2854770 w 3239999"/>
              <a:gd name="connsiteY13-378" fmla="*/ 430441 h 3032924"/>
              <a:gd name="connsiteX14-379" fmla="*/ 3120669 w 3239999"/>
              <a:gd name="connsiteY14-380" fmla="*/ 428517 h 3032924"/>
              <a:gd name="connsiteX15-381" fmla="*/ 3120669 w 3239999"/>
              <a:gd name="connsiteY15-382" fmla="*/ 738345 h 3032924"/>
              <a:gd name="connsiteX16-383" fmla="*/ 3239999 w 3239999"/>
              <a:gd name="connsiteY16-384" fmla="*/ 738345 h 3032924"/>
              <a:gd name="connsiteX17-385" fmla="*/ 3239999 w 3239999"/>
              <a:gd name="connsiteY17-386" fmla="*/ 3032924 h 3032924"/>
              <a:gd name="connsiteX18-387" fmla="*/ 0 w 3239999"/>
              <a:gd name="connsiteY18-388" fmla="*/ 3032924 h 3032924"/>
              <a:gd name="connsiteX19-389" fmla="*/ 0 w 3239999"/>
              <a:gd name="connsiteY19-390" fmla="*/ 738345 h 3032924"/>
              <a:gd name="connsiteX20-391" fmla="*/ 102477 w 3239999"/>
              <a:gd name="connsiteY20-392" fmla="*/ 738345 h 3032924"/>
              <a:gd name="connsiteX21-393" fmla="*/ 102477 w 3239999"/>
              <a:gd name="connsiteY21-394" fmla="*/ 428517 h 3032924"/>
              <a:gd name="connsiteX22-395" fmla="*/ 385229 w 3239999"/>
              <a:gd name="connsiteY22-396" fmla="*/ 430441 h 3032924"/>
              <a:gd name="connsiteX23-397" fmla="*/ 386326 w 3239999"/>
              <a:gd name="connsiteY23-398" fmla="*/ 91100 h 3032924"/>
              <a:gd name="connsiteX24-399" fmla="*/ 833935 w 3239999"/>
              <a:gd name="connsiteY24-400" fmla="*/ 22 h 3032924"/>
              <a:gd name="connsiteX25-401" fmla="*/ 1576606 w 3239999"/>
              <a:gd name="connsiteY25-402" fmla="*/ 402054 h 3032924"/>
              <a:gd name="connsiteX26-403" fmla="*/ 1576606 w 3239999"/>
              <a:gd name="connsiteY26-404" fmla="*/ 430441 h 3032924"/>
              <a:gd name="connsiteX27-405" fmla="*/ 1576606 w 3239999"/>
              <a:gd name="connsiteY27-406" fmla="*/ 526981 h 3032924"/>
              <a:gd name="connsiteX28-407" fmla="*/ 1576606 w 3239999"/>
              <a:gd name="connsiteY28-408" fmla="*/ 2765302 h 3032924"/>
              <a:gd name="connsiteX29-409" fmla="*/ 378630 w 3239999"/>
              <a:gd name="connsiteY29-410" fmla="*/ 2472117 h 3032924"/>
              <a:gd name="connsiteX30-411" fmla="*/ 384918 w 3239999"/>
              <a:gd name="connsiteY30-412" fmla="*/ 526981 h 3032924"/>
              <a:gd name="connsiteX31-413" fmla="*/ 239143 w 3239999"/>
              <a:gd name="connsiteY31-414" fmla="*/ 526981 h 3032924"/>
              <a:gd name="connsiteX32-415" fmla="*/ 239143 w 3239999"/>
              <a:gd name="connsiteY32-416" fmla="*/ 2776423 h 3032924"/>
              <a:gd name="connsiteX33-417" fmla="*/ 1576606 w 3239999"/>
              <a:gd name="connsiteY33-418" fmla="*/ 2776423 h 3032924"/>
              <a:gd name="connsiteX34-419" fmla="*/ 1668046 w 3239999"/>
              <a:gd name="connsiteY34-420" fmla="*/ 2869642 h 3032924"/>
              <a:gd name="connsiteX0-421" fmla="*/ 1576606 w 3239999"/>
              <a:gd name="connsiteY0-422" fmla="*/ 2778202 h 3032924"/>
              <a:gd name="connsiteX1-423" fmla="*/ 1663394 w 3239999"/>
              <a:gd name="connsiteY1-424" fmla="*/ 2778202 h 3032924"/>
              <a:gd name="connsiteX2-425" fmla="*/ 1663394 w 3239999"/>
              <a:gd name="connsiteY2-426" fmla="*/ 2776423 h 3032924"/>
              <a:gd name="connsiteX3-427" fmla="*/ 3000856 w 3239999"/>
              <a:gd name="connsiteY3-428" fmla="*/ 2776423 h 3032924"/>
              <a:gd name="connsiteX4-429" fmla="*/ 3000856 w 3239999"/>
              <a:gd name="connsiteY4-430" fmla="*/ 526981 h 3032924"/>
              <a:gd name="connsiteX5-431" fmla="*/ 2855082 w 3239999"/>
              <a:gd name="connsiteY5-432" fmla="*/ 526981 h 3032924"/>
              <a:gd name="connsiteX6-433" fmla="*/ 2861369 w 3239999"/>
              <a:gd name="connsiteY6-434" fmla="*/ 2472117 h 3032924"/>
              <a:gd name="connsiteX7-435" fmla="*/ 1663394 w 3239999"/>
              <a:gd name="connsiteY7-436" fmla="*/ 2765302 h 3032924"/>
              <a:gd name="connsiteX8-437" fmla="*/ 1663394 w 3239999"/>
              <a:gd name="connsiteY8-438" fmla="*/ 526981 h 3032924"/>
              <a:gd name="connsiteX9-439" fmla="*/ 1663394 w 3239999"/>
              <a:gd name="connsiteY9-440" fmla="*/ 430441 h 3032924"/>
              <a:gd name="connsiteX10-441" fmla="*/ 1663394 w 3239999"/>
              <a:gd name="connsiteY10-442" fmla="*/ 402054 h 3032924"/>
              <a:gd name="connsiteX11-443" fmla="*/ 2406065 w 3239999"/>
              <a:gd name="connsiteY11-444" fmla="*/ 22 h 3032924"/>
              <a:gd name="connsiteX12-445" fmla="*/ 2853673 w 3239999"/>
              <a:gd name="connsiteY12-446" fmla="*/ 91100 h 3032924"/>
              <a:gd name="connsiteX13-447" fmla="*/ 2854770 w 3239999"/>
              <a:gd name="connsiteY13-448" fmla="*/ 430441 h 3032924"/>
              <a:gd name="connsiteX14-449" fmla="*/ 3120669 w 3239999"/>
              <a:gd name="connsiteY14-450" fmla="*/ 428517 h 3032924"/>
              <a:gd name="connsiteX15-451" fmla="*/ 3120669 w 3239999"/>
              <a:gd name="connsiteY15-452" fmla="*/ 738345 h 3032924"/>
              <a:gd name="connsiteX16-453" fmla="*/ 3239999 w 3239999"/>
              <a:gd name="connsiteY16-454" fmla="*/ 738345 h 3032924"/>
              <a:gd name="connsiteX17-455" fmla="*/ 3239999 w 3239999"/>
              <a:gd name="connsiteY17-456" fmla="*/ 3032924 h 3032924"/>
              <a:gd name="connsiteX18-457" fmla="*/ 0 w 3239999"/>
              <a:gd name="connsiteY18-458" fmla="*/ 3032924 h 3032924"/>
              <a:gd name="connsiteX19-459" fmla="*/ 0 w 3239999"/>
              <a:gd name="connsiteY19-460" fmla="*/ 738345 h 3032924"/>
              <a:gd name="connsiteX20-461" fmla="*/ 102477 w 3239999"/>
              <a:gd name="connsiteY20-462" fmla="*/ 738345 h 3032924"/>
              <a:gd name="connsiteX21-463" fmla="*/ 102477 w 3239999"/>
              <a:gd name="connsiteY21-464" fmla="*/ 428517 h 3032924"/>
              <a:gd name="connsiteX22-465" fmla="*/ 385229 w 3239999"/>
              <a:gd name="connsiteY22-466" fmla="*/ 430441 h 3032924"/>
              <a:gd name="connsiteX23-467" fmla="*/ 386326 w 3239999"/>
              <a:gd name="connsiteY23-468" fmla="*/ 91100 h 3032924"/>
              <a:gd name="connsiteX24-469" fmla="*/ 833935 w 3239999"/>
              <a:gd name="connsiteY24-470" fmla="*/ 22 h 3032924"/>
              <a:gd name="connsiteX25-471" fmla="*/ 1576606 w 3239999"/>
              <a:gd name="connsiteY25-472" fmla="*/ 402054 h 3032924"/>
              <a:gd name="connsiteX26-473" fmla="*/ 1576606 w 3239999"/>
              <a:gd name="connsiteY26-474" fmla="*/ 430441 h 3032924"/>
              <a:gd name="connsiteX27-475" fmla="*/ 1576606 w 3239999"/>
              <a:gd name="connsiteY27-476" fmla="*/ 526981 h 3032924"/>
              <a:gd name="connsiteX28-477" fmla="*/ 1576606 w 3239999"/>
              <a:gd name="connsiteY28-478" fmla="*/ 2765302 h 3032924"/>
              <a:gd name="connsiteX29-479" fmla="*/ 378630 w 3239999"/>
              <a:gd name="connsiteY29-480" fmla="*/ 2472117 h 3032924"/>
              <a:gd name="connsiteX30-481" fmla="*/ 384918 w 3239999"/>
              <a:gd name="connsiteY30-482" fmla="*/ 526981 h 3032924"/>
              <a:gd name="connsiteX31-483" fmla="*/ 239143 w 3239999"/>
              <a:gd name="connsiteY31-484" fmla="*/ 526981 h 3032924"/>
              <a:gd name="connsiteX32-485" fmla="*/ 239143 w 3239999"/>
              <a:gd name="connsiteY32-486" fmla="*/ 2776423 h 3032924"/>
              <a:gd name="connsiteX33-487" fmla="*/ 1576606 w 3239999"/>
              <a:gd name="connsiteY33-488" fmla="*/ 2776423 h 3032924"/>
              <a:gd name="connsiteX34-489" fmla="*/ 1668046 w 3239999"/>
              <a:gd name="connsiteY34-490" fmla="*/ 2869642 h 3032924"/>
              <a:gd name="connsiteX0-491" fmla="*/ 1576606 w 3239999"/>
              <a:gd name="connsiteY0-492" fmla="*/ 2778202 h 3032924"/>
              <a:gd name="connsiteX1-493" fmla="*/ 1663394 w 3239999"/>
              <a:gd name="connsiteY1-494" fmla="*/ 2778202 h 3032924"/>
              <a:gd name="connsiteX2-495" fmla="*/ 1663394 w 3239999"/>
              <a:gd name="connsiteY2-496" fmla="*/ 2776423 h 3032924"/>
              <a:gd name="connsiteX3-497" fmla="*/ 3000856 w 3239999"/>
              <a:gd name="connsiteY3-498" fmla="*/ 2776423 h 3032924"/>
              <a:gd name="connsiteX4-499" fmla="*/ 3000856 w 3239999"/>
              <a:gd name="connsiteY4-500" fmla="*/ 526981 h 3032924"/>
              <a:gd name="connsiteX5-501" fmla="*/ 2855082 w 3239999"/>
              <a:gd name="connsiteY5-502" fmla="*/ 526981 h 3032924"/>
              <a:gd name="connsiteX6-503" fmla="*/ 2861369 w 3239999"/>
              <a:gd name="connsiteY6-504" fmla="*/ 2472117 h 3032924"/>
              <a:gd name="connsiteX7-505" fmla="*/ 1663394 w 3239999"/>
              <a:gd name="connsiteY7-506" fmla="*/ 2765302 h 3032924"/>
              <a:gd name="connsiteX8-507" fmla="*/ 1663394 w 3239999"/>
              <a:gd name="connsiteY8-508" fmla="*/ 526981 h 3032924"/>
              <a:gd name="connsiteX9-509" fmla="*/ 1663394 w 3239999"/>
              <a:gd name="connsiteY9-510" fmla="*/ 430441 h 3032924"/>
              <a:gd name="connsiteX10-511" fmla="*/ 1663394 w 3239999"/>
              <a:gd name="connsiteY10-512" fmla="*/ 402054 h 3032924"/>
              <a:gd name="connsiteX11-513" fmla="*/ 2406065 w 3239999"/>
              <a:gd name="connsiteY11-514" fmla="*/ 22 h 3032924"/>
              <a:gd name="connsiteX12-515" fmla="*/ 2853673 w 3239999"/>
              <a:gd name="connsiteY12-516" fmla="*/ 91100 h 3032924"/>
              <a:gd name="connsiteX13-517" fmla="*/ 2854770 w 3239999"/>
              <a:gd name="connsiteY13-518" fmla="*/ 430441 h 3032924"/>
              <a:gd name="connsiteX14-519" fmla="*/ 3120669 w 3239999"/>
              <a:gd name="connsiteY14-520" fmla="*/ 428517 h 3032924"/>
              <a:gd name="connsiteX15-521" fmla="*/ 3120669 w 3239999"/>
              <a:gd name="connsiteY15-522" fmla="*/ 738345 h 3032924"/>
              <a:gd name="connsiteX16-523" fmla="*/ 3239999 w 3239999"/>
              <a:gd name="connsiteY16-524" fmla="*/ 738345 h 3032924"/>
              <a:gd name="connsiteX17-525" fmla="*/ 3239999 w 3239999"/>
              <a:gd name="connsiteY17-526" fmla="*/ 3032924 h 3032924"/>
              <a:gd name="connsiteX18-527" fmla="*/ 0 w 3239999"/>
              <a:gd name="connsiteY18-528" fmla="*/ 3032924 h 3032924"/>
              <a:gd name="connsiteX19-529" fmla="*/ 0 w 3239999"/>
              <a:gd name="connsiteY19-530" fmla="*/ 738345 h 3032924"/>
              <a:gd name="connsiteX20-531" fmla="*/ 102477 w 3239999"/>
              <a:gd name="connsiteY20-532" fmla="*/ 738345 h 3032924"/>
              <a:gd name="connsiteX21-533" fmla="*/ 102477 w 3239999"/>
              <a:gd name="connsiteY21-534" fmla="*/ 428517 h 3032924"/>
              <a:gd name="connsiteX22-535" fmla="*/ 385229 w 3239999"/>
              <a:gd name="connsiteY22-536" fmla="*/ 430441 h 3032924"/>
              <a:gd name="connsiteX23-537" fmla="*/ 386326 w 3239999"/>
              <a:gd name="connsiteY23-538" fmla="*/ 91100 h 3032924"/>
              <a:gd name="connsiteX24-539" fmla="*/ 833935 w 3239999"/>
              <a:gd name="connsiteY24-540" fmla="*/ 22 h 3032924"/>
              <a:gd name="connsiteX25-541" fmla="*/ 1576606 w 3239999"/>
              <a:gd name="connsiteY25-542" fmla="*/ 402054 h 3032924"/>
              <a:gd name="connsiteX26-543" fmla="*/ 1576606 w 3239999"/>
              <a:gd name="connsiteY26-544" fmla="*/ 430441 h 3032924"/>
              <a:gd name="connsiteX27-545" fmla="*/ 1576606 w 3239999"/>
              <a:gd name="connsiteY27-546" fmla="*/ 526981 h 3032924"/>
              <a:gd name="connsiteX28-547" fmla="*/ 1576606 w 3239999"/>
              <a:gd name="connsiteY28-548" fmla="*/ 2765302 h 3032924"/>
              <a:gd name="connsiteX29-549" fmla="*/ 378630 w 3239999"/>
              <a:gd name="connsiteY29-550" fmla="*/ 2472117 h 3032924"/>
              <a:gd name="connsiteX30-551" fmla="*/ 384918 w 3239999"/>
              <a:gd name="connsiteY30-552" fmla="*/ 526981 h 3032924"/>
              <a:gd name="connsiteX31-553" fmla="*/ 239143 w 3239999"/>
              <a:gd name="connsiteY31-554" fmla="*/ 526981 h 3032924"/>
              <a:gd name="connsiteX32-555" fmla="*/ 239143 w 3239999"/>
              <a:gd name="connsiteY32-556" fmla="*/ 2776423 h 3032924"/>
              <a:gd name="connsiteX33-557" fmla="*/ 1576606 w 3239999"/>
              <a:gd name="connsiteY33-558" fmla="*/ 2776423 h 3032924"/>
              <a:gd name="connsiteX34-559" fmla="*/ 1668046 w 3239999"/>
              <a:gd name="connsiteY34-560" fmla="*/ 2869642 h 3032924"/>
              <a:gd name="connsiteX0-561" fmla="*/ 1576606 w 3239999"/>
              <a:gd name="connsiteY0-562" fmla="*/ 2778202 h 3032924"/>
              <a:gd name="connsiteX1-563" fmla="*/ 1663394 w 3239999"/>
              <a:gd name="connsiteY1-564" fmla="*/ 2778202 h 3032924"/>
              <a:gd name="connsiteX2-565" fmla="*/ 1663394 w 3239999"/>
              <a:gd name="connsiteY2-566" fmla="*/ 2776423 h 3032924"/>
              <a:gd name="connsiteX3-567" fmla="*/ 3000856 w 3239999"/>
              <a:gd name="connsiteY3-568" fmla="*/ 2776423 h 3032924"/>
              <a:gd name="connsiteX4-569" fmla="*/ 3000856 w 3239999"/>
              <a:gd name="connsiteY4-570" fmla="*/ 526981 h 3032924"/>
              <a:gd name="connsiteX5-571" fmla="*/ 2855082 w 3239999"/>
              <a:gd name="connsiteY5-572" fmla="*/ 526981 h 3032924"/>
              <a:gd name="connsiteX6-573" fmla="*/ 2861369 w 3239999"/>
              <a:gd name="connsiteY6-574" fmla="*/ 2472117 h 3032924"/>
              <a:gd name="connsiteX7-575" fmla="*/ 1663394 w 3239999"/>
              <a:gd name="connsiteY7-576" fmla="*/ 2765302 h 3032924"/>
              <a:gd name="connsiteX8-577" fmla="*/ 1663394 w 3239999"/>
              <a:gd name="connsiteY8-578" fmla="*/ 526981 h 3032924"/>
              <a:gd name="connsiteX9-579" fmla="*/ 1663394 w 3239999"/>
              <a:gd name="connsiteY9-580" fmla="*/ 430441 h 3032924"/>
              <a:gd name="connsiteX10-581" fmla="*/ 1663394 w 3239999"/>
              <a:gd name="connsiteY10-582" fmla="*/ 402054 h 3032924"/>
              <a:gd name="connsiteX11-583" fmla="*/ 2406065 w 3239999"/>
              <a:gd name="connsiteY11-584" fmla="*/ 22 h 3032924"/>
              <a:gd name="connsiteX12-585" fmla="*/ 2853673 w 3239999"/>
              <a:gd name="connsiteY12-586" fmla="*/ 91100 h 3032924"/>
              <a:gd name="connsiteX13-587" fmla="*/ 2854770 w 3239999"/>
              <a:gd name="connsiteY13-588" fmla="*/ 430441 h 3032924"/>
              <a:gd name="connsiteX14-589" fmla="*/ 3120669 w 3239999"/>
              <a:gd name="connsiteY14-590" fmla="*/ 428517 h 3032924"/>
              <a:gd name="connsiteX15-591" fmla="*/ 3120669 w 3239999"/>
              <a:gd name="connsiteY15-592" fmla="*/ 738345 h 3032924"/>
              <a:gd name="connsiteX16-593" fmla="*/ 3239999 w 3239999"/>
              <a:gd name="connsiteY16-594" fmla="*/ 738345 h 3032924"/>
              <a:gd name="connsiteX17-595" fmla="*/ 3239999 w 3239999"/>
              <a:gd name="connsiteY17-596" fmla="*/ 3032924 h 3032924"/>
              <a:gd name="connsiteX18-597" fmla="*/ 0 w 3239999"/>
              <a:gd name="connsiteY18-598" fmla="*/ 3032924 h 3032924"/>
              <a:gd name="connsiteX19-599" fmla="*/ 0 w 3239999"/>
              <a:gd name="connsiteY19-600" fmla="*/ 738345 h 3032924"/>
              <a:gd name="connsiteX20-601" fmla="*/ 102477 w 3239999"/>
              <a:gd name="connsiteY20-602" fmla="*/ 738345 h 3032924"/>
              <a:gd name="connsiteX21-603" fmla="*/ 102477 w 3239999"/>
              <a:gd name="connsiteY21-604" fmla="*/ 428517 h 3032924"/>
              <a:gd name="connsiteX22-605" fmla="*/ 385229 w 3239999"/>
              <a:gd name="connsiteY22-606" fmla="*/ 430441 h 3032924"/>
              <a:gd name="connsiteX23-607" fmla="*/ 386326 w 3239999"/>
              <a:gd name="connsiteY23-608" fmla="*/ 91100 h 3032924"/>
              <a:gd name="connsiteX24-609" fmla="*/ 833935 w 3239999"/>
              <a:gd name="connsiteY24-610" fmla="*/ 22 h 3032924"/>
              <a:gd name="connsiteX25-611" fmla="*/ 1576606 w 3239999"/>
              <a:gd name="connsiteY25-612" fmla="*/ 402054 h 3032924"/>
              <a:gd name="connsiteX26-613" fmla="*/ 1576606 w 3239999"/>
              <a:gd name="connsiteY26-614" fmla="*/ 430441 h 3032924"/>
              <a:gd name="connsiteX27-615" fmla="*/ 1576606 w 3239999"/>
              <a:gd name="connsiteY27-616" fmla="*/ 526981 h 3032924"/>
              <a:gd name="connsiteX28-617" fmla="*/ 1576606 w 3239999"/>
              <a:gd name="connsiteY28-618" fmla="*/ 2765302 h 3032924"/>
              <a:gd name="connsiteX29-619" fmla="*/ 378630 w 3239999"/>
              <a:gd name="connsiteY29-620" fmla="*/ 2472117 h 3032924"/>
              <a:gd name="connsiteX30-621" fmla="*/ 384918 w 3239999"/>
              <a:gd name="connsiteY30-622" fmla="*/ 526981 h 3032924"/>
              <a:gd name="connsiteX31-623" fmla="*/ 239143 w 3239999"/>
              <a:gd name="connsiteY31-624" fmla="*/ 526981 h 3032924"/>
              <a:gd name="connsiteX32-625" fmla="*/ 239143 w 3239999"/>
              <a:gd name="connsiteY32-626" fmla="*/ 2776423 h 3032924"/>
              <a:gd name="connsiteX33-627" fmla="*/ 1576606 w 3239999"/>
              <a:gd name="connsiteY33-628" fmla="*/ 2776423 h 3032924"/>
              <a:gd name="connsiteX34-629" fmla="*/ 1668046 w 3239999"/>
              <a:gd name="connsiteY34-630" fmla="*/ 2869642 h 3032924"/>
              <a:gd name="connsiteX0-631" fmla="*/ 1576606 w 3239999"/>
              <a:gd name="connsiteY0-632" fmla="*/ 2778202 h 3032924"/>
              <a:gd name="connsiteX1-633" fmla="*/ 1663394 w 3239999"/>
              <a:gd name="connsiteY1-634" fmla="*/ 2778202 h 3032924"/>
              <a:gd name="connsiteX2-635" fmla="*/ 1663394 w 3239999"/>
              <a:gd name="connsiteY2-636" fmla="*/ 2776423 h 3032924"/>
              <a:gd name="connsiteX3-637" fmla="*/ 3000856 w 3239999"/>
              <a:gd name="connsiteY3-638" fmla="*/ 2776423 h 3032924"/>
              <a:gd name="connsiteX4-639" fmla="*/ 3000856 w 3239999"/>
              <a:gd name="connsiteY4-640" fmla="*/ 526981 h 3032924"/>
              <a:gd name="connsiteX5-641" fmla="*/ 2855082 w 3239999"/>
              <a:gd name="connsiteY5-642" fmla="*/ 526981 h 3032924"/>
              <a:gd name="connsiteX6-643" fmla="*/ 2861369 w 3239999"/>
              <a:gd name="connsiteY6-644" fmla="*/ 2472117 h 3032924"/>
              <a:gd name="connsiteX7-645" fmla="*/ 1663394 w 3239999"/>
              <a:gd name="connsiteY7-646" fmla="*/ 2765302 h 3032924"/>
              <a:gd name="connsiteX8-647" fmla="*/ 1663394 w 3239999"/>
              <a:gd name="connsiteY8-648" fmla="*/ 526981 h 3032924"/>
              <a:gd name="connsiteX9-649" fmla="*/ 1663394 w 3239999"/>
              <a:gd name="connsiteY9-650" fmla="*/ 430441 h 3032924"/>
              <a:gd name="connsiteX10-651" fmla="*/ 1663394 w 3239999"/>
              <a:gd name="connsiteY10-652" fmla="*/ 402054 h 3032924"/>
              <a:gd name="connsiteX11-653" fmla="*/ 2406065 w 3239999"/>
              <a:gd name="connsiteY11-654" fmla="*/ 22 h 3032924"/>
              <a:gd name="connsiteX12-655" fmla="*/ 2853673 w 3239999"/>
              <a:gd name="connsiteY12-656" fmla="*/ 91100 h 3032924"/>
              <a:gd name="connsiteX13-657" fmla="*/ 2854770 w 3239999"/>
              <a:gd name="connsiteY13-658" fmla="*/ 430441 h 3032924"/>
              <a:gd name="connsiteX14-659" fmla="*/ 3120669 w 3239999"/>
              <a:gd name="connsiteY14-660" fmla="*/ 428517 h 3032924"/>
              <a:gd name="connsiteX15-661" fmla="*/ 3120669 w 3239999"/>
              <a:gd name="connsiteY15-662" fmla="*/ 738345 h 3032924"/>
              <a:gd name="connsiteX16-663" fmla="*/ 3239999 w 3239999"/>
              <a:gd name="connsiteY16-664" fmla="*/ 738345 h 3032924"/>
              <a:gd name="connsiteX17-665" fmla="*/ 3239999 w 3239999"/>
              <a:gd name="connsiteY17-666" fmla="*/ 3032924 h 3032924"/>
              <a:gd name="connsiteX18-667" fmla="*/ 0 w 3239999"/>
              <a:gd name="connsiteY18-668" fmla="*/ 3032924 h 3032924"/>
              <a:gd name="connsiteX19-669" fmla="*/ 0 w 3239999"/>
              <a:gd name="connsiteY19-670" fmla="*/ 738345 h 3032924"/>
              <a:gd name="connsiteX20-671" fmla="*/ 102477 w 3239999"/>
              <a:gd name="connsiteY20-672" fmla="*/ 738345 h 3032924"/>
              <a:gd name="connsiteX21-673" fmla="*/ 102477 w 3239999"/>
              <a:gd name="connsiteY21-674" fmla="*/ 428517 h 3032924"/>
              <a:gd name="connsiteX22-675" fmla="*/ 385229 w 3239999"/>
              <a:gd name="connsiteY22-676" fmla="*/ 430441 h 3032924"/>
              <a:gd name="connsiteX23-677" fmla="*/ 386326 w 3239999"/>
              <a:gd name="connsiteY23-678" fmla="*/ 91100 h 3032924"/>
              <a:gd name="connsiteX24-679" fmla="*/ 833935 w 3239999"/>
              <a:gd name="connsiteY24-680" fmla="*/ 22 h 3032924"/>
              <a:gd name="connsiteX25-681" fmla="*/ 1576606 w 3239999"/>
              <a:gd name="connsiteY25-682" fmla="*/ 402054 h 3032924"/>
              <a:gd name="connsiteX26-683" fmla="*/ 1576606 w 3239999"/>
              <a:gd name="connsiteY26-684" fmla="*/ 430441 h 3032924"/>
              <a:gd name="connsiteX27-685" fmla="*/ 1576606 w 3239999"/>
              <a:gd name="connsiteY27-686" fmla="*/ 526981 h 3032924"/>
              <a:gd name="connsiteX28-687" fmla="*/ 1576606 w 3239999"/>
              <a:gd name="connsiteY28-688" fmla="*/ 2765302 h 3032924"/>
              <a:gd name="connsiteX29-689" fmla="*/ 378630 w 3239999"/>
              <a:gd name="connsiteY29-690" fmla="*/ 2472117 h 3032924"/>
              <a:gd name="connsiteX30-691" fmla="*/ 384918 w 3239999"/>
              <a:gd name="connsiteY30-692" fmla="*/ 526981 h 3032924"/>
              <a:gd name="connsiteX31-693" fmla="*/ 239143 w 3239999"/>
              <a:gd name="connsiteY31-694" fmla="*/ 526981 h 3032924"/>
              <a:gd name="connsiteX32-695" fmla="*/ 239143 w 3239999"/>
              <a:gd name="connsiteY32-696" fmla="*/ 2776423 h 3032924"/>
              <a:gd name="connsiteX33-697" fmla="*/ 1576606 w 3239999"/>
              <a:gd name="connsiteY33-698" fmla="*/ 2776423 h 3032924"/>
              <a:gd name="connsiteX34-699" fmla="*/ 1668046 w 3239999"/>
              <a:gd name="connsiteY34-700" fmla="*/ 2869642 h 3032924"/>
              <a:gd name="connsiteX0-701" fmla="*/ 1576606 w 3239999"/>
              <a:gd name="connsiteY0-702" fmla="*/ 2778202 h 3032924"/>
              <a:gd name="connsiteX1-703" fmla="*/ 1663394 w 3239999"/>
              <a:gd name="connsiteY1-704" fmla="*/ 2778202 h 3032924"/>
              <a:gd name="connsiteX2-705" fmla="*/ 1663394 w 3239999"/>
              <a:gd name="connsiteY2-706" fmla="*/ 2776423 h 3032924"/>
              <a:gd name="connsiteX3-707" fmla="*/ 3000856 w 3239999"/>
              <a:gd name="connsiteY3-708" fmla="*/ 2776423 h 3032924"/>
              <a:gd name="connsiteX4-709" fmla="*/ 3000856 w 3239999"/>
              <a:gd name="connsiteY4-710" fmla="*/ 526981 h 3032924"/>
              <a:gd name="connsiteX5-711" fmla="*/ 2855082 w 3239999"/>
              <a:gd name="connsiteY5-712" fmla="*/ 526981 h 3032924"/>
              <a:gd name="connsiteX6-713" fmla="*/ 2861369 w 3239999"/>
              <a:gd name="connsiteY6-714" fmla="*/ 2472117 h 3032924"/>
              <a:gd name="connsiteX7-715" fmla="*/ 1663394 w 3239999"/>
              <a:gd name="connsiteY7-716" fmla="*/ 2765302 h 3032924"/>
              <a:gd name="connsiteX8-717" fmla="*/ 1663394 w 3239999"/>
              <a:gd name="connsiteY8-718" fmla="*/ 526981 h 3032924"/>
              <a:gd name="connsiteX9-719" fmla="*/ 1663394 w 3239999"/>
              <a:gd name="connsiteY9-720" fmla="*/ 430441 h 3032924"/>
              <a:gd name="connsiteX10-721" fmla="*/ 1663394 w 3239999"/>
              <a:gd name="connsiteY10-722" fmla="*/ 402054 h 3032924"/>
              <a:gd name="connsiteX11-723" fmla="*/ 2406065 w 3239999"/>
              <a:gd name="connsiteY11-724" fmla="*/ 22 h 3032924"/>
              <a:gd name="connsiteX12-725" fmla="*/ 2853673 w 3239999"/>
              <a:gd name="connsiteY12-726" fmla="*/ 91100 h 3032924"/>
              <a:gd name="connsiteX13-727" fmla="*/ 2854770 w 3239999"/>
              <a:gd name="connsiteY13-728" fmla="*/ 430441 h 3032924"/>
              <a:gd name="connsiteX14-729" fmla="*/ 3120669 w 3239999"/>
              <a:gd name="connsiteY14-730" fmla="*/ 428517 h 3032924"/>
              <a:gd name="connsiteX15-731" fmla="*/ 3120669 w 3239999"/>
              <a:gd name="connsiteY15-732" fmla="*/ 738345 h 3032924"/>
              <a:gd name="connsiteX16-733" fmla="*/ 3239999 w 3239999"/>
              <a:gd name="connsiteY16-734" fmla="*/ 738345 h 3032924"/>
              <a:gd name="connsiteX17-735" fmla="*/ 3239999 w 3239999"/>
              <a:gd name="connsiteY17-736" fmla="*/ 3032924 h 3032924"/>
              <a:gd name="connsiteX18-737" fmla="*/ 0 w 3239999"/>
              <a:gd name="connsiteY18-738" fmla="*/ 3032924 h 3032924"/>
              <a:gd name="connsiteX19-739" fmla="*/ 0 w 3239999"/>
              <a:gd name="connsiteY19-740" fmla="*/ 738345 h 3032924"/>
              <a:gd name="connsiteX20-741" fmla="*/ 102477 w 3239999"/>
              <a:gd name="connsiteY20-742" fmla="*/ 738345 h 3032924"/>
              <a:gd name="connsiteX21-743" fmla="*/ 102477 w 3239999"/>
              <a:gd name="connsiteY21-744" fmla="*/ 428517 h 3032924"/>
              <a:gd name="connsiteX22-745" fmla="*/ 385229 w 3239999"/>
              <a:gd name="connsiteY22-746" fmla="*/ 430441 h 3032924"/>
              <a:gd name="connsiteX23-747" fmla="*/ 386326 w 3239999"/>
              <a:gd name="connsiteY23-748" fmla="*/ 91100 h 3032924"/>
              <a:gd name="connsiteX24-749" fmla="*/ 833935 w 3239999"/>
              <a:gd name="connsiteY24-750" fmla="*/ 22 h 3032924"/>
              <a:gd name="connsiteX25-751" fmla="*/ 1576606 w 3239999"/>
              <a:gd name="connsiteY25-752" fmla="*/ 402054 h 3032924"/>
              <a:gd name="connsiteX26-753" fmla="*/ 1576606 w 3239999"/>
              <a:gd name="connsiteY26-754" fmla="*/ 430441 h 3032924"/>
              <a:gd name="connsiteX27-755" fmla="*/ 1576606 w 3239999"/>
              <a:gd name="connsiteY27-756" fmla="*/ 526981 h 3032924"/>
              <a:gd name="connsiteX28-757" fmla="*/ 1576606 w 3239999"/>
              <a:gd name="connsiteY28-758" fmla="*/ 2765302 h 3032924"/>
              <a:gd name="connsiteX29-759" fmla="*/ 378630 w 3239999"/>
              <a:gd name="connsiteY29-760" fmla="*/ 2472117 h 3032924"/>
              <a:gd name="connsiteX30-761" fmla="*/ 384918 w 3239999"/>
              <a:gd name="connsiteY30-762" fmla="*/ 526981 h 3032924"/>
              <a:gd name="connsiteX31-763" fmla="*/ 239143 w 3239999"/>
              <a:gd name="connsiteY31-764" fmla="*/ 526981 h 3032924"/>
              <a:gd name="connsiteX32-765" fmla="*/ 239143 w 3239999"/>
              <a:gd name="connsiteY32-766" fmla="*/ 2776423 h 3032924"/>
              <a:gd name="connsiteX33-767" fmla="*/ 1576606 w 3239999"/>
              <a:gd name="connsiteY33-768" fmla="*/ 2776423 h 3032924"/>
              <a:gd name="connsiteX34-769" fmla="*/ 1668046 w 3239999"/>
              <a:gd name="connsiteY34-770" fmla="*/ 2869642 h 3032924"/>
              <a:gd name="connsiteX0-771" fmla="*/ 1576606 w 3239999"/>
              <a:gd name="connsiteY0-772" fmla="*/ 2778202 h 3032924"/>
              <a:gd name="connsiteX1-773" fmla="*/ 1663394 w 3239999"/>
              <a:gd name="connsiteY1-774" fmla="*/ 2778202 h 3032924"/>
              <a:gd name="connsiteX2-775" fmla="*/ 1663394 w 3239999"/>
              <a:gd name="connsiteY2-776" fmla="*/ 2776423 h 3032924"/>
              <a:gd name="connsiteX3-777" fmla="*/ 3000856 w 3239999"/>
              <a:gd name="connsiteY3-778" fmla="*/ 2776423 h 3032924"/>
              <a:gd name="connsiteX4-779" fmla="*/ 3000856 w 3239999"/>
              <a:gd name="connsiteY4-780" fmla="*/ 526981 h 3032924"/>
              <a:gd name="connsiteX5-781" fmla="*/ 2855082 w 3239999"/>
              <a:gd name="connsiteY5-782" fmla="*/ 526981 h 3032924"/>
              <a:gd name="connsiteX6-783" fmla="*/ 2861369 w 3239999"/>
              <a:gd name="connsiteY6-784" fmla="*/ 2472117 h 3032924"/>
              <a:gd name="connsiteX7-785" fmla="*/ 1663394 w 3239999"/>
              <a:gd name="connsiteY7-786" fmla="*/ 2765302 h 3032924"/>
              <a:gd name="connsiteX8-787" fmla="*/ 1663394 w 3239999"/>
              <a:gd name="connsiteY8-788" fmla="*/ 526981 h 3032924"/>
              <a:gd name="connsiteX9-789" fmla="*/ 1663394 w 3239999"/>
              <a:gd name="connsiteY9-790" fmla="*/ 430441 h 3032924"/>
              <a:gd name="connsiteX10-791" fmla="*/ 1663394 w 3239999"/>
              <a:gd name="connsiteY10-792" fmla="*/ 402054 h 3032924"/>
              <a:gd name="connsiteX11-793" fmla="*/ 2406065 w 3239999"/>
              <a:gd name="connsiteY11-794" fmla="*/ 22 h 3032924"/>
              <a:gd name="connsiteX12-795" fmla="*/ 2853673 w 3239999"/>
              <a:gd name="connsiteY12-796" fmla="*/ 91100 h 3032924"/>
              <a:gd name="connsiteX13-797" fmla="*/ 2854770 w 3239999"/>
              <a:gd name="connsiteY13-798" fmla="*/ 430441 h 3032924"/>
              <a:gd name="connsiteX14-799" fmla="*/ 3120669 w 3239999"/>
              <a:gd name="connsiteY14-800" fmla="*/ 428517 h 3032924"/>
              <a:gd name="connsiteX15-801" fmla="*/ 3120669 w 3239999"/>
              <a:gd name="connsiteY15-802" fmla="*/ 738345 h 3032924"/>
              <a:gd name="connsiteX16-803" fmla="*/ 3239999 w 3239999"/>
              <a:gd name="connsiteY16-804" fmla="*/ 738345 h 3032924"/>
              <a:gd name="connsiteX17-805" fmla="*/ 3239999 w 3239999"/>
              <a:gd name="connsiteY17-806" fmla="*/ 3032924 h 3032924"/>
              <a:gd name="connsiteX18-807" fmla="*/ 0 w 3239999"/>
              <a:gd name="connsiteY18-808" fmla="*/ 3032924 h 3032924"/>
              <a:gd name="connsiteX19-809" fmla="*/ 0 w 3239999"/>
              <a:gd name="connsiteY19-810" fmla="*/ 738345 h 3032924"/>
              <a:gd name="connsiteX20-811" fmla="*/ 102477 w 3239999"/>
              <a:gd name="connsiteY20-812" fmla="*/ 738345 h 3032924"/>
              <a:gd name="connsiteX21-813" fmla="*/ 102477 w 3239999"/>
              <a:gd name="connsiteY21-814" fmla="*/ 428517 h 3032924"/>
              <a:gd name="connsiteX22-815" fmla="*/ 385229 w 3239999"/>
              <a:gd name="connsiteY22-816" fmla="*/ 430441 h 3032924"/>
              <a:gd name="connsiteX23-817" fmla="*/ 386326 w 3239999"/>
              <a:gd name="connsiteY23-818" fmla="*/ 91100 h 3032924"/>
              <a:gd name="connsiteX24-819" fmla="*/ 833935 w 3239999"/>
              <a:gd name="connsiteY24-820" fmla="*/ 22 h 3032924"/>
              <a:gd name="connsiteX25-821" fmla="*/ 1576606 w 3239999"/>
              <a:gd name="connsiteY25-822" fmla="*/ 402054 h 3032924"/>
              <a:gd name="connsiteX26-823" fmla="*/ 1576606 w 3239999"/>
              <a:gd name="connsiteY26-824" fmla="*/ 430441 h 3032924"/>
              <a:gd name="connsiteX27-825" fmla="*/ 1576606 w 3239999"/>
              <a:gd name="connsiteY27-826" fmla="*/ 526981 h 3032924"/>
              <a:gd name="connsiteX28-827" fmla="*/ 1576606 w 3239999"/>
              <a:gd name="connsiteY28-828" fmla="*/ 2765302 h 3032924"/>
              <a:gd name="connsiteX29-829" fmla="*/ 378630 w 3239999"/>
              <a:gd name="connsiteY29-830" fmla="*/ 2472117 h 3032924"/>
              <a:gd name="connsiteX30-831" fmla="*/ 384918 w 3239999"/>
              <a:gd name="connsiteY30-832" fmla="*/ 526981 h 3032924"/>
              <a:gd name="connsiteX31-833" fmla="*/ 239143 w 3239999"/>
              <a:gd name="connsiteY31-834" fmla="*/ 526981 h 3032924"/>
              <a:gd name="connsiteX32-835" fmla="*/ 239143 w 3239999"/>
              <a:gd name="connsiteY32-836" fmla="*/ 2776423 h 3032924"/>
              <a:gd name="connsiteX33-837" fmla="*/ 1576606 w 3239999"/>
              <a:gd name="connsiteY33-838" fmla="*/ 2776423 h 3032924"/>
              <a:gd name="connsiteX34-839" fmla="*/ 1668046 w 3239999"/>
              <a:gd name="connsiteY34-840" fmla="*/ 2869642 h 3032924"/>
              <a:gd name="connsiteX0-841" fmla="*/ 1576606 w 3239999"/>
              <a:gd name="connsiteY0-842" fmla="*/ 2778202 h 3032924"/>
              <a:gd name="connsiteX1-843" fmla="*/ 1663394 w 3239999"/>
              <a:gd name="connsiteY1-844" fmla="*/ 2778202 h 3032924"/>
              <a:gd name="connsiteX2-845" fmla="*/ 1663394 w 3239999"/>
              <a:gd name="connsiteY2-846" fmla="*/ 2776423 h 3032924"/>
              <a:gd name="connsiteX3-847" fmla="*/ 3000856 w 3239999"/>
              <a:gd name="connsiteY3-848" fmla="*/ 2776423 h 3032924"/>
              <a:gd name="connsiteX4-849" fmla="*/ 3000856 w 3239999"/>
              <a:gd name="connsiteY4-850" fmla="*/ 526981 h 3032924"/>
              <a:gd name="connsiteX5-851" fmla="*/ 2855082 w 3239999"/>
              <a:gd name="connsiteY5-852" fmla="*/ 526981 h 3032924"/>
              <a:gd name="connsiteX6-853" fmla="*/ 2861369 w 3239999"/>
              <a:gd name="connsiteY6-854" fmla="*/ 2472117 h 3032924"/>
              <a:gd name="connsiteX7-855" fmla="*/ 1663394 w 3239999"/>
              <a:gd name="connsiteY7-856" fmla="*/ 2765302 h 3032924"/>
              <a:gd name="connsiteX8-857" fmla="*/ 1663394 w 3239999"/>
              <a:gd name="connsiteY8-858" fmla="*/ 526981 h 3032924"/>
              <a:gd name="connsiteX9-859" fmla="*/ 1663394 w 3239999"/>
              <a:gd name="connsiteY9-860" fmla="*/ 430441 h 3032924"/>
              <a:gd name="connsiteX10-861" fmla="*/ 1663394 w 3239999"/>
              <a:gd name="connsiteY10-862" fmla="*/ 402054 h 3032924"/>
              <a:gd name="connsiteX11-863" fmla="*/ 2406065 w 3239999"/>
              <a:gd name="connsiteY11-864" fmla="*/ 22 h 3032924"/>
              <a:gd name="connsiteX12-865" fmla="*/ 2853673 w 3239999"/>
              <a:gd name="connsiteY12-866" fmla="*/ 91100 h 3032924"/>
              <a:gd name="connsiteX13-867" fmla="*/ 2854770 w 3239999"/>
              <a:gd name="connsiteY13-868" fmla="*/ 430441 h 3032924"/>
              <a:gd name="connsiteX14-869" fmla="*/ 3120669 w 3239999"/>
              <a:gd name="connsiteY14-870" fmla="*/ 428517 h 3032924"/>
              <a:gd name="connsiteX15-871" fmla="*/ 3120669 w 3239999"/>
              <a:gd name="connsiteY15-872" fmla="*/ 738345 h 3032924"/>
              <a:gd name="connsiteX16-873" fmla="*/ 3239999 w 3239999"/>
              <a:gd name="connsiteY16-874" fmla="*/ 738345 h 3032924"/>
              <a:gd name="connsiteX17-875" fmla="*/ 3239999 w 3239999"/>
              <a:gd name="connsiteY17-876" fmla="*/ 3032924 h 3032924"/>
              <a:gd name="connsiteX18-877" fmla="*/ 0 w 3239999"/>
              <a:gd name="connsiteY18-878" fmla="*/ 3032924 h 3032924"/>
              <a:gd name="connsiteX19-879" fmla="*/ 0 w 3239999"/>
              <a:gd name="connsiteY19-880" fmla="*/ 738345 h 3032924"/>
              <a:gd name="connsiteX20-881" fmla="*/ 102477 w 3239999"/>
              <a:gd name="connsiteY20-882" fmla="*/ 738345 h 3032924"/>
              <a:gd name="connsiteX21-883" fmla="*/ 102477 w 3239999"/>
              <a:gd name="connsiteY21-884" fmla="*/ 428517 h 3032924"/>
              <a:gd name="connsiteX22-885" fmla="*/ 385229 w 3239999"/>
              <a:gd name="connsiteY22-886" fmla="*/ 430441 h 3032924"/>
              <a:gd name="connsiteX23-887" fmla="*/ 386326 w 3239999"/>
              <a:gd name="connsiteY23-888" fmla="*/ 91100 h 3032924"/>
              <a:gd name="connsiteX24-889" fmla="*/ 833935 w 3239999"/>
              <a:gd name="connsiteY24-890" fmla="*/ 22 h 3032924"/>
              <a:gd name="connsiteX25-891" fmla="*/ 1576606 w 3239999"/>
              <a:gd name="connsiteY25-892" fmla="*/ 402054 h 3032924"/>
              <a:gd name="connsiteX26-893" fmla="*/ 1576606 w 3239999"/>
              <a:gd name="connsiteY26-894" fmla="*/ 430441 h 3032924"/>
              <a:gd name="connsiteX27-895" fmla="*/ 1576606 w 3239999"/>
              <a:gd name="connsiteY27-896" fmla="*/ 526981 h 3032924"/>
              <a:gd name="connsiteX28-897" fmla="*/ 1576606 w 3239999"/>
              <a:gd name="connsiteY28-898" fmla="*/ 2765302 h 3032924"/>
              <a:gd name="connsiteX29-899" fmla="*/ 378630 w 3239999"/>
              <a:gd name="connsiteY29-900" fmla="*/ 2472117 h 3032924"/>
              <a:gd name="connsiteX30-901" fmla="*/ 384918 w 3239999"/>
              <a:gd name="connsiteY30-902" fmla="*/ 526981 h 3032924"/>
              <a:gd name="connsiteX31-903" fmla="*/ 239143 w 3239999"/>
              <a:gd name="connsiteY31-904" fmla="*/ 526981 h 3032924"/>
              <a:gd name="connsiteX32-905" fmla="*/ 239143 w 3239999"/>
              <a:gd name="connsiteY32-906" fmla="*/ 2776423 h 3032924"/>
              <a:gd name="connsiteX33-907" fmla="*/ 1576606 w 3239999"/>
              <a:gd name="connsiteY33-908" fmla="*/ 2776423 h 3032924"/>
              <a:gd name="connsiteX34-909" fmla="*/ 1668046 w 3239999"/>
              <a:gd name="connsiteY34-910" fmla="*/ 2869642 h 3032924"/>
              <a:gd name="connsiteX0-911" fmla="*/ 1576606 w 3239999"/>
              <a:gd name="connsiteY0-912" fmla="*/ 2778202 h 3032924"/>
              <a:gd name="connsiteX1-913" fmla="*/ 1663394 w 3239999"/>
              <a:gd name="connsiteY1-914" fmla="*/ 2778202 h 3032924"/>
              <a:gd name="connsiteX2-915" fmla="*/ 1663394 w 3239999"/>
              <a:gd name="connsiteY2-916" fmla="*/ 2776423 h 3032924"/>
              <a:gd name="connsiteX3-917" fmla="*/ 3000856 w 3239999"/>
              <a:gd name="connsiteY3-918" fmla="*/ 2776423 h 3032924"/>
              <a:gd name="connsiteX4-919" fmla="*/ 3000856 w 3239999"/>
              <a:gd name="connsiteY4-920" fmla="*/ 526981 h 3032924"/>
              <a:gd name="connsiteX5-921" fmla="*/ 2855082 w 3239999"/>
              <a:gd name="connsiteY5-922" fmla="*/ 526981 h 3032924"/>
              <a:gd name="connsiteX6-923" fmla="*/ 2861369 w 3239999"/>
              <a:gd name="connsiteY6-924" fmla="*/ 2472117 h 3032924"/>
              <a:gd name="connsiteX7-925" fmla="*/ 1663394 w 3239999"/>
              <a:gd name="connsiteY7-926" fmla="*/ 2765302 h 3032924"/>
              <a:gd name="connsiteX8-927" fmla="*/ 1663394 w 3239999"/>
              <a:gd name="connsiteY8-928" fmla="*/ 526981 h 3032924"/>
              <a:gd name="connsiteX9-929" fmla="*/ 1663394 w 3239999"/>
              <a:gd name="connsiteY9-930" fmla="*/ 430441 h 3032924"/>
              <a:gd name="connsiteX10-931" fmla="*/ 1663394 w 3239999"/>
              <a:gd name="connsiteY10-932" fmla="*/ 402054 h 3032924"/>
              <a:gd name="connsiteX11-933" fmla="*/ 2406065 w 3239999"/>
              <a:gd name="connsiteY11-934" fmla="*/ 22 h 3032924"/>
              <a:gd name="connsiteX12-935" fmla="*/ 2853673 w 3239999"/>
              <a:gd name="connsiteY12-936" fmla="*/ 91100 h 3032924"/>
              <a:gd name="connsiteX13-937" fmla="*/ 2854770 w 3239999"/>
              <a:gd name="connsiteY13-938" fmla="*/ 430441 h 3032924"/>
              <a:gd name="connsiteX14-939" fmla="*/ 3120669 w 3239999"/>
              <a:gd name="connsiteY14-940" fmla="*/ 428517 h 3032924"/>
              <a:gd name="connsiteX15-941" fmla="*/ 3120669 w 3239999"/>
              <a:gd name="connsiteY15-942" fmla="*/ 738345 h 3032924"/>
              <a:gd name="connsiteX16-943" fmla="*/ 3239999 w 3239999"/>
              <a:gd name="connsiteY16-944" fmla="*/ 738345 h 3032924"/>
              <a:gd name="connsiteX17-945" fmla="*/ 3239999 w 3239999"/>
              <a:gd name="connsiteY17-946" fmla="*/ 3032924 h 3032924"/>
              <a:gd name="connsiteX18-947" fmla="*/ 0 w 3239999"/>
              <a:gd name="connsiteY18-948" fmla="*/ 3032924 h 3032924"/>
              <a:gd name="connsiteX19-949" fmla="*/ 0 w 3239999"/>
              <a:gd name="connsiteY19-950" fmla="*/ 738345 h 3032924"/>
              <a:gd name="connsiteX20-951" fmla="*/ 102477 w 3239999"/>
              <a:gd name="connsiteY20-952" fmla="*/ 738345 h 3032924"/>
              <a:gd name="connsiteX21-953" fmla="*/ 102477 w 3239999"/>
              <a:gd name="connsiteY21-954" fmla="*/ 428517 h 3032924"/>
              <a:gd name="connsiteX22-955" fmla="*/ 385229 w 3239999"/>
              <a:gd name="connsiteY22-956" fmla="*/ 430441 h 3032924"/>
              <a:gd name="connsiteX23-957" fmla="*/ 386326 w 3239999"/>
              <a:gd name="connsiteY23-958" fmla="*/ 91100 h 3032924"/>
              <a:gd name="connsiteX24-959" fmla="*/ 833935 w 3239999"/>
              <a:gd name="connsiteY24-960" fmla="*/ 22 h 3032924"/>
              <a:gd name="connsiteX25-961" fmla="*/ 1576606 w 3239999"/>
              <a:gd name="connsiteY25-962" fmla="*/ 402054 h 3032924"/>
              <a:gd name="connsiteX26-963" fmla="*/ 1576606 w 3239999"/>
              <a:gd name="connsiteY26-964" fmla="*/ 430441 h 3032924"/>
              <a:gd name="connsiteX27-965" fmla="*/ 1576606 w 3239999"/>
              <a:gd name="connsiteY27-966" fmla="*/ 526981 h 3032924"/>
              <a:gd name="connsiteX28-967" fmla="*/ 1576606 w 3239999"/>
              <a:gd name="connsiteY28-968" fmla="*/ 2765302 h 3032924"/>
              <a:gd name="connsiteX29-969" fmla="*/ 378630 w 3239999"/>
              <a:gd name="connsiteY29-970" fmla="*/ 2472117 h 3032924"/>
              <a:gd name="connsiteX30-971" fmla="*/ 384918 w 3239999"/>
              <a:gd name="connsiteY30-972" fmla="*/ 526981 h 3032924"/>
              <a:gd name="connsiteX31-973" fmla="*/ 239143 w 3239999"/>
              <a:gd name="connsiteY31-974" fmla="*/ 526981 h 3032924"/>
              <a:gd name="connsiteX32-975" fmla="*/ 239143 w 3239999"/>
              <a:gd name="connsiteY32-976" fmla="*/ 2776423 h 3032924"/>
              <a:gd name="connsiteX33-977" fmla="*/ 1576606 w 3239999"/>
              <a:gd name="connsiteY33-978" fmla="*/ 2776423 h 3032924"/>
              <a:gd name="connsiteX34-979" fmla="*/ 1668046 w 3239999"/>
              <a:gd name="connsiteY34-980" fmla="*/ 2869642 h 3032924"/>
              <a:gd name="connsiteX0-981" fmla="*/ 1576606 w 3239999"/>
              <a:gd name="connsiteY0-982" fmla="*/ 2778202 h 3032924"/>
              <a:gd name="connsiteX1-983" fmla="*/ 1663394 w 3239999"/>
              <a:gd name="connsiteY1-984" fmla="*/ 2778202 h 3032924"/>
              <a:gd name="connsiteX2-985" fmla="*/ 1663394 w 3239999"/>
              <a:gd name="connsiteY2-986" fmla="*/ 2776423 h 3032924"/>
              <a:gd name="connsiteX3-987" fmla="*/ 3000856 w 3239999"/>
              <a:gd name="connsiteY3-988" fmla="*/ 2776423 h 3032924"/>
              <a:gd name="connsiteX4-989" fmla="*/ 3000856 w 3239999"/>
              <a:gd name="connsiteY4-990" fmla="*/ 526981 h 3032924"/>
              <a:gd name="connsiteX5-991" fmla="*/ 2855082 w 3239999"/>
              <a:gd name="connsiteY5-992" fmla="*/ 526981 h 3032924"/>
              <a:gd name="connsiteX6-993" fmla="*/ 2861369 w 3239999"/>
              <a:gd name="connsiteY6-994" fmla="*/ 2472117 h 3032924"/>
              <a:gd name="connsiteX7-995" fmla="*/ 1663394 w 3239999"/>
              <a:gd name="connsiteY7-996" fmla="*/ 2765302 h 3032924"/>
              <a:gd name="connsiteX8-997" fmla="*/ 1663394 w 3239999"/>
              <a:gd name="connsiteY8-998" fmla="*/ 526981 h 3032924"/>
              <a:gd name="connsiteX9-999" fmla="*/ 1663394 w 3239999"/>
              <a:gd name="connsiteY9-1000" fmla="*/ 430441 h 3032924"/>
              <a:gd name="connsiteX10-1001" fmla="*/ 1663394 w 3239999"/>
              <a:gd name="connsiteY10-1002" fmla="*/ 402054 h 3032924"/>
              <a:gd name="connsiteX11-1003" fmla="*/ 2406065 w 3239999"/>
              <a:gd name="connsiteY11-1004" fmla="*/ 22 h 3032924"/>
              <a:gd name="connsiteX12-1005" fmla="*/ 2853673 w 3239999"/>
              <a:gd name="connsiteY12-1006" fmla="*/ 91100 h 3032924"/>
              <a:gd name="connsiteX13-1007" fmla="*/ 2854770 w 3239999"/>
              <a:gd name="connsiteY13-1008" fmla="*/ 430441 h 3032924"/>
              <a:gd name="connsiteX14-1009" fmla="*/ 3120669 w 3239999"/>
              <a:gd name="connsiteY14-1010" fmla="*/ 428517 h 3032924"/>
              <a:gd name="connsiteX15-1011" fmla="*/ 3120669 w 3239999"/>
              <a:gd name="connsiteY15-1012" fmla="*/ 738345 h 3032924"/>
              <a:gd name="connsiteX16-1013" fmla="*/ 3239999 w 3239999"/>
              <a:gd name="connsiteY16-1014" fmla="*/ 738345 h 3032924"/>
              <a:gd name="connsiteX17-1015" fmla="*/ 3239999 w 3239999"/>
              <a:gd name="connsiteY17-1016" fmla="*/ 3032924 h 3032924"/>
              <a:gd name="connsiteX18-1017" fmla="*/ 0 w 3239999"/>
              <a:gd name="connsiteY18-1018" fmla="*/ 3032924 h 3032924"/>
              <a:gd name="connsiteX19-1019" fmla="*/ 0 w 3239999"/>
              <a:gd name="connsiteY19-1020" fmla="*/ 738345 h 3032924"/>
              <a:gd name="connsiteX20-1021" fmla="*/ 102477 w 3239999"/>
              <a:gd name="connsiteY20-1022" fmla="*/ 738345 h 3032924"/>
              <a:gd name="connsiteX21-1023" fmla="*/ 102477 w 3239999"/>
              <a:gd name="connsiteY21-1024" fmla="*/ 428517 h 3032924"/>
              <a:gd name="connsiteX22-1025" fmla="*/ 385229 w 3239999"/>
              <a:gd name="connsiteY22-1026" fmla="*/ 430441 h 3032924"/>
              <a:gd name="connsiteX23-1027" fmla="*/ 386326 w 3239999"/>
              <a:gd name="connsiteY23-1028" fmla="*/ 91100 h 3032924"/>
              <a:gd name="connsiteX24-1029" fmla="*/ 833935 w 3239999"/>
              <a:gd name="connsiteY24-1030" fmla="*/ 22 h 3032924"/>
              <a:gd name="connsiteX25-1031" fmla="*/ 1576606 w 3239999"/>
              <a:gd name="connsiteY25-1032" fmla="*/ 402054 h 3032924"/>
              <a:gd name="connsiteX26-1033" fmla="*/ 1576606 w 3239999"/>
              <a:gd name="connsiteY26-1034" fmla="*/ 430441 h 3032924"/>
              <a:gd name="connsiteX27-1035" fmla="*/ 1576606 w 3239999"/>
              <a:gd name="connsiteY27-1036" fmla="*/ 526981 h 3032924"/>
              <a:gd name="connsiteX28-1037" fmla="*/ 1576606 w 3239999"/>
              <a:gd name="connsiteY28-1038" fmla="*/ 2765302 h 3032924"/>
              <a:gd name="connsiteX29-1039" fmla="*/ 378630 w 3239999"/>
              <a:gd name="connsiteY29-1040" fmla="*/ 2472117 h 3032924"/>
              <a:gd name="connsiteX30-1041" fmla="*/ 384918 w 3239999"/>
              <a:gd name="connsiteY30-1042" fmla="*/ 526981 h 3032924"/>
              <a:gd name="connsiteX31-1043" fmla="*/ 239143 w 3239999"/>
              <a:gd name="connsiteY31-1044" fmla="*/ 526981 h 3032924"/>
              <a:gd name="connsiteX32-1045" fmla="*/ 239143 w 3239999"/>
              <a:gd name="connsiteY32-1046" fmla="*/ 2776423 h 3032924"/>
              <a:gd name="connsiteX33-1047" fmla="*/ 1576606 w 3239999"/>
              <a:gd name="connsiteY33-1048" fmla="*/ 2776423 h 3032924"/>
              <a:gd name="connsiteX34-1049" fmla="*/ 1668046 w 3239999"/>
              <a:gd name="connsiteY34-1050" fmla="*/ 2869642 h 3032924"/>
              <a:gd name="connsiteX0-1051" fmla="*/ 1576606 w 3239999"/>
              <a:gd name="connsiteY0-1052" fmla="*/ 2778202 h 3032924"/>
              <a:gd name="connsiteX1-1053" fmla="*/ 1663394 w 3239999"/>
              <a:gd name="connsiteY1-1054" fmla="*/ 2778202 h 3032924"/>
              <a:gd name="connsiteX2-1055" fmla="*/ 1663394 w 3239999"/>
              <a:gd name="connsiteY2-1056" fmla="*/ 2776423 h 3032924"/>
              <a:gd name="connsiteX3-1057" fmla="*/ 3000856 w 3239999"/>
              <a:gd name="connsiteY3-1058" fmla="*/ 2776423 h 3032924"/>
              <a:gd name="connsiteX4-1059" fmla="*/ 3000856 w 3239999"/>
              <a:gd name="connsiteY4-1060" fmla="*/ 526981 h 3032924"/>
              <a:gd name="connsiteX5-1061" fmla="*/ 2855082 w 3239999"/>
              <a:gd name="connsiteY5-1062" fmla="*/ 526981 h 3032924"/>
              <a:gd name="connsiteX6-1063" fmla="*/ 2861369 w 3239999"/>
              <a:gd name="connsiteY6-1064" fmla="*/ 2472117 h 3032924"/>
              <a:gd name="connsiteX7-1065" fmla="*/ 1663394 w 3239999"/>
              <a:gd name="connsiteY7-1066" fmla="*/ 2765302 h 3032924"/>
              <a:gd name="connsiteX8-1067" fmla="*/ 1663394 w 3239999"/>
              <a:gd name="connsiteY8-1068" fmla="*/ 526981 h 3032924"/>
              <a:gd name="connsiteX9-1069" fmla="*/ 1663394 w 3239999"/>
              <a:gd name="connsiteY9-1070" fmla="*/ 430441 h 3032924"/>
              <a:gd name="connsiteX10-1071" fmla="*/ 1663394 w 3239999"/>
              <a:gd name="connsiteY10-1072" fmla="*/ 402054 h 3032924"/>
              <a:gd name="connsiteX11-1073" fmla="*/ 2406065 w 3239999"/>
              <a:gd name="connsiteY11-1074" fmla="*/ 22 h 3032924"/>
              <a:gd name="connsiteX12-1075" fmla="*/ 2853673 w 3239999"/>
              <a:gd name="connsiteY12-1076" fmla="*/ 91100 h 3032924"/>
              <a:gd name="connsiteX13-1077" fmla="*/ 2854770 w 3239999"/>
              <a:gd name="connsiteY13-1078" fmla="*/ 430441 h 3032924"/>
              <a:gd name="connsiteX14-1079" fmla="*/ 3120669 w 3239999"/>
              <a:gd name="connsiteY14-1080" fmla="*/ 428517 h 3032924"/>
              <a:gd name="connsiteX15-1081" fmla="*/ 3120669 w 3239999"/>
              <a:gd name="connsiteY15-1082" fmla="*/ 738345 h 3032924"/>
              <a:gd name="connsiteX16-1083" fmla="*/ 3239999 w 3239999"/>
              <a:gd name="connsiteY16-1084" fmla="*/ 738345 h 3032924"/>
              <a:gd name="connsiteX17-1085" fmla="*/ 3239999 w 3239999"/>
              <a:gd name="connsiteY17-1086" fmla="*/ 3032924 h 3032924"/>
              <a:gd name="connsiteX18-1087" fmla="*/ 0 w 3239999"/>
              <a:gd name="connsiteY18-1088" fmla="*/ 3032924 h 3032924"/>
              <a:gd name="connsiteX19-1089" fmla="*/ 0 w 3239999"/>
              <a:gd name="connsiteY19-1090" fmla="*/ 738345 h 3032924"/>
              <a:gd name="connsiteX20-1091" fmla="*/ 102477 w 3239999"/>
              <a:gd name="connsiteY20-1092" fmla="*/ 738345 h 3032924"/>
              <a:gd name="connsiteX21-1093" fmla="*/ 102477 w 3239999"/>
              <a:gd name="connsiteY21-1094" fmla="*/ 428517 h 3032924"/>
              <a:gd name="connsiteX22-1095" fmla="*/ 385229 w 3239999"/>
              <a:gd name="connsiteY22-1096" fmla="*/ 430441 h 3032924"/>
              <a:gd name="connsiteX23-1097" fmla="*/ 386326 w 3239999"/>
              <a:gd name="connsiteY23-1098" fmla="*/ 91100 h 3032924"/>
              <a:gd name="connsiteX24-1099" fmla="*/ 833935 w 3239999"/>
              <a:gd name="connsiteY24-1100" fmla="*/ 22 h 3032924"/>
              <a:gd name="connsiteX25-1101" fmla="*/ 1576606 w 3239999"/>
              <a:gd name="connsiteY25-1102" fmla="*/ 402054 h 3032924"/>
              <a:gd name="connsiteX26-1103" fmla="*/ 1576606 w 3239999"/>
              <a:gd name="connsiteY26-1104" fmla="*/ 430441 h 3032924"/>
              <a:gd name="connsiteX27-1105" fmla="*/ 1576606 w 3239999"/>
              <a:gd name="connsiteY27-1106" fmla="*/ 526981 h 3032924"/>
              <a:gd name="connsiteX28-1107" fmla="*/ 1576606 w 3239999"/>
              <a:gd name="connsiteY28-1108" fmla="*/ 2765302 h 3032924"/>
              <a:gd name="connsiteX29-1109" fmla="*/ 378630 w 3239999"/>
              <a:gd name="connsiteY29-1110" fmla="*/ 2472117 h 3032924"/>
              <a:gd name="connsiteX30-1111" fmla="*/ 384918 w 3239999"/>
              <a:gd name="connsiteY30-1112" fmla="*/ 526981 h 3032924"/>
              <a:gd name="connsiteX31-1113" fmla="*/ 239143 w 3239999"/>
              <a:gd name="connsiteY31-1114" fmla="*/ 526981 h 3032924"/>
              <a:gd name="connsiteX32-1115" fmla="*/ 239143 w 3239999"/>
              <a:gd name="connsiteY32-1116" fmla="*/ 2776423 h 3032924"/>
              <a:gd name="connsiteX33-1117" fmla="*/ 1576606 w 3239999"/>
              <a:gd name="connsiteY33-1118" fmla="*/ 2776423 h 3032924"/>
              <a:gd name="connsiteX0-1119" fmla="*/ 1576606 w 3239999"/>
              <a:gd name="connsiteY0-1120" fmla="*/ 2778202 h 3032924"/>
              <a:gd name="connsiteX1-1121" fmla="*/ 1663394 w 3239999"/>
              <a:gd name="connsiteY1-1122" fmla="*/ 2778202 h 3032924"/>
              <a:gd name="connsiteX2-1123" fmla="*/ 1663394 w 3239999"/>
              <a:gd name="connsiteY2-1124" fmla="*/ 2776423 h 3032924"/>
              <a:gd name="connsiteX3-1125" fmla="*/ 3000856 w 3239999"/>
              <a:gd name="connsiteY3-1126" fmla="*/ 2776423 h 3032924"/>
              <a:gd name="connsiteX4-1127" fmla="*/ 3000856 w 3239999"/>
              <a:gd name="connsiteY4-1128" fmla="*/ 526981 h 3032924"/>
              <a:gd name="connsiteX5-1129" fmla="*/ 2855082 w 3239999"/>
              <a:gd name="connsiteY5-1130" fmla="*/ 526981 h 3032924"/>
              <a:gd name="connsiteX6-1131" fmla="*/ 2861369 w 3239999"/>
              <a:gd name="connsiteY6-1132" fmla="*/ 2472117 h 3032924"/>
              <a:gd name="connsiteX7-1133" fmla="*/ 1663394 w 3239999"/>
              <a:gd name="connsiteY7-1134" fmla="*/ 2765302 h 3032924"/>
              <a:gd name="connsiteX8-1135" fmla="*/ 1663394 w 3239999"/>
              <a:gd name="connsiteY8-1136" fmla="*/ 526981 h 3032924"/>
              <a:gd name="connsiteX9-1137" fmla="*/ 1663394 w 3239999"/>
              <a:gd name="connsiteY9-1138" fmla="*/ 430441 h 3032924"/>
              <a:gd name="connsiteX10-1139" fmla="*/ 1663394 w 3239999"/>
              <a:gd name="connsiteY10-1140" fmla="*/ 402054 h 3032924"/>
              <a:gd name="connsiteX11-1141" fmla="*/ 2406065 w 3239999"/>
              <a:gd name="connsiteY11-1142" fmla="*/ 22 h 3032924"/>
              <a:gd name="connsiteX12-1143" fmla="*/ 2853673 w 3239999"/>
              <a:gd name="connsiteY12-1144" fmla="*/ 91100 h 3032924"/>
              <a:gd name="connsiteX13-1145" fmla="*/ 2854770 w 3239999"/>
              <a:gd name="connsiteY13-1146" fmla="*/ 430441 h 3032924"/>
              <a:gd name="connsiteX14-1147" fmla="*/ 3120669 w 3239999"/>
              <a:gd name="connsiteY14-1148" fmla="*/ 428517 h 3032924"/>
              <a:gd name="connsiteX15-1149" fmla="*/ 3120669 w 3239999"/>
              <a:gd name="connsiteY15-1150" fmla="*/ 738345 h 3032924"/>
              <a:gd name="connsiteX16-1151" fmla="*/ 3239999 w 3239999"/>
              <a:gd name="connsiteY16-1152" fmla="*/ 738345 h 3032924"/>
              <a:gd name="connsiteX17-1153" fmla="*/ 3239999 w 3239999"/>
              <a:gd name="connsiteY17-1154" fmla="*/ 3032924 h 3032924"/>
              <a:gd name="connsiteX18-1155" fmla="*/ 0 w 3239999"/>
              <a:gd name="connsiteY18-1156" fmla="*/ 3032924 h 3032924"/>
              <a:gd name="connsiteX19-1157" fmla="*/ 0 w 3239999"/>
              <a:gd name="connsiteY19-1158" fmla="*/ 738345 h 3032924"/>
              <a:gd name="connsiteX20-1159" fmla="*/ 102477 w 3239999"/>
              <a:gd name="connsiteY20-1160" fmla="*/ 738345 h 3032924"/>
              <a:gd name="connsiteX21-1161" fmla="*/ 102477 w 3239999"/>
              <a:gd name="connsiteY21-1162" fmla="*/ 428517 h 3032924"/>
              <a:gd name="connsiteX22-1163" fmla="*/ 385229 w 3239999"/>
              <a:gd name="connsiteY22-1164" fmla="*/ 430441 h 3032924"/>
              <a:gd name="connsiteX23-1165" fmla="*/ 386326 w 3239999"/>
              <a:gd name="connsiteY23-1166" fmla="*/ 91100 h 3032924"/>
              <a:gd name="connsiteX24-1167" fmla="*/ 833935 w 3239999"/>
              <a:gd name="connsiteY24-1168" fmla="*/ 22 h 3032924"/>
              <a:gd name="connsiteX25-1169" fmla="*/ 1576606 w 3239999"/>
              <a:gd name="connsiteY25-1170" fmla="*/ 402054 h 3032924"/>
              <a:gd name="connsiteX26-1171" fmla="*/ 1576606 w 3239999"/>
              <a:gd name="connsiteY26-1172" fmla="*/ 430441 h 3032924"/>
              <a:gd name="connsiteX27-1173" fmla="*/ 1576606 w 3239999"/>
              <a:gd name="connsiteY27-1174" fmla="*/ 526981 h 3032924"/>
              <a:gd name="connsiteX28-1175" fmla="*/ 1576606 w 3239999"/>
              <a:gd name="connsiteY28-1176" fmla="*/ 2765302 h 3032924"/>
              <a:gd name="connsiteX29-1177" fmla="*/ 378630 w 3239999"/>
              <a:gd name="connsiteY29-1178" fmla="*/ 2472117 h 3032924"/>
              <a:gd name="connsiteX30-1179" fmla="*/ 384918 w 3239999"/>
              <a:gd name="connsiteY30-1180" fmla="*/ 526981 h 3032924"/>
              <a:gd name="connsiteX31-1181" fmla="*/ 239143 w 3239999"/>
              <a:gd name="connsiteY31-1182" fmla="*/ 526981 h 3032924"/>
              <a:gd name="connsiteX32-1183" fmla="*/ 239143 w 3239999"/>
              <a:gd name="connsiteY32-1184" fmla="*/ 2776423 h 3032924"/>
              <a:gd name="connsiteX33-1185" fmla="*/ 1576606 w 3239999"/>
              <a:gd name="connsiteY33-1186" fmla="*/ 2776423 h 3032924"/>
              <a:gd name="connsiteX0-1187" fmla="*/ 1576606 w 3239999"/>
              <a:gd name="connsiteY0-1188" fmla="*/ 2778202 h 3032924"/>
              <a:gd name="connsiteX1-1189" fmla="*/ 1663394 w 3239999"/>
              <a:gd name="connsiteY1-1190" fmla="*/ 2778202 h 3032924"/>
              <a:gd name="connsiteX2-1191" fmla="*/ 1663394 w 3239999"/>
              <a:gd name="connsiteY2-1192" fmla="*/ 2776423 h 3032924"/>
              <a:gd name="connsiteX3-1193" fmla="*/ 3000856 w 3239999"/>
              <a:gd name="connsiteY3-1194" fmla="*/ 2776423 h 3032924"/>
              <a:gd name="connsiteX4-1195" fmla="*/ 3000856 w 3239999"/>
              <a:gd name="connsiteY4-1196" fmla="*/ 526981 h 3032924"/>
              <a:gd name="connsiteX5-1197" fmla="*/ 2855082 w 3239999"/>
              <a:gd name="connsiteY5-1198" fmla="*/ 526981 h 3032924"/>
              <a:gd name="connsiteX6-1199" fmla="*/ 2861369 w 3239999"/>
              <a:gd name="connsiteY6-1200" fmla="*/ 2472117 h 3032924"/>
              <a:gd name="connsiteX7-1201" fmla="*/ 1663394 w 3239999"/>
              <a:gd name="connsiteY7-1202" fmla="*/ 2765302 h 3032924"/>
              <a:gd name="connsiteX8-1203" fmla="*/ 1663394 w 3239999"/>
              <a:gd name="connsiteY8-1204" fmla="*/ 526981 h 3032924"/>
              <a:gd name="connsiteX9-1205" fmla="*/ 1663394 w 3239999"/>
              <a:gd name="connsiteY9-1206" fmla="*/ 430441 h 3032924"/>
              <a:gd name="connsiteX10-1207" fmla="*/ 1663394 w 3239999"/>
              <a:gd name="connsiteY10-1208" fmla="*/ 402054 h 3032924"/>
              <a:gd name="connsiteX11-1209" fmla="*/ 2406065 w 3239999"/>
              <a:gd name="connsiteY11-1210" fmla="*/ 22 h 3032924"/>
              <a:gd name="connsiteX12-1211" fmla="*/ 2853673 w 3239999"/>
              <a:gd name="connsiteY12-1212" fmla="*/ 91100 h 3032924"/>
              <a:gd name="connsiteX13-1213" fmla="*/ 2854770 w 3239999"/>
              <a:gd name="connsiteY13-1214" fmla="*/ 430441 h 3032924"/>
              <a:gd name="connsiteX14-1215" fmla="*/ 3120669 w 3239999"/>
              <a:gd name="connsiteY14-1216" fmla="*/ 428517 h 3032924"/>
              <a:gd name="connsiteX15-1217" fmla="*/ 3120669 w 3239999"/>
              <a:gd name="connsiteY15-1218" fmla="*/ 738345 h 3032924"/>
              <a:gd name="connsiteX16-1219" fmla="*/ 3239999 w 3239999"/>
              <a:gd name="connsiteY16-1220" fmla="*/ 738345 h 3032924"/>
              <a:gd name="connsiteX17-1221" fmla="*/ 3239999 w 3239999"/>
              <a:gd name="connsiteY17-1222" fmla="*/ 3032924 h 3032924"/>
              <a:gd name="connsiteX18-1223" fmla="*/ 0 w 3239999"/>
              <a:gd name="connsiteY18-1224" fmla="*/ 3032924 h 3032924"/>
              <a:gd name="connsiteX19-1225" fmla="*/ 0 w 3239999"/>
              <a:gd name="connsiteY19-1226" fmla="*/ 738345 h 3032924"/>
              <a:gd name="connsiteX20-1227" fmla="*/ 102477 w 3239999"/>
              <a:gd name="connsiteY20-1228" fmla="*/ 738345 h 3032924"/>
              <a:gd name="connsiteX21-1229" fmla="*/ 102477 w 3239999"/>
              <a:gd name="connsiteY21-1230" fmla="*/ 428517 h 3032924"/>
              <a:gd name="connsiteX22-1231" fmla="*/ 385229 w 3239999"/>
              <a:gd name="connsiteY22-1232" fmla="*/ 430441 h 3032924"/>
              <a:gd name="connsiteX23-1233" fmla="*/ 386326 w 3239999"/>
              <a:gd name="connsiteY23-1234" fmla="*/ 91100 h 3032924"/>
              <a:gd name="connsiteX24-1235" fmla="*/ 833935 w 3239999"/>
              <a:gd name="connsiteY24-1236" fmla="*/ 22 h 3032924"/>
              <a:gd name="connsiteX25-1237" fmla="*/ 1576606 w 3239999"/>
              <a:gd name="connsiteY25-1238" fmla="*/ 402054 h 3032924"/>
              <a:gd name="connsiteX26-1239" fmla="*/ 1576606 w 3239999"/>
              <a:gd name="connsiteY26-1240" fmla="*/ 430441 h 3032924"/>
              <a:gd name="connsiteX27-1241" fmla="*/ 1576606 w 3239999"/>
              <a:gd name="connsiteY27-1242" fmla="*/ 526981 h 3032924"/>
              <a:gd name="connsiteX28-1243" fmla="*/ 1576606 w 3239999"/>
              <a:gd name="connsiteY28-1244" fmla="*/ 2765302 h 3032924"/>
              <a:gd name="connsiteX29-1245" fmla="*/ 378630 w 3239999"/>
              <a:gd name="connsiteY29-1246" fmla="*/ 2472117 h 3032924"/>
              <a:gd name="connsiteX30-1247" fmla="*/ 384918 w 3239999"/>
              <a:gd name="connsiteY30-1248" fmla="*/ 526981 h 3032924"/>
              <a:gd name="connsiteX31-1249" fmla="*/ 239143 w 3239999"/>
              <a:gd name="connsiteY31-1250" fmla="*/ 526981 h 3032924"/>
              <a:gd name="connsiteX32-1251" fmla="*/ 239143 w 3239999"/>
              <a:gd name="connsiteY32-1252" fmla="*/ 2776423 h 3032924"/>
              <a:gd name="connsiteX33-1253" fmla="*/ 1576606 w 3239999"/>
              <a:gd name="connsiteY33-1254" fmla="*/ 2776423 h 3032924"/>
              <a:gd name="connsiteX0-1255" fmla="*/ 1576606 w 3239999"/>
              <a:gd name="connsiteY0-1256" fmla="*/ 2778202 h 3032924"/>
              <a:gd name="connsiteX1-1257" fmla="*/ 1663394 w 3239999"/>
              <a:gd name="connsiteY1-1258" fmla="*/ 2778202 h 3032924"/>
              <a:gd name="connsiteX2-1259" fmla="*/ 1663394 w 3239999"/>
              <a:gd name="connsiteY2-1260" fmla="*/ 2776423 h 3032924"/>
              <a:gd name="connsiteX3-1261" fmla="*/ 3000856 w 3239999"/>
              <a:gd name="connsiteY3-1262" fmla="*/ 2776423 h 3032924"/>
              <a:gd name="connsiteX4-1263" fmla="*/ 3000856 w 3239999"/>
              <a:gd name="connsiteY4-1264" fmla="*/ 526981 h 3032924"/>
              <a:gd name="connsiteX5-1265" fmla="*/ 2855082 w 3239999"/>
              <a:gd name="connsiteY5-1266" fmla="*/ 526981 h 3032924"/>
              <a:gd name="connsiteX6-1267" fmla="*/ 2861369 w 3239999"/>
              <a:gd name="connsiteY6-1268" fmla="*/ 2472117 h 3032924"/>
              <a:gd name="connsiteX7-1269" fmla="*/ 1663394 w 3239999"/>
              <a:gd name="connsiteY7-1270" fmla="*/ 2765302 h 3032924"/>
              <a:gd name="connsiteX8-1271" fmla="*/ 1663394 w 3239999"/>
              <a:gd name="connsiteY8-1272" fmla="*/ 526981 h 3032924"/>
              <a:gd name="connsiteX9-1273" fmla="*/ 1663394 w 3239999"/>
              <a:gd name="connsiteY9-1274" fmla="*/ 430441 h 3032924"/>
              <a:gd name="connsiteX10-1275" fmla="*/ 1663394 w 3239999"/>
              <a:gd name="connsiteY10-1276" fmla="*/ 402054 h 3032924"/>
              <a:gd name="connsiteX11-1277" fmla="*/ 2406065 w 3239999"/>
              <a:gd name="connsiteY11-1278" fmla="*/ 22 h 3032924"/>
              <a:gd name="connsiteX12-1279" fmla="*/ 2853673 w 3239999"/>
              <a:gd name="connsiteY12-1280" fmla="*/ 91100 h 3032924"/>
              <a:gd name="connsiteX13-1281" fmla="*/ 2854770 w 3239999"/>
              <a:gd name="connsiteY13-1282" fmla="*/ 430441 h 3032924"/>
              <a:gd name="connsiteX14-1283" fmla="*/ 3120669 w 3239999"/>
              <a:gd name="connsiteY14-1284" fmla="*/ 428517 h 3032924"/>
              <a:gd name="connsiteX15-1285" fmla="*/ 3120669 w 3239999"/>
              <a:gd name="connsiteY15-1286" fmla="*/ 738345 h 3032924"/>
              <a:gd name="connsiteX16-1287" fmla="*/ 3239999 w 3239999"/>
              <a:gd name="connsiteY16-1288" fmla="*/ 738345 h 3032924"/>
              <a:gd name="connsiteX17-1289" fmla="*/ 3239999 w 3239999"/>
              <a:gd name="connsiteY17-1290" fmla="*/ 3032924 h 3032924"/>
              <a:gd name="connsiteX18-1291" fmla="*/ 0 w 3239999"/>
              <a:gd name="connsiteY18-1292" fmla="*/ 3032924 h 3032924"/>
              <a:gd name="connsiteX19-1293" fmla="*/ 0 w 3239999"/>
              <a:gd name="connsiteY19-1294" fmla="*/ 738345 h 3032924"/>
              <a:gd name="connsiteX20-1295" fmla="*/ 102477 w 3239999"/>
              <a:gd name="connsiteY20-1296" fmla="*/ 738345 h 3032924"/>
              <a:gd name="connsiteX21-1297" fmla="*/ 102477 w 3239999"/>
              <a:gd name="connsiteY21-1298" fmla="*/ 428517 h 3032924"/>
              <a:gd name="connsiteX22-1299" fmla="*/ 385229 w 3239999"/>
              <a:gd name="connsiteY22-1300" fmla="*/ 430441 h 3032924"/>
              <a:gd name="connsiteX23-1301" fmla="*/ 386326 w 3239999"/>
              <a:gd name="connsiteY23-1302" fmla="*/ 91100 h 3032924"/>
              <a:gd name="connsiteX24-1303" fmla="*/ 833935 w 3239999"/>
              <a:gd name="connsiteY24-1304" fmla="*/ 22 h 3032924"/>
              <a:gd name="connsiteX25-1305" fmla="*/ 1576606 w 3239999"/>
              <a:gd name="connsiteY25-1306" fmla="*/ 402054 h 3032924"/>
              <a:gd name="connsiteX26-1307" fmla="*/ 1576606 w 3239999"/>
              <a:gd name="connsiteY26-1308" fmla="*/ 430441 h 3032924"/>
              <a:gd name="connsiteX27-1309" fmla="*/ 1576606 w 3239999"/>
              <a:gd name="connsiteY27-1310" fmla="*/ 526981 h 3032924"/>
              <a:gd name="connsiteX28-1311" fmla="*/ 1576606 w 3239999"/>
              <a:gd name="connsiteY28-1312" fmla="*/ 2765302 h 3032924"/>
              <a:gd name="connsiteX29-1313" fmla="*/ 378630 w 3239999"/>
              <a:gd name="connsiteY29-1314" fmla="*/ 2472117 h 3032924"/>
              <a:gd name="connsiteX30-1315" fmla="*/ 384918 w 3239999"/>
              <a:gd name="connsiteY30-1316" fmla="*/ 526981 h 3032924"/>
              <a:gd name="connsiteX31-1317" fmla="*/ 239143 w 3239999"/>
              <a:gd name="connsiteY31-1318" fmla="*/ 526981 h 3032924"/>
              <a:gd name="connsiteX32-1319" fmla="*/ 239143 w 3239999"/>
              <a:gd name="connsiteY32-1320" fmla="*/ 2776423 h 3032924"/>
              <a:gd name="connsiteX33-1321" fmla="*/ 1576606 w 3239999"/>
              <a:gd name="connsiteY33-1322" fmla="*/ 2776423 h 3032924"/>
              <a:gd name="connsiteX0-1323" fmla="*/ 1576606 w 3239999"/>
              <a:gd name="connsiteY0-1324" fmla="*/ 2778202 h 3032924"/>
              <a:gd name="connsiteX1-1325" fmla="*/ 1663394 w 3239999"/>
              <a:gd name="connsiteY1-1326" fmla="*/ 2778202 h 3032924"/>
              <a:gd name="connsiteX2-1327" fmla="*/ 1663394 w 3239999"/>
              <a:gd name="connsiteY2-1328" fmla="*/ 2776423 h 3032924"/>
              <a:gd name="connsiteX3-1329" fmla="*/ 3000856 w 3239999"/>
              <a:gd name="connsiteY3-1330" fmla="*/ 2776423 h 3032924"/>
              <a:gd name="connsiteX4-1331" fmla="*/ 3000856 w 3239999"/>
              <a:gd name="connsiteY4-1332" fmla="*/ 526981 h 3032924"/>
              <a:gd name="connsiteX5-1333" fmla="*/ 2855082 w 3239999"/>
              <a:gd name="connsiteY5-1334" fmla="*/ 526981 h 3032924"/>
              <a:gd name="connsiteX6-1335" fmla="*/ 2861369 w 3239999"/>
              <a:gd name="connsiteY6-1336" fmla="*/ 2472117 h 3032924"/>
              <a:gd name="connsiteX7-1337" fmla="*/ 1663394 w 3239999"/>
              <a:gd name="connsiteY7-1338" fmla="*/ 2765302 h 3032924"/>
              <a:gd name="connsiteX8-1339" fmla="*/ 1663394 w 3239999"/>
              <a:gd name="connsiteY8-1340" fmla="*/ 526981 h 3032924"/>
              <a:gd name="connsiteX9-1341" fmla="*/ 1663394 w 3239999"/>
              <a:gd name="connsiteY9-1342" fmla="*/ 430441 h 3032924"/>
              <a:gd name="connsiteX10-1343" fmla="*/ 1663394 w 3239999"/>
              <a:gd name="connsiteY10-1344" fmla="*/ 402054 h 3032924"/>
              <a:gd name="connsiteX11-1345" fmla="*/ 2406065 w 3239999"/>
              <a:gd name="connsiteY11-1346" fmla="*/ 22 h 3032924"/>
              <a:gd name="connsiteX12-1347" fmla="*/ 2853673 w 3239999"/>
              <a:gd name="connsiteY12-1348" fmla="*/ 91100 h 3032924"/>
              <a:gd name="connsiteX13-1349" fmla="*/ 2854770 w 3239999"/>
              <a:gd name="connsiteY13-1350" fmla="*/ 430441 h 3032924"/>
              <a:gd name="connsiteX14-1351" fmla="*/ 3120669 w 3239999"/>
              <a:gd name="connsiteY14-1352" fmla="*/ 428517 h 3032924"/>
              <a:gd name="connsiteX15-1353" fmla="*/ 3120669 w 3239999"/>
              <a:gd name="connsiteY15-1354" fmla="*/ 738345 h 3032924"/>
              <a:gd name="connsiteX16-1355" fmla="*/ 3239999 w 3239999"/>
              <a:gd name="connsiteY16-1356" fmla="*/ 738345 h 3032924"/>
              <a:gd name="connsiteX17-1357" fmla="*/ 3239999 w 3239999"/>
              <a:gd name="connsiteY17-1358" fmla="*/ 3032924 h 3032924"/>
              <a:gd name="connsiteX18-1359" fmla="*/ 0 w 3239999"/>
              <a:gd name="connsiteY18-1360" fmla="*/ 3032924 h 3032924"/>
              <a:gd name="connsiteX19-1361" fmla="*/ 0 w 3239999"/>
              <a:gd name="connsiteY19-1362" fmla="*/ 738345 h 3032924"/>
              <a:gd name="connsiteX20-1363" fmla="*/ 102477 w 3239999"/>
              <a:gd name="connsiteY20-1364" fmla="*/ 738345 h 3032924"/>
              <a:gd name="connsiteX21-1365" fmla="*/ 102477 w 3239999"/>
              <a:gd name="connsiteY21-1366" fmla="*/ 428517 h 3032924"/>
              <a:gd name="connsiteX22-1367" fmla="*/ 385229 w 3239999"/>
              <a:gd name="connsiteY22-1368" fmla="*/ 430441 h 3032924"/>
              <a:gd name="connsiteX23-1369" fmla="*/ 386326 w 3239999"/>
              <a:gd name="connsiteY23-1370" fmla="*/ 91100 h 3032924"/>
              <a:gd name="connsiteX24-1371" fmla="*/ 833935 w 3239999"/>
              <a:gd name="connsiteY24-1372" fmla="*/ 22 h 3032924"/>
              <a:gd name="connsiteX25-1373" fmla="*/ 1576606 w 3239999"/>
              <a:gd name="connsiteY25-1374" fmla="*/ 402054 h 3032924"/>
              <a:gd name="connsiteX26-1375" fmla="*/ 1576606 w 3239999"/>
              <a:gd name="connsiteY26-1376" fmla="*/ 430441 h 3032924"/>
              <a:gd name="connsiteX27-1377" fmla="*/ 1576606 w 3239999"/>
              <a:gd name="connsiteY27-1378" fmla="*/ 526981 h 3032924"/>
              <a:gd name="connsiteX28-1379" fmla="*/ 1576606 w 3239999"/>
              <a:gd name="connsiteY28-1380" fmla="*/ 2765302 h 3032924"/>
              <a:gd name="connsiteX29-1381" fmla="*/ 378630 w 3239999"/>
              <a:gd name="connsiteY29-1382" fmla="*/ 2472117 h 3032924"/>
              <a:gd name="connsiteX30-1383" fmla="*/ 384918 w 3239999"/>
              <a:gd name="connsiteY30-1384" fmla="*/ 526981 h 3032924"/>
              <a:gd name="connsiteX31-1385" fmla="*/ 239143 w 3239999"/>
              <a:gd name="connsiteY31-1386" fmla="*/ 526981 h 3032924"/>
              <a:gd name="connsiteX32-1387" fmla="*/ 229618 w 3239999"/>
              <a:gd name="connsiteY32-1388" fmla="*/ 2690698 h 3032924"/>
              <a:gd name="connsiteX33-1389" fmla="*/ 1576606 w 3239999"/>
              <a:gd name="connsiteY33-1390" fmla="*/ 2776423 h 3032924"/>
              <a:gd name="connsiteX0-1391" fmla="*/ 1576606 w 3239999"/>
              <a:gd name="connsiteY0-1392" fmla="*/ 2778202 h 3032924"/>
              <a:gd name="connsiteX1-1393" fmla="*/ 1663394 w 3239999"/>
              <a:gd name="connsiteY1-1394" fmla="*/ 2778202 h 3032924"/>
              <a:gd name="connsiteX2-1395" fmla="*/ 1663394 w 3239999"/>
              <a:gd name="connsiteY2-1396" fmla="*/ 2776423 h 3032924"/>
              <a:gd name="connsiteX3-1397" fmla="*/ 2991331 w 3239999"/>
              <a:gd name="connsiteY3-1398" fmla="*/ 2709748 h 3032924"/>
              <a:gd name="connsiteX4-1399" fmla="*/ 3000856 w 3239999"/>
              <a:gd name="connsiteY4-1400" fmla="*/ 526981 h 3032924"/>
              <a:gd name="connsiteX5-1401" fmla="*/ 2855082 w 3239999"/>
              <a:gd name="connsiteY5-1402" fmla="*/ 526981 h 3032924"/>
              <a:gd name="connsiteX6-1403" fmla="*/ 2861369 w 3239999"/>
              <a:gd name="connsiteY6-1404" fmla="*/ 2472117 h 3032924"/>
              <a:gd name="connsiteX7-1405" fmla="*/ 1663394 w 3239999"/>
              <a:gd name="connsiteY7-1406" fmla="*/ 2765302 h 3032924"/>
              <a:gd name="connsiteX8-1407" fmla="*/ 1663394 w 3239999"/>
              <a:gd name="connsiteY8-1408" fmla="*/ 526981 h 3032924"/>
              <a:gd name="connsiteX9-1409" fmla="*/ 1663394 w 3239999"/>
              <a:gd name="connsiteY9-1410" fmla="*/ 430441 h 3032924"/>
              <a:gd name="connsiteX10-1411" fmla="*/ 1663394 w 3239999"/>
              <a:gd name="connsiteY10-1412" fmla="*/ 402054 h 3032924"/>
              <a:gd name="connsiteX11-1413" fmla="*/ 2406065 w 3239999"/>
              <a:gd name="connsiteY11-1414" fmla="*/ 22 h 3032924"/>
              <a:gd name="connsiteX12-1415" fmla="*/ 2853673 w 3239999"/>
              <a:gd name="connsiteY12-1416" fmla="*/ 91100 h 3032924"/>
              <a:gd name="connsiteX13-1417" fmla="*/ 2854770 w 3239999"/>
              <a:gd name="connsiteY13-1418" fmla="*/ 430441 h 3032924"/>
              <a:gd name="connsiteX14-1419" fmla="*/ 3120669 w 3239999"/>
              <a:gd name="connsiteY14-1420" fmla="*/ 428517 h 3032924"/>
              <a:gd name="connsiteX15-1421" fmla="*/ 3120669 w 3239999"/>
              <a:gd name="connsiteY15-1422" fmla="*/ 738345 h 3032924"/>
              <a:gd name="connsiteX16-1423" fmla="*/ 3239999 w 3239999"/>
              <a:gd name="connsiteY16-1424" fmla="*/ 738345 h 3032924"/>
              <a:gd name="connsiteX17-1425" fmla="*/ 3239999 w 3239999"/>
              <a:gd name="connsiteY17-1426" fmla="*/ 3032924 h 3032924"/>
              <a:gd name="connsiteX18-1427" fmla="*/ 0 w 3239999"/>
              <a:gd name="connsiteY18-1428" fmla="*/ 3032924 h 3032924"/>
              <a:gd name="connsiteX19-1429" fmla="*/ 0 w 3239999"/>
              <a:gd name="connsiteY19-1430" fmla="*/ 738345 h 3032924"/>
              <a:gd name="connsiteX20-1431" fmla="*/ 102477 w 3239999"/>
              <a:gd name="connsiteY20-1432" fmla="*/ 738345 h 3032924"/>
              <a:gd name="connsiteX21-1433" fmla="*/ 102477 w 3239999"/>
              <a:gd name="connsiteY21-1434" fmla="*/ 428517 h 3032924"/>
              <a:gd name="connsiteX22-1435" fmla="*/ 385229 w 3239999"/>
              <a:gd name="connsiteY22-1436" fmla="*/ 430441 h 3032924"/>
              <a:gd name="connsiteX23-1437" fmla="*/ 386326 w 3239999"/>
              <a:gd name="connsiteY23-1438" fmla="*/ 91100 h 3032924"/>
              <a:gd name="connsiteX24-1439" fmla="*/ 833935 w 3239999"/>
              <a:gd name="connsiteY24-1440" fmla="*/ 22 h 3032924"/>
              <a:gd name="connsiteX25-1441" fmla="*/ 1576606 w 3239999"/>
              <a:gd name="connsiteY25-1442" fmla="*/ 402054 h 3032924"/>
              <a:gd name="connsiteX26-1443" fmla="*/ 1576606 w 3239999"/>
              <a:gd name="connsiteY26-1444" fmla="*/ 430441 h 3032924"/>
              <a:gd name="connsiteX27-1445" fmla="*/ 1576606 w 3239999"/>
              <a:gd name="connsiteY27-1446" fmla="*/ 526981 h 3032924"/>
              <a:gd name="connsiteX28-1447" fmla="*/ 1576606 w 3239999"/>
              <a:gd name="connsiteY28-1448" fmla="*/ 2765302 h 3032924"/>
              <a:gd name="connsiteX29-1449" fmla="*/ 378630 w 3239999"/>
              <a:gd name="connsiteY29-1450" fmla="*/ 2472117 h 3032924"/>
              <a:gd name="connsiteX30-1451" fmla="*/ 384918 w 3239999"/>
              <a:gd name="connsiteY30-1452" fmla="*/ 526981 h 3032924"/>
              <a:gd name="connsiteX31-1453" fmla="*/ 239143 w 3239999"/>
              <a:gd name="connsiteY31-1454" fmla="*/ 526981 h 3032924"/>
              <a:gd name="connsiteX32-1455" fmla="*/ 229618 w 3239999"/>
              <a:gd name="connsiteY32-1456" fmla="*/ 2690698 h 3032924"/>
              <a:gd name="connsiteX33-1457" fmla="*/ 1576606 w 3239999"/>
              <a:gd name="connsiteY33-1458" fmla="*/ 2776423 h 303292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  <a:cxn ang="0">
                <a:pos x="connsiteX22-45" y="connsiteY22-46"/>
              </a:cxn>
              <a:cxn ang="0">
                <a:pos x="connsiteX23-47" y="connsiteY23-48"/>
              </a:cxn>
              <a:cxn ang="0">
                <a:pos x="connsiteX24-49" y="connsiteY24-50"/>
              </a:cxn>
              <a:cxn ang="0">
                <a:pos x="connsiteX25-51" y="connsiteY25-52"/>
              </a:cxn>
              <a:cxn ang="0">
                <a:pos x="connsiteX26-53" y="connsiteY26-54"/>
              </a:cxn>
              <a:cxn ang="0">
                <a:pos x="connsiteX27-55" y="connsiteY27-56"/>
              </a:cxn>
              <a:cxn ang="0">
                <a:pos x="connsiteX28-57" y="connsiteY28-58"/>
              </a:cxn>
              <a:cxn ang="0">
                <a:pos x="connsiteX29-59" y="connsiteY29-60"/>
              </a:cxn>
              <a:cxn ang="0">
                <a:pos x="connsiteX30-61" y="connsiteY30-62"/>
              </a:cxn>
              <a:cxn ang="0">
                <a:pos x="connsiteX31-63" y="connsiteY31-64"/>
              </a:cxn>
              <a:cxn ang="0">
                <a:pos x="connsiteX32-65" y="connsiteY32-66"/>
              </a:cxn>
              <a:cxn ang="0">
                <a:pos x="connsiteX33-67" y="connsiteY33-68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0" name="Round Same Side Corner Rectangle 6"/>
          <p:cNvSpPr/>
          <p:nvPr/>
        </p:nvSpPr>
        <p:spPr>
          <a:xfrm rot="2700000">
            <a:off x="6979028" y="5476482"/>
            <a:ext cx="190721" cy="764622"/>
          </a:xfrm>
          <a:custGeom>
            <a:avLst/>
            <a:gdLst/>
            <a:ahLst/>
            <a:cxnLst/>
            <a:rect l="l" t="t" r="r" b="b"/>
            <a:pathLst>
              <a:path w="1035916" h="4153123">
                <a:moveTo>
                  <a:pt x="277501" y="3759099"/>
                </a:moveTo>
                <a:lnTo>
                  <a:pt x="758408" y="3759099"/>
                </a:lnTo>
                <a:lnTo>
                  <a:pt x="517954" y="4153123"/>
                </a:lnTo>
                <a:close/>
                <a:moveTo>
                  <a:pt x="42612" y="2944898"/>
                </a:moveTo>
                <a:cubicBezTo>
                  <a:pt x="153922" y="2941505"/>
                  <a:pt x="246502" y="2889483"/>
                  <a:pt x="275675" y="2819018"/>
                </a:cubicBezTo>
                <a:cubicBezTo>
                  <a:pt x="304648" y="2892614"/>
                  <a:pt x="403763" y="2945872"/>
                  <a:pt x="521107" y="2945872"/>
                </a:cubicBezTo>
                <a:cubicBezTo>
                  <a:pt x="638453" y="2945872"/>
                  <a:pt x="737567" y="2892613"/>
                  <a:pt x="766540" y="2819017"/>
                </a:cubicBezTo>
                <a:cubicBezTo>
                  <a:pt x="795133" y="2888142"/>
                  <a:pt x="884783" y="2939514"/>
                  <a:pt x="993299" y="2944464"/>
                </a:cubicBezTo>
                <a:lnTo>
                  <a:pt x="776840" y="3657264"/>
                </a:lnTo>
                <a:lnTo>
                  <a:pt x="258940" y="3657264"/>
                </a:lnTo>
                <a:close/>
                <a:moveTo>
                  <a:pt x="809102" y="564558"/>
                </a:moveTo>
                <a:lnTo>
                  <a:pt x="1035914" y="564558"/>
                </a:lnTo>
                <a:lnTo>
                  <a:pt x="1035915" y="2838682"/>
                </a:lnTo>
                <a:cubicBezTo>
                  <a:pt x="1029586" y="2840409"/>
                  <a:pt x="1023074" y="2840731"/>
                  <a:pt x="1016490" y="2840731"/>
                </a:cubicBezTo>
                <a:cubicBezTo>
                  <a:pt x="901952" y="2840731"/>
                  <a:pt x="809102" y="2743612"/>
                  <a:pt x="809101" y="2623810"/>
                </a:cubicBezTo>
                <a:close/>
                <a:moveTo>
                  <a:pt x="310569" y="564558"/>
                </a:moveTo>
                <a:lnTo>
                  <a:pt x="725347" y="564558"/>
                </a:lnTo>
                <a:lnTo>
                  <a:pt x="725347" y="2633342"/>
                </a:lnTo>
                <a:cubicBezTo>
                  <a:pt x="725347" y="2747880"/>
                  <a:pt x="632496" y="2840731"/>
                  <a:pt x="517958" y="2840731"/>
                </a:cubicBezTo>
                <a:cubicBezTo>
                  <a:pt x="403420" y="2840731"/>
                  <a:pt x="310569" y="2747880"/>
                  <a:pt x="310569" y="2633342"/>
                </a:cubicBezTo>
                <a:close/>
                <a:moveTo>
                  <a:pt x="0" y="564557"/>
                </a:moveTo>
                <a:lnTo>
                  <a:pt x="226813" y="564557"/>
                </a:lnTo>
                <a:lnTo>
                  <a:pt x="226813" y="2623810"/>
                </a:lnTo>
                <a:cubicBezTo>
                  <a:pt x="226813" y="2743612"/>
                  <a:pt x="133962" y="2840731"/>
                  <a:pt x="19424" y="2840730"/>
                </a:cubicBezTo>
                <a:cubicBezTo>
                  <a:pt x="12841" y="2840730"/>
                  <a:pt x="6329" y="2840409"/>
                  <a:pt x="0" y="2838682"/>
                </a:cubicBezTo>
                <a:close/>
                <a:moveTo>
                  <a:pt x="71964" y="71964"/>
                </a:moveTo>
                <a:cubicBezTo>
                  <a:pt x="116427" y="27501"/>
                  <a:pt x="177852" y="0"/>
                  <a:pt x="245701" y="0"/>
                </a:cubicBezTo>
                <a:lnTo>
                  <a:pt x="790215" y="0"/>
                </a:lnTo>
                <a:cubicBezTo>
                  <a:pt x="925912" y="0"/>
                  <a:pt x="1035916" y="110004"/>
                  <a:pt x="1035916" y="245701"/>
                </a:cubicBezTo>
                <a:cubicBezTo>
                  <a:pt x="1035916" y="327601"/>
                  <a:pt x="1035915" y="409501"/>
                  <a:pt x="1035915" y="491401"/>
                </a:cubicBezTo>
                <a:lnTo>
                  <a:pt x="0" y="491401"/>
                </a:lnTo>
                <a:lnTo>
                  <a:pt x="0" y="245701"/>
                </a:lnTo>
                <a:cubicBezTo>
                  <a:pt x="0" y="177853"/>
                  <a:pt x="27501" y="116427"/>
                  <a:pt x="71964" y="7196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1" name="Frame 17"/>
          <p:cNvSpPr/>
          <p:nvPr/>
        </p:nvSpPr>
        <p:spPr>
          <a:xfrm>
            <a:off x="4376235" y="4613417"/>
            <a:ext cx="508153" cy="508153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2" name="Rounded Rectangle 5"/>
          <p:cNvSpPr/>
          <p:nvPr/>
        </p:nvSpPr>
        <p:spPr>
          <a:xfrm flipH="1">
            <a:off x="10102420" y="2554106"/>
            <a:ext cx="504633" cy="416291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-1" fmla="*/ 1384251 w 3217557"/>
              <a:gd name="connsiteY0-2" fmla="*/ 661544 h 2702049"/>
              <a:gd name="connsiteX1-3" fmla="*/ 1574067 w 3217557"/>
              <a:gd name="connsiteY1-4" fmla="*/ 851360 h 2702049"/>
              <a:gd name="connsiteX2-5" fmla="*/ 1384251 w 3217557"/>
              <a:gd name="connsiteY2-6" fmla="*/ 1041176 h 2702049"/>
              <a:gd name="connsiteX3-7" fmla="*/ 1194435 w 3217557"/>
              <a:gd name="connsiteY3-8" fmla="*/ 851360 h 2702049"/>
              <a:gd name="connsiteX4-9" fmla="*/ 1384251 w 3217557"/>
              <a:gd name="connsiteY4-10" fmla="*/ 661544 h 2702049"/>
              <a:gd name="connsiteX5-11" fmla="*/ 1993421 w 3217557"/>
              <a:gd name="connsiteY5-12" fmla="*/ 661544 h 2702049"/>
              <a:gd name="connsiteX6-13" fmla="*/ 2183237 w 3217557"/>
              <a:gd name="connsiteY6-14" fmla="*/ 851360 h 2702049"/>
              <a:gd name="connsiteX7-15" fmla="*/ 1993421 w 3217557"/>
              <a:gd name="connsiteY7-16" fmla="*/ 1041176 h 2702049"/>
              <a:gd name="connsiteX8-17" fmla="*/ 1803605 w 3217557"/>
              <a:gd name="connsiteY8-18" fmla="*/ 851360 h 2702049"/>
              <a:gd name="connsiteX9-19" fmla="*/ 1993421 w 3217557"/>
              <a:gd name="connsiteY9-20" fmla="*/ 661544 h 2702049"/>
              <a:gd name="connsiteX10-21" fmla="*/ 2602591 w 3217557"/>
              <a:gd name="connsiteY10-22" fmla="*/ 661544 h 2702049"/>
              <a:gd name="connsiteX11-23" fmla="*/ 2792407 w 3217557"/>
              <a:gd name="connsiteY11-24" fmla="*/ 851360 h 2702049"/>
              <a:gd name="connsiteX12-25" fmla="*/ 2602591 w 3217557"/>
              <a:gd name="connsiteY12-26" fmla="*/ 1041176 h 2702049"/>
              <a:gd name="connsiteX13-27" fmla="*/ 2412775 w 3217557"/>
              <a:gd name="connsiteY13-28" fmla="*/ 851360 h 2702049"/>
              <a:gd name="connsiteX14-29" fmla="*/ 2602591 w 3217557"/>
              <a:gd name="connsiteY14-30" fmla="*/ 661544 h 2702049"/>
              <a:gd name="connsiteX15-31" fmla="*/ 677114 w 3217557"/>
              <a:gd name="connsiteY15-32" fmla="*/ 569491 h 2702049"/>
              <a:gd name="connsiteX16-33" fmla="*/ 330916 w 3217557"/>
              <a:gd name="connsiteY16-34" fmla="*/ 569491 h 2702049"/>
              <a:gd name="connsiteX17-35" fmla="*/ 0 w 3217557"/>
              <a:gd name="connsiteY17-36" fmla="*/ 900407 h 2702049"/>
              <a:gd name="connsiteX18-37" fmla="*/ 0 w 3217557"/>
              <a:gd name="connsiteY18-38" fmla="*/ 1952009 h 2702049"/>
              <a:gd name="connsiteX19-39" fmla="*/ 330916 w 3217557"/>
              <a:gd name="connsiteY19-40" fmla="*/ 2282925 h 2702049"/>
              <a:gd name="connsiteX20-41" fmla="*/ 711670 w 3217557"/>
              <a:gd name="connsiteY20-42" fmla="*/ 2282925 h 2702049"/>
              <a:gd name="connsiteX21-43" fmla="*/ 15770 w 3217557"/>
              <a:gd name="connsiteY21-44" fmla="*/ 2702049 h 2702049"/>
              <a:gd name="connsiteX22-45" fmla="*/ 1294529 w 3217557"/>
              <a:gd name="connsiteY22-46" fmla="*/ 2282925 h 2702049"/>
              <a:gd name="connsiteX23-47" fmla="*/ 2117356 w 3217557"/>
              <a:gd name="connsiteY23-48" fmla="*/ 2282925 h 2702049"/>
              <a:gd name="connsiteX24-49" fmla="*/ 2418395 w 3217557"/>
              <a:gd name="connsiteY24-50" fmla="*/ 2087951 h 2702049"/>
              <a:gd name="connsiteX25-51" fmla="*/ 1830857 w 3217557"/>
              <a:gd name="connsiteY25-52" fmla="*/ 1799347 h 2702049"/>
              <a:gd name="connsiteX26-53" fmla="*/ 1008030 w 3217557"/>
              <a:gd name="connsiteY26-54" fmla="*/ 1799347 h 2702049"/>
              <a:gd name="connsiteX27-55" fmla="*/ 677114 w 3217557"/>
              <a:gd name="connsiteY27-56" fmla="*/ 1468431 h 2702049"/>
              <a:gd name="connsiteX28-57" fmla="*/ 677114 w 3217557"/>
              <a:gd name="connsiteY28-58" fmla="*/ 569491 h 2702049"/>
              <a:gd name="connsiteX29-59" fmla="*/ 2886641 w 3217557"/>
              <a:gd name="connsiteY29-60" fmla="*/ 0 h 2702049"/>
              <a:gd name="connsiteX30-61" fmla="*/ 1100201 w 3217557"/>
              <a:gd name="connsiteY30-62" fmla="*/ 0 h 2702049"/>
              <a:gd name="connsiteX31-63" fmla="*/ 769285 w 3217557"/>
              <a:gd name="connsiteY31-64" fmla="*/ 330916 h 2702049"/>
              <a:gd name="connsiteX32-65" fmla="*/ 769285 w 3217557"/>
              <a:gd name="connsiteY32-66" fmla="*/ 1382518 h 2702049"/>
              <a:gd name="connsiteX33-67" fmla="*/ 1100201 w 3217557"/>
              <a:gd name="connsiteY33-68" fmla="*/ 1713434 h 2702049"/>
              <a:gd name="connsiteX34-69" fmla="*/ 1923028 w 3217557"/>
              <a:gd name="connsiteY34-70" fmla="*/ 1713434 h 2702049"/>
              <a:gd name="connsiteX35-71" fmla="*/ 3078958 w 3217557"/>
              <a:gd name="connsiteY35-72" fmla="*/ 2077967 h 2702049"/>
              <a:gd name="connsiteX36-73" fmla="*/ 2505887 w 3217557"/>
              <a:gd name="connsiteY36-74" fmla="*/ 1713434 h 2702049"/>
              <a:gd name="connsiteX37-75" fmla="*/ 2886641 w 3217557"/>
              <a:gd name="connsiteY37-76" fmla="*/ 1713434 h 2702049"/>
              <a:gd name="connsiteX38-77" fmla="*/ 3217557 w 3217557"/>
              <a:gd name="connsiteY38-78" fmla="*/ 1382518 h 2702049"/>
              <a:gd name="connsiteX39-79" fmla="*/ 3217557 w 3217557"/>
              <a:gd name="connsiteY39-80" fmla="*/ 330916 h 2702049"/>
              <a:gd name="connsiteX40-81" fmla="*/ 2886641 w 3217557"/>
              <a:gd name="connsiteY40-82" fmla="*/ 0 h 2702049"/>
              <a:gd name="connsiteX0-83" fmla="*/ 1384251 w 3217557"/>
              <a:gd name="connsiteY0-84" fmla="*/ 661544 h 2633810"/>
              <a:gd name="connsiteX1-85" fmla="*/ 1574067 w 3217557"/>
              <a:gd name="connsiteY1-86" fmla="*/ 851360 h 2633810"/>
              <a:gd name="connsiteX2-87" fmla="*/ 1384251 w 3217557"/>
              <a:gd name="connsiteY2-88" fmla="*/ 1041176 h 2633810"/>
              <a:gd name="connsiteX3-89" fmla="*/ 1194435 w 3217557"/>
              <a:gd name="connsiteY3-90" fmla="*/ 851360 h 2633810"/>
              <a:gd name="connsiteX4-91" fmla="*/ 1384251 w 3217557"/>
              <a:gd name="connsiteY4-92" fmla="*/ 661544 h 2633810"/>
              <a:gd name="connsiteX5-93" fmla="*/ 1993421 w 3217557"/>
              <a:gd name="connsiteY5-94" fmla="*/ 661544 h 2633810"/>
              <a:gd name="connsiteX6-95" fmla="*/ 2183237 w 3217557"/>
              <a:gd name="connsiteY6-96" fmla="*/ 851360 h 2633810"/>
              <a:gd name="connsiteX7-97" fmla="*/ 1993421 w 3217557"/>
              <a:gd name="connsiteY7-98" fmla="*/ 1041176 h 2633810"/>
              <a:gd name="connsiteX8-99" fmla="*/ 1803605 w 3217557"/>
              <a:gd name="connsiteY8-100" fmla="*/ 851360 h 2633810"/>
              <a:gd name="connsiteX9-101" fmla="*/ 1993421 w 3217557"/>
              <a:gd name="connsiteY9-102" fmla="*/ 661544 h 2633810"/>
              <a:gd name="connsiteX10-103" fmla="*/ 2602591 w 3217557"/>
              <a:gd name="connsiteY10-104" fmla="*/ 661544 h 2633810"/>
              <a:gd name="connsiteX11-105" fmla="*/ 2792407 w 3217557"/>
              <a:gd name="connsiteY11-106" fmla="*/ 851360 h 2633810"/>
              <a:gd name="connsiteX12-107" fmla="*/ 2602591 w 3217557"/>
              <a:gd name="connsiteY12-108" fmla="*/ 1041176 h 2633810"/>
              <a:gd name="connsiteX13-109" fmla="*/ 2412775 w 3217557"/>
              <a:gd name="connsiteY13-110" fmla="*/ 851360 h 2633810"/>
              <a:gd name="connsiteX14-111" fmla="*/ 2602591 w 3217557"/>
              <a:gd name="connsiteY14-112" fmla="*/ 661544 h 2633810"/>
              <a:gd name="connsiteX15-113" fmla="*/ 677114 w 3217557"/>
              <a:gd name="connsiteY15-114" fmla="*/ 569491 h 2633810"/>
              <a:gd name="connsiteX16-115" fmla="*/ 330916 w 3217557"/>
              <a:gd name="connsiteY16-116" fmla="*/ 569491 h 2633810"/>
              <a:gd name="connsiteX17-117" fmla="*/ 0 w 3217557"/>
              <a:gd name="connsiteY17-118" fmla="*/ 900407 h 2633810"/>
              <a:gd name="connsiteX18-119" fmla="*/ 0 w 3217557"/>
              <a:gd name="connsiteY18-120" fmla="*/ 1952009 h 2633810"/>
              <a:gd name="connsiteX19-121" fmla="*/ 330916 w 3217557"/>
              <a:gd name="connsiteY19-122" fmla="*/ 2282925 h 2633810"/>
              <a:gd name="connsiteX20-123" fmla="*/ 711670 w 3217557"/>
              <a:gd name="connsiteY20-124" fmla="*/ 2282925 h 2633810"/>
              <a:gd name="connsiteX21-125" fmla="*/ 165895 w 3217557"/>
              <a:gd name="connsiteY21-126" fmla="*/ 2633810 h 2633810"/>
              <a:gd name="connsiteX22-127" fmla="*/ 1294529 w 3217557"/>
              <a:gd name="connsiteY22-128" fmla="*/ 2282925 h 2633810"/>
              <a:gd name="connsiteX23-129" fmla="*/ 2117356 w 3217557"/>
              <a:gd name="connsiteY23-130" fmla="*/ 2282925 h 2633810"/>
              <a:gd name="connsiteX24-131" fmla="*/ 2418395 w 3217557"/>
              <a:gd name="connsiteY24-132" fmla="*/ 2087951 h 2633810"/>
              <a:gd name="connsiteX25-133" fmla="*/ 1830857 w 3217557"/>
              <a:gd name="connsiteY25-134" fmla="*/ 1799347 h 2633810"/>
              <a:gd name="connsiteX26-135" fmla="*/ 1008030 w 3217557"/>
              <a:gd name="connsiteY26-136" fmla="*/ 1799347 h 2633810"/>
              <a:gd name="connsiteX27-137" fmla="*/ 677114 w 3217557"/>
              <a:gd name="connsiteY27-138" fmla="*/ 1468431 h 2633810"/>
              <a:gd name="connsiteX28-139" fmla="*/ 677114 w 3217557"/>
              <a:gd name="connsiteY28-140" fmla="*/ 569491 h 2633810"/>
              <a:gd name="connsiteX29-141" fmla="*/ 2886641 w 3217557"/>
              <a:gd name="connsiteY29-142" fmla="*/ 0 h 2633810"/>
              <a:gd name="connsiteX30-143" fmla="*/ 1100201 w 3217557"/>
              <a:gd name="connsiteY30-144" fmla="*/ 0 h 2633810"/>
              <a:gd name="connsiteX31-145" fmla="*/ 769285 w 3217557"/>
              <a:gd name="connsiteY31-146" fmla="*/ 330916 h 2633810"/>
              <a:gd name="connsiteX32-147" fmla="*/ 769285 w 3217557"/>
              <a:gd name="connsiteY32-148" fmla="*/ 1382518 h 2633810"/>
              <a:gd name="connsiteX33-149" fmla="*/ 1100201 w 3217557"/>
              <a:gd name="connsiteY33-150" fmla="*/ 1713434 h 2633810"/>
              <a:gd name="connsiteX34-151" fmla="*/ 1923028 w 3217557"/>
              <a:gd name="connsiteY34-152" fmla="*/ 1713434 h 2633810"/>
              <a:gd name="connsiteX35-153" fmla="*/ 3078958 w 3217557"/>
              <a:gd name="connsiteY35-154" fmla="*/ 2077967 h 2633810"/>
              <a:gd name="connsiteX36-155" fmla="*/ 2505887 w 3217557"/>
              <a:gd name="connsiteY36-156" fmla="*/ 1713434 h 2633810"/>
              <a:gd name="connsiteX37-157" fmla="*/ 2886641 w 3217557"/>
              <a:gd name="connsiteY37-158" fmla="*/ 1713434 h 2633810"/>
              <a:gd name="connsiteX38-159" fmla="*/ 3217557 w 3217557"/>
              <a:gd name="connsiteY38-160" fmla="*/ 1382518 h 2633810"/>
              <a:gd name="connsiteX39-161" fmla="*/ 3217557 w 3217557"/>
              <a:gd name="connsiteY39-162" fmla="*/ 330916 h 2633810"/>
              <a:gd name="connsiteX40-163" fmla="*/ 2886641 w 3217557"/>
              <a:gd name="connsiteY40-164" fmla="*/ 0 h 2633810"/>
              <a:gd name="connsiteX0-165" fmla="*/ 1384251 w 3217557"/>
              <a:gd name="connsiteY0-166" fmla="*/ 661544 h 2633810"/>
              <a:gd name="connsiteX1-167" fmla="*/ 1574067 w 3217557"/>
              <a:gd name="connsiteY1-168" fmla="*/ 851360 h 2633810"/>
              <a:gd name="connsiteX2-169" fmla="*/ 1384251 w 3217557"/>
              <a:gd name="connsiteY2-170" fmla="*/ 1041176 h 2633810"/>
              <a:gd name="connsiteX3-171" fmla="*/ 1194435 w 3217557"/>
              <a:gd name="connsiteY3-172" fmla="*/ 851360 h 2633810"/>
              <a:gd name="connsiteX4-173" fmla="*/ 1384251 w 3217557"/>
              <a:gd name="connsiteY4-174" fmla="*/ 661544 h 2633810"/>
              <a:gd name="connsiteX5-175" fmla="*/ 1993421 w 3217557"/>
              <a:gd name="connsiteY5-176" fmla="*/ 661544 h 2633810"/>
              <a:gd name="connsiteX6-177" fmla="*/ 2183237 w 3217557"/>
              <a:gd name="connsiteY6-178" fmla="*/ 851360 h 2633810"/>
              <a:gd name="connsiteX7-179" fmla="*/ 1993421 w 3217557"/>
              <a:gd name="connsiteY7-180" fmla="*/ 1041176 h 2633810"/>
              <a:gd name="connsiteX8-181" fmla="*/ 1803605 w 3217557"/>
              <a:gd name="connsiteY8-182" fmla="*/ 851360 h 2633810"/>
              <a:gd name="connsiteX9-183" fmla="*/ 1993421 w 3217557"/>
              <a:gd name="connsiteY9-184" fmla="*/ 661544 h 2633810"/>
              <a:gd name="connsiteX10-185" fmla="*/ 2602591 w 3217557"/>
              <a:gd name="connsiteY10-186" fmla="*/ 661544 h 2633810"/>
              <a:gd name="connsiteX11-187" fmla="*/ 2792407 w 3217557"/>
              <a:gd name="connsiteY11-188" fmla="*/ 851360 h 2633810"/>
              <a:gd name="connsiteX12-189" fmla="*/ 2602591 w 3217557"/>
              <a:gd name="connsiteY12-190" fmla="*/ 1041176 h 2633810"/>
              <a:gd name="connsiteX13-191" fmla="*/ 2412775 w 3217557"/>
              <a:gd name="connsiteY13-192" fmla="*/ 851360 h 2633810"/>
              <a:gd name="connsiteX14-193" fmla="*/ 2602591 w 3217557"/>
              <a:gd name="connsiteY14-194" fmla="*/ 661544 h 2633810"/>
              <a:gd name="connsiteX15-195" fmla="*/ 677114 w 3217557"/>
              <a:gd name="connsiteY15-196" fmla="*/ 569491 h 2633810"/>
              <a:gd name="connsiteX16-197" fmla="*/ 330916 w 3217557"/>
              <a:gd name="connsiteY16-198" fmla="*/ 569491 h 2633810"/>
              <a:gd name="connsiteX17-199" fmla="*/ 0 w 3217557"/>
              <a:gd name="connsiteY17-200" fmla="*/ 900407 h 2633810"/>
              <a:gd name="connsiteX18-201" fmla="*/ 0 w 3217557"/>
              <a:gd name="connsiteY18-202" fmla="*/ 1952009 h 2633810"/>
              <a:gd name="connsiteX19-203" fmla="*/ 330916 w 3217557"/>
              <a:gd name="connsiteY19-204" fmla="*/ 2282925 h 2633810"/>
              <a:gd name="connsiteX20-205" fmla="*/ 711670 w 3217557"/>
              <a:gd name="connsiteY20-206" fmla="*/ 2282925 h 2633810"/>
              <a:gd name="connsiteX21-207" fmla="*/ 165895 w 3217557"/>
              <a:gd name="connsiteY21-208" fmla="*/ 2633810 h 2633810"/>
              <a:gd name="connsiteX22-209" fmla="*/ 1294529 w 3217557"/>
              <a:gd name="connsiteY22-210" fmla="*/ 2282925 h 2633810"/>
              <a:gd name="connsiteX23-211" fmla="*/ 2117356 w 3217557"/>
              <a:gd name="connsiteY23-212" fmla="*/ 2282925 h 2633810"/>
              <a:gd name="connsiteX24-213" fmla="*/ 2418395 w 3217557"/>
              <a:gd name="connsiteY24-214" fmla="*/ 2087951 h 2633810"/>
              <a:gd name="connsiteX25-215" fmla="*/ 1830857 w 3217557"/>
              <a:gd name="connsiteY25-216" fmla="*/ 1799347 h 2633810"/>
              <a:gd name="connsiteX26-217" fmla="*/ 1008030 w 3217557"/>
              <a:gd name="connsiteY26-218" fmla="*/ 1799347 h 2633810"/>
              <a:gd name="connsiteX27-219" fmla="*/ 677114 w 3217557"/>
              <a:gd name="connsiteY27-220" fmla="*/ 1468431 h 2633810"/>
              <a:gd name="connsiteX28-221" fmla="*/ 677114 w 3217557"/>
              <a:gd name="connsiteY28-222" fmla="*/ 569491 h 2633810"/>
              <a:gd name="connsiteX29-223" fmla="*/ 2886641 w 3217557"/>
              <a:gd name="connsiteY29-224" fmla="*/ 0 h 2633810"/>
              <a:gd name="connsiteX30-225" fmla="*/ 1100201 w 3217557"/>
              <a:gd name="connsiteY30-226" fmla="*/ 0 h 2633810"/>
              <a:gd name="connsiteX31-227" fmla="*/ 769285 w 3217557"/>
              <a:gd name="connsiteY31-228" fmla="*/ 330916 h 2633810"/>
              <a:gd name="connsiteX32-229" fmla="*/ 769285 w 3217557"/>
              <a:gd name="connsiteY32-230" fmla="*/ 1382518 h 2633810"/>
              <a:gd name="connsiteX33-231" fmla="*/ 1100201 w 3217557"/>
              <a:gd name="connsiteY33-232" fmla="*/ 1713434 h 2633810"/>
              <a:gd name="connsiteX34-233" fmla="*/ 1923028 w 3217557"/>
              <a:gd name="connsiteY34-234" fmla="*/ 1713434 h 2633810"/>
              <a:gd name="connsiteX35-235" fmla="*/ 3078958 w 3217557"/>
              <a:gd name="connsiteY35-236" fmla="*/ 2077967 h 2633810"/>
              <a:gd name="connsiteX36-237" fmla="*/ 2505887 w 3217557"/>
              <a:gd name="connsiteY36-238" fmla="*/ 1713434 h 2633810"/>
              <a:gd name="connsiteX37-239" fmla="*/ 2886641 w 3217557"/>
              <a:gd name="connsiteY37-240" fmla="*/ 1713434 h 2633810"/>
              <a:gd name="connsiteX38-241" fmla="*/ 3217557 w 3217557"/>
              <a:gd name="connsiteY38-242" fmla="*/ 1382518 h 2633810"/>
              <a:gd name="connsiteX39-243" fmla="*/ 3217557 w 3217557"/>
              <a:gd name="connsiteY39-244" fmla="*/ 330916 h 2633810"/>
              <a:gd name="connsiteX40-245" fmla="*/ 2886641 w 3217557"/>
              <a:gd name="connsiteY40-246" fmla="*/ 0 h 2633810"/>
              <a:gd name="connsiteX0-247" fmla="*/ 1384251 w 3217557"/>
              <a:gd name="connsiteY0-248" fmla="*/ 661544 h 2633810"/>
              <a:gd name="connsiteX1-249" fmla="*/ 1574067 w 3217557"/>
              <a:gd name="connsiteY1-250" fmla="*/ 851360 h 2633810"/>
              <a:gd name="connsiteX2-251" fmla="*/ 1384251 w 3217557"/>
              <a:gd name="connsiteY2-252" fmla="*/ 1041176 h 2633810"/>
              <a:gd name="connsiteX3-253" fmla="*/ 1194435 w 3217557"/>
              <a:gd name="connsiteY3-254" fmla="*/ 851360 h 2633810"/>
              <a:gd name="connsiteX4-255" fmla="*/ 1384251 w 3217557"/>
              <a:gd name="connsiteY4-256" fmla="*/ 661544 h 2633810"/>
              <a:gd name="connsiteX5-257" fmla="*/ 1993421 w 3217557"/>
              <a:gd name="connsiteY5-258" fmla="*/ 661544 h 2633810"/>
              <a:gd name="connsiteX6-259" fmla="*/ 2183237 w 3217557"/>
              <a:gd name="connsiteY6-260" fmla="*/ 851360 h 2633810"/>
              <a:gd name="connsiteX7-261" fmla="*/ 1993421 w 3217557"/>
              <a:gd name="connsiteY7-262" fmla="*/ 1041176 h 2633810"/>
              <a:gd name="connsiteX8-263" fmla="*/ 1803605 w 3217557"/>
              <a:gd name="connsiteY8-264" fmla="*/ 851360 h 2633810"/>
              <a:gd name="connsiteX9-265" fmla="*/ 1993421 w 3217557"/>
              <a:gd name="connsiteY9-266" fmla="*/ 661544 h 2633810"/>
              <a:gd name="connsiteX10-267" fmla="*/ 2602591 w 3217557"/>
              <a:gd name="connsiteY10-268" fmla="*/ 661544 h 2633810"/>
              <a:gd name="connsiteX11-269" fmla="*/ 2792407 w 3217557"/>
              <a:gd name="connsiteY11-270" fmla="*/ 851360 h 2633810"/>
              <a:gd name="connsiteX12-271" fmla="*/ 2602591 w 3217557"/>
              <a:gd name="connsiteY12-272" fmla="*/ 1041176 h 2633810"/>
              <a:gd name="connsiteX13-273" fmla="*/ 2412775 w 3217557"/>
              <a:gd name="connsiteY13-274" fmla="*/ 851360 h 2633810"/>
              <a:gd name="connsiteX14-275" fmla="*/ 2602591 w 3217557"/>
              <a:gd name="connsiteY14-276" fmla="*/ 661544 h 2633810"/>
              <a:gd name="connsiteX15-277" fmla="*/ 677114 w 3217557"/>
              <a:gd name="connsiteY15-278" fmla="*/ 569491 h 2633810"/>
              <a:gd name="connsiteX16-279" fmla="*/ 330916 w 3217557"/>
              <a:gd name="connsiteY16-280" fmla="*/ 569491 h 2633810"/>
              <a:gd name="connsiteX17-281" fmla="*/ 0 w 3217557"/>
              <a:gd name="connsiteY17-282" fmla="*/ 900407 h 2633810"/>
              <a:gd name="connsiteX18-283" fmla="*/ 0 w 3217557"/>
              <a:gd name="connsiteY18-284" fmla="*/ 1952009 h 2633810"/>
              <a:gd name="connsiteX19-285" fmla="*/ 330916 w 3217557"/>
              <a:gd name="connsiteY19-286" fmla="*/ 2282925 h 2633810"/>
              <a:gd name="connsiteX20-287" fmla="*/ 711670 w 3217557"/>
              <a:gd name="connsiteY20-288" fmla="*/ 2282925 h 2633810"/>
              <a:gd name="connsiteX21-289" fmla="*/ 165895 w 3217557"/>
              <a:gd name="connsiteY21-290" fmla="*/ 2633810 h 2633810"/>
              <a:gd name="connsiteX22-291" fmla="*/ 1294529 w 3217557"/>
              <a:gd name="connsiteY22-292" fmla="*/ 2282925 h 2633810"/>
              <a:gd name="connsiteX23-293" fmla="*/ 2117356 w 3217557"/>
              <a:gd name="connsiteY23-294" fmla="*/ 2282925 h 2633810"/>
              <a:gd name="connsiteX24-295" fmla="*/ 2418395 w 3217557"/>
              <a:gd name="connsiteY24-296" fmla="*/ 2087951 h 2633810"/>
              <a:gd name="connsiteX25-297" fmla="*/ 1830857 w 3217557"/>
              <a:gd name="connsiteY25-298" fmla="*/ 1799347 h 2633810"/>
              <a:gd name="connsiteX26-299" fmla="*/ 1008030 w 3217557"/>
              <a:gd name="connsiteY26-300" fmla="*/ 1799347 h 2633810"/>
              <a:gd name="connsiteX27-301" fmla="*/ 677114 w 3217557"/>
              <a:gd name="connsiteY27-302" fmla="*/ 1468431 h 2633810"/>
              <a:gd name="connsiteX28-303" fmla="*/ 677114 w 3217557"/>
              <a:gd name="connsiteY28-304" fmla="*/ 569491 h 2633810"/>
              <a:gd name="connsiteX29-305" fmla="*/ 2886641 w 3217557"/>
              <a:gd name="connsiteY29-306" fmla="*/ 0 h 2633810"/>
              <a:gd name="connsiteX30-307" fmla="*/ 1100201 w 3217557"/>
              <a:gd name="connsiteY30-308" fmla="*/ 0 h 2633810"/>
              <a:gd name="connsiteX31-309" fmla="*/ 769285 w 3217557"/>
              <a:gd name="connsiteY31-310" fmla="*/ 330916 h 2633810"/>
              <a:gd name="connsiteX32-311" fmla="*/ 769285 w 3217557"/>
              <a:gd name="connsiteY32-312" fmla="*/ 1382518 h 2633810"/>
              <a:gd name="connsiteX33-313" fmla="*/ 1100201 w 3217557"/>
              <a:gd name="connsiteY33-314" fmla="*/ 1713434 h 2633810"/>
              <a:gd name="connsiteX34-315" fmla="*/ 1923028 w 3217557"/>
              <a:gd name="connsiteY34-316" fmla="*/ 1713434 h 2633810"/>
              <a:gd name="connsiteX35-317" fmla="*/ 3078958 w 3217557"/>
              <a:gd name="connsiteY35-318" fmla="*/ 2077967 h 2633810"/>
              <a:gd name="connsiteX36-319" fmla="*/ 2505887 w 3217557"/>
              <a:gd name="connsiteY36-320" fmla="*/ 1713434 h 2633810"/>
              <a:gd name="connsiteX37-321" fmla="*/ 2886641 w 3217557"/>
              <a:gd name="connsiteY37-322" fmla="*/ 1713434 h 2633810"/>
              <a:gd name="connsiteX38-323" fmla="*/ 3217557 w 3217557"/>
              <a:gd name="connsiteY38-324" fmla="*/ 1382518 h 2633810"/>
              <a:gd name="connsiteX39-325" fmla="*/ 3217557 w 3217557"/>
              <a:gd name="connsiteY39-326" fmla="*/ 330916 h 2633810"/>
              <a:gd name="connsiteX40-327" fmla="*/ 2886641 w 3217557"/>
              <a:gd name="connsiteY40-328" fmla="*/ 0 h 2633810"/>
              <a:gd name="connsiteX0-329" fmla="*/ 1384251 w 3217557"/>
              <a:gd name="connsiteY0-330" fmla="*/ 661544 h 2654282"/>
              <a:gd name="connsiteX1-331" fmla="*/ 1574067 w 3217557"/>
              <a:gd name="connsiteY1-332" fmla="*/ 851360 h 2654282"/>
              <a:gd name="connsiteX2-333" fmla="*/ 1384251 w 3217557"/>
              <a:gd name="connsiteY2-334" fmla="*/ 1041176 h 2654282"/>
              <a:gd name="connsiteX3-335" fmla="*/ 1194435 w 3217557"/>
              <a:gd name="connsiteY3-336" fmla="*/ 851360 h 2654282"/>
              <a:gd name="connsiteX4-337" fmla="*/ 1384251 w 3217557"/>
              <a:gd name="connsiteY4-338" fmla="*/ 661544 h 2654282"/>
              <a:gd name="connsiteX5-339" fmla="*/ 1993421 w 3217557"/>
              <a:gd name="connsiteY5-340" fmla="*/ 661544 h 2654282"/>
              <a:gd name="connsiteX6-341" fmla="*/ 2183237 w 3217557"/>
              <a:gd name="connsiteY6-342" fmla="*/ 851360 h 2654282"/>
              <a:gd name="connsiteX7-343" fmla="*/ 1993421 w 3217557"/>
              <a:gd name="connsiteY7-344" fmla="*/ 1041176 h 2654282"/>
              <a:gd name="connsiteX8-345" fmla="*/ 1803605 w 3217557"/>
              <a:gd name="connsiteY8-346" fmla="*/ 851360 h 2654282"/>
              <a:gd name="connsiteX9-347" fmla="*/ 1993421 w 3217557"/>
              <a:gd name="connsiteY9-348" fmla="*/ 661544 h 2654282"/>
              <a:gd name="connsiteX10-349" fmla="*/ 2602591 w 3217557"/>
              <a:gd name="connsiteY10-350" fmla="*/ 661544 h 2654282"/>
              <a:gd name="connsiteX11-351" fmla="*/ 2792407 w 3217557"/>
              <a:gd name="connsiteY11-352" fmla="*/ 851360 h 2654282"/>
              <a:gd name="connsiteX12-353" fmla="*/ 2602591 w 3217557"/>
              <a:gd name="connsiteY12-354" fmla="*/ 1041176 h 2654282"/>
              <a:gd name="connsiteX13-355" fmla="*/ 2412775 w 3217557"/>
              <a:gd name="connsiteY13-356" fmla="*/ 851360 h 2654282"/>
              <a:gd name="connsiteX14-357" fmla="*/ 2602591 w 3217557"/>
              <a:gd name="connsiteY14-358" fmla="*/ 661544 h 2654282"/>
              <a:gd name="connsiteX15-359" fmla="*/ 677114 w 3217557"/>
              <a:gd name="connsiteY15-360" fmla="*/ 569491 h 2654282"/>
              <a:gd name="connsiteX16-361" fmla="*/ 330916 w 3217557"/>
              <a:gd name="connsiteY16-362" fmla="*/ 569491 h 2654282"/>
              <a:gd name="connsiteX17-363" fmla="*/ 0 w 3217557"/>
              <a:gd name="connsiteY17-364" fmla="*/ 900407 h 2654282"/>
              <a:gd name="connsiteX18-365" fmla="*/ 0 w 3217557"/>
              <a:gd name="connsiteY18-366" fmla="*/ 1952009 h 2654282"/>
              <a:gd name="connsiteX19-367" fmla="*/ 330916 w 3217557"/>
              <a:gd name="connsiteY19-368" fmla="*/ 2282925 h 2654282"/>
              <a:gd name="connsiteX20-369" fmla="*/ 711670 w 3217557"/>
              <a:gd name="connsiteY20-370" fmla="*/ 2282925 h 2654282"/>
              <a:gd name="connsiteX21-371" fmla="*/ 275077 w 3217557"/>
              <a:gd name="connsiteY21-372" fmla="*/ 2654282 h 2654282"/>
              <a:gd name="connsiteX22-373" fmla="*/ 1294529 w 3217557"/>
              <a:gd name="connsiteY22-374" fmla="*/ 2282925 h 2654282"/>
              <a:gd name="connsiteX23-375" fmla="*/ 2117356 w 3217557"/>
              <a:gd name="connsiteY23-376" fmla="*/ 2282925 h 2654282"/>
              <a:gd name="connsiteX24-377" fmla="*/ 2418395 w 3217557"/>
              <a:gd name="connsiteY24-378" fmla="*/ 2087951 h 2654282"/>
              <a:gd name="connsiteX25-379" fmla="*/ 1830857 w 3217557"/>
              <a:gd name="connsiteY25-380" fmla="*/ 1799347 h 2654282"/>
              <a:gd name="connsiteX26-381" fmla="*/ 1008030 w 3217557"/>
              <a:gd name="connsiteY26-382" fmla="*/ 1799347 h 2654282"/>
              <a:gd name="connsiteX27-383" fmla="*/ 677114 w 3217557"/>
              <a:gd name="connsiteY27-384" fmla="*/ 1468431 h 2654282"/>
              <a:gd name="connsiteX28-385" fmla="*/ 677114 w 3217557"/>
              <a:gd name="connsiteY28-386" fmla="*/ 569491 h 2654282"/>
              <a:gd name="connsiteX29-387" fmla="*/ 2886641 w 3217557"/>
              <a:gd name="connsiteY29-388" fmla="*/ 0 h 2654282"/>
              <a:gd name="connsiteX30-389" fmla="*/ 1100201 w 3217557"/>
              <a:gd name="connsiteY30-390" fmla="*/ 0 h 2654282"/>
              <a:gd name="connsiteX31-391" fmla="*/ 769285 w 3217557"/>
              <a:gd name="connsiteY31-392" fmla="*/ 330916 h 2654282"/>
              <a:gd name="connsiteX32-393" fmla="*/ 769285 w 3217557"/>
              <a:gd name="connsiteY32-394" fmla="*/ 1382518 h 2654282"/>
              <a:gd name="connsiteX33-395" fmla="*/ 1100201 w 3217557"/>
              <a:gd name="connsiteY33-396" fmla="*/ 1713434 h 2654282"/>
              <a:gd name="connsiteX34-397" fmla="*/ 1923028 w 3217557"/>
              <a:gd name="connsiteY34-398" fmla="*/ 1713434 h 2654282"/>
              <a:gd name="connsiteX35-399" fmla="*/ 3078958 w 3217557"/>
              <a:gd name="connsiteY35-400" fmla="*/ 2077967 h 2654282"/>
              <a:gd name="connsiteX36-401" fmla="*/ 2505887 w 3217557"/>
              <a:gd name="connsiteY36-402" fmla="*/ 1713434 h 2654282"/>
              <a:gd name="connsiteX37-403" fmla="*/ 2886641 w 3217557"/>
              <a:gd name="connsiteY37-404" fmla="*/ 1713434 h 2654282"/>
              <a:gd name="connsiteX38-405" fmla="*/ 3217557 w 3217557"/>
              <a:gd name="connsiteY38-406" fmla="*/ 1382518 h 2654282"/>
              <a:gd name="connsiteX39-407" fmla="*/ 3217557 w 3217557"/>
              <a:gd name="connsiteY39-408" fmla="*/ 330916 h 2654282"/>
              <a:gd name="connsiteX40-409" fmla="*/ 2886641 w 3217557"/>
              <a:gd name="connsiteY40-410" fmla="*/ 0 h 2654282"/>
              <a:gd name="connsiteX0-411" fmla="*/ 1384251 w 3217557"/>
              <a:gd name="connsiteY0-412" fmla="*/ 661544 h 2654282"/>
              <a:gd name="connsiteX1-413" fmla="*/ 1574067 w 3217557"/>
              <a:gd name="connsiteY1-414" fmla="*/ 851360 h 2654282"/>
              <a:gd name="connsiteX2-415" fmla="*/ 1384251 w 3217557"/>
              <a:gd name="connsiteY2-416" fmla="*/ 1041176 h 2654282"/>
              <a:gd name="connsiteX3-417" fmla="*/ 1194435 w 3217557"/>
              <a:gd name="connsiteY3-418" fmla="*/ 851360 h 2654282"/>
              <a:gd name="connsiteX4-419" fmla="*/ 1384251 w 3217557"/>
              <a:gd name="connsiteY4-420" fmla="*/ 661544 h 2654282"/>
              <a:gd name="connsiteX5-421" fmla="*/ 1993421 w 3217557"/>
              <a:gd name="connsiteY5-422" fmla="*/ 661544 h 2654282"/>
              <a:gd name="connsiteX6-423" fmla="*/ 2183237 w 3217557"/>
              <a:gd name="connsiteY6-424" fmla="*/ 851360 h 2654282"/>
              <a:gd name="connsiteX7-425" fmla="*/ 1993421 w 3217557"/>
              <a:gd name="connsiteY7-426" fmla="*/ 1041176 h 2654282"/>
              <a:gd name="connsiteX8-427" fmla="*/ 1803605 w 3217557"/>
              <a:gd name="connsiteY8-428" fmla="*/ 851360 h 2654282"/>
              <a:gd name="connsiteX9-429" fmla="*/ 1993421 w 3217557"/>
              <a:gd name="connsiteY9-430" fmla="*/ 661544 h 2654282"/>
              <a:gd name="connsiteX10-431" fmla="*/ 2602591 w 3217557"/>
              <a:gd name="connsiteY10-432" fmla="*/ 661544 h 2654282"/>
              <a:gd name="connsiteX11-433" fmla="*/ 2792407 w 3217557"/>
              <a:gd name="connsiteY11-434" fmla="*/ 851360 h 2654282"/>
              <a:gd name="connsiteX12-435" fmla="*/ 2602591 w 3217557"/>
              <a:gd name="connsiteY12-436" fmla="*/ 1041176 h 2654282"/>
              <a:gd name="connsiteX13-437" fmla="*/ 2412775 w 3217557"/>
              <a:gd name="connsiteY13-438" fmla="*/ 851360 h 2654282"/>
              <a:gd name="connsiteX14-439" fmla="*/ 2602591 w 3217557"/>
              <a:gd name="connsiteY14-440" fmla="*/ 661544 h 2654282"/>
              <a:gd name="connsiteX15-441" fmla="*/ 677114 w 3217557"/>
              <a:gd name="connsiteY15-442" fmla="*/ 569491 h 2654282"/>
              <a:gd name="connsiteX16-443" fmla="*/ 330916 w 3217557"/>
              <a:gd name="connsiteY16-444" fmla="*/ 569491 h 2654282"/>
              <a:gd name="connsiteX17-445" fmla="*/ 0 w 3217557"/>
              <a:gd name="connsiteY17-446" fmla="*/ 900407 h 2654282"/>
              <a:gd name="connsiteX18-447" fmla="*/ 0 w 3217557"/>
              <a:gd name="connsiteY18-448" fmla="*/ 1952009 h 2654282"/>
              <a:gd name="connsiteX19-449" fmla="*/ 330916 w 3217557"/>
              <a:gd name="connsiteY19-450" fmla="*/ 2282925 h 2654282"/>
              <a:gd name="connsiteX20-451" fmla="*/ 711670 w 3217557"/>
              <a:gd name="connsiteY20-452" fmla="*/ 2282925 h 2654282"/>
              <a:gd name="connsiteX21-453" fmla="*/ 275077 w 3217557"/>
              <a:gd name="connsiteY21-454" fmla="*/ 2654282 h 2654282"/>
              <a:gd name="connsiteX22-455" fmla="*/ 1294529 w 3217557"/>
              <a:gd name="connsiteY22-456" fmla="*/ 2282925 h 2654282"/>
              <a:gd name="connsiteX23-457" fmla="*/ 2117356 w 3217557"/>
              <a:gd name="connsiteY23-458" fmla="*/ 2282925 h 2654282"/>
              <a:gd name="connsiteX24-459" fmla="*/ 2418395 w 3217557"/>
              <a:gd name="connsiteY24-460" fmla="*/ 2087951 h 2654282"/>
              <a:gd name="connsiteX25-461" fmla="*/ 1830857 w 3217557"/>
              <a:gd name="connsiteY25-462" fmla="*/ 1799347 h 2654282"/>
              <a:gd name="connsiteX26-463" fmla="*/ 1008030 w 3217557"/>
              <a:gd name="connsiteY26-464" fmla="*/ 1799347 h 2654282"/>
              <a:gd name="connsiteX27-465" fmla="*/ 677114 w 3217557"/>
              <a:gd name="connsiteY27-466" fmla="*/ 1468431 h 2654282"/>
              <a:gd name="connsiteX28-467" fmla="*/ 677114 w 3217557"/>
              <a:gd name="connsiteY28-468" fmla="*/ 569491 h 2654282"/>
              <a:gd name="connsiteX29-469" fmla="*/ 2886641 w 3217557"/>
              <a:gd name="connsiteY29-470" fmla="*/ 0 h 2654282"/>
              <a:gd name="connsiteX30-471" fmla="*/ 1100201 w 3217557"/>
              <a:gd name="connsiteY30-472" fmla="*/ 0 h 2654282"/>
              <a:gd name="connsiteX31-473" fmla="*/ 769285 w 3217557"/>
              <a:gd name="connsiteY31-474" fmla="*/ 330916 h 2654282"/>
              <a:gd name="connsiteX32-475" fmla="*/ 769285 w 3217557"/>
              <a:gd name="connsiteY32-476" fmla="*/ 1382518 h 2654282"/>
              <a:gd name="connsiteX33-477" fmla="*/ 1100201 w 3217557"/>
              <a:gd name="connsiteY33-478" fmla="*/ 1713434 h 2654282"/>
              <a:gd name="connsiteX34-479" fmla="*/ 1923028 w 3217557"/>
              <a:gd name="connsiteY34-480" fmla="*/ 1713434 h 2654282"/>
              <a:gd name="connsiteX35-481" fmla="*/ 3078958 w 3217557"/>
              <a:gd name="connsiteY35-482" fmla="*/ 2077967 h 2654282"/>
              <a:gd name="connsiteX36-483" fmla="*/ 2505887 w 3217557"/>
              <a:gd name="connsiteY36-484" fmla="*/ 1713434 h 2654282"/>
              <a:gd name="connsiteX37-485" fmla="*/ 2886641 w 3217557"/>
              <a:gd name="connsiteY37-486" fmla="*/ 1713434 h 2654282"/>
              <a:gd name="connsiteX38-487" fmla="*/ 3217557 w 3217557"/>
              <a:gd name="connsiteY38-488" fmla="*/ 1382518 h 2654282"/>
              <a:gd name="connsiteX39-489" fmla="*/ 3217557 w 3217557"/>
              <a:gd name="connsiteY39-490" fmla="*/ 330916 h 2654282"/>
              <a:gd name="connsiteX40-491" fmla="*/ 2886641 w 3217557"/>
              <a:gd name="connsiteY40-492" fmla="*/ 0 h 2654282"/>
              <a:gd name="connsiteX0-493" fmla="*/ 1384251 w 3217557"/>
              <a:gd name="connsiteY0-494" fmla="*/ 661544 h 2654282"/>
              <a:gd name="connsiteX1-495" fmla="*/ 1574067 w 3217557"/>
              <a:gd name="connsiteY1-496" fmla="*/ 851360 h 2654282"/>
              <a:gd name="connsiteX2-497" fmla="*/ 1384251 w 3217557"/>
              <a:gd name="connsiteY2-498" fmla="*/ 1041176 h 2654282"/>
              <a:gd name="connsiteX3-499" fmla="*/ 1194435 w 3217557"/>
              <a:gd name="connsiteY3-500" fmla="*/ 851360 h 2654282"/>
              <a:gd name="connsiteX4-501" fmla="*/ 1384251 w 3217557"/>
              <a:gd name="connsiteY4-502" fmla="*/ 661544 h 2654282"/>
              <a:gd name="connsiteX5-503" fmla="*/ 1993421 w 3217557"/>
              <a:gd name="connsiteY5-504" fmla="*/ 661544 h 2654282"/>
              <a:gd name="connsiteX6-505" fmla="*/ 2183237 w 3217557"/>
              <a:gd name="connsiteY6-506" fmla="*/ 851360 h 2654282"/>
              <a:gd name="connsiteX7-507" fmla="*/ 1993421 w 3217557"/>
              <a:gd name="connsiteY7-508" fmla="*/ 1041176 h 2654282"/>
              <a:gd name="connsiteX8-509" fmla="*/ 1803605 w 3217557"/>
              <a:gd name="connsiteY8-510" fmla="*/ 851360 h 2654282"/>
              <a:gd name="connsiteX9-511" fmla="*/ 1993421 w 3217557"/>
              <a:gd name="connsiteY9-512" fmla="*/ 661544 h 2654282"/>
              <a:gd name="connsiteX10-513" fmla="*/ 2602591 w 3217557"/>
              <a:gd name="connsiteY10-514" fmla="*/ 661544 h 2654282"/>
              <a:gd name="connsiteX11-515" fmla="*/ 2792407 w 3217557"/>
              <a:gd name="connsiteY11-516" fmla="*/ 851360 h 2654282"/>
              <a:gd name="connsiteX12-517" fmla="*/ 2602591 w 3217557"/>
              <a:gd name="connsiteY12-518" fmla="*/ 1041176 h 2654282"/>
              <a:gd name="connsiteX13-519" fmla="*/ 2412775 w 3217557"/>
              <a:gd name="connsiteY13-520" fmla="*/ 851360 h 2654282"/>
              <a:gd name="connsiteX14-521" fmla="*/ 2602591 w 3217557"/>
              <a:gd name="connsiteY14-522" fmla="*/ 661544 h 2654282"/>
              <a:gd name="connsiteX15-523" fmla="*/ 677114 w 3217557"/>
              <a:gd name="connsiteY15-524" fmla="*/ 569491 h 2654282"/>
              <a:gd name="connsiteX16-525" fmla="*/ 330916 w 3217557"/>
              <a:gd name="connsiteY16-526" fmla="*/ 569491 h 2654282"/>
              <a:gd name="connsiteX17-527" fmla="*/ 0 w 3217557"/>
              <a:gd name="connsiteY17-528" fmla="*/ 900407 h 2654282"/>
              <a:gd name="connsiteX18-529" fmla="*/ 0 w 3217557"/>
              <a:gd name="connsiteY18-530" fmla="*/ 1952009 h 2654282"/>
              <a:gd name="connsiteX19-531" fmla="*/ 330916 w 3217557"/>
              <a:gd name="connsiteY19-532" fmla="*/ 2282925 h 2654282"/>
              <a:gd name="connsiteX20-533" fmla="*/ 711670 w 3217557"/>
              <a:gd name="connsiteY20-534" fmla="*/ 2282925 h 2654282"/>
              <a:gd name="connsiteX21-535" fmla="*/ 275077 w 3217557"/>
              <a:gd name="connsiteY21-536" fmla="*/ 2654282 h 2654282"/>
              <a:gd name="connsiteX22-537" fmla="*/ 1294529 w 3217557"/>
              <a:gd name="connsiteY22-538" fmla="*/ 2282925 h 2654282"/>
              <a:gd name="connsiteX23-539" fmla="*/ 2117356 w 3217557"/>
              <a:gd name="connsiteY23-540" fmla="*/ 2282925 h 2654282"/>
              <a:gd name="connsiteX24-541" fmla="*/ 2418395 w 3217557"/>
              <a:gd name="connsiteY24-542" fmla="*/ 2087951 h 2654282"/>
              <a:gd name="connsiteX25-543" fmla="*/ 1830857 w 3217557"/>
              <a:gd name="connsiteY25-544" fmla="*/ 1799347 h 2654282"/>
              <a:gd name="connsiteX26-545" fmla="*/ 1008030 w 3217557"/>
              <a:gd name="connsiteY26-546" fmla="*/ 1799347 h 2654282"/>
              <a:gd name="connsiteX27-547" fmla="*/ 677114 w 3217557"/>
              <a:gd name="connsiteY27-548" fmla="*/ 1468431 h 2654282"/>
              <a:gd name="connsiteX28-549" fmla="*/ 677114 w 3217557"/>
              <a:gd name="connsiteY28-550" fmla="*/ 569491 h 2654282"/>
              <a:gd name="connsiteX29-551" fmla="*/ 2886641 w 3217557"/>
              <a:gd name="connsiteY29-552" fmla="*/ 0 h 2654282"/>
              <a:gd name="connsiteX30-553" fmla="*/ 1100201 w 3217557"/>
              <a:gd name="connsiteY30-554" fmla="*/ 0 h 2654282"/>
              <a:gd name="connsiteX31-555" fmla="*/ 769285 w 3217557"/>
              <a:gd name="connsiteY31-556" fmla="*/ 330916 h 2654282"/>
              <a:gd name="connsiteX32-557" fmla="*/ 769285 w 3217557"/>
              <a:gd name="connsiteY32-558" fmla="*/ 1382518 h 2654282"/>
              <a:gd name="connsiteX33-559" fmla="*/ 1100201 w 3217557"/>
              <a:gd name="connsiteY33-560" fmla="*/ 1713434 h 2654282"/>
              <a:gd name="connsiteX34-561" fmla="*/ 1923028 w 3217557"/>
              <a:gd name="connsiteY34-562" fmla="*/ 1713434 h 2654282"/>
              <a:gd name="connsiteX35-563" fmla="*/ 3078958 w 3217557"/>
              <a:gd name="connsiteY35-564" fmla="*/ 2077967 h 2654282"/>
              <a:gd name="connsiteX36-565" fmla="*/ 2505887 w 3217557"/>
              <a:gd name="connsiteY36-566" fmla="*/ 1713434 h 2654282"/>
              <a:gd name="connsiteX37-567" fmla="*/ 2886641 w 3217557"/>
              <a:gd name="connsiteY37-568" fmla="*/ 1713434 h 2654282"/>
              <a:gd name="connsiteX38-569" fmla="*/ 3217557 w 3217557"/>
              <a:gd name="connsiteY38-570" fmla="*/ 1382518 h 2654282"/>
              <a:gd name="connsiteX39-571" fmla="*/ 3217557 w 3217557"/>
              <a:gd name="connsiteY39-572" fmla="*/ 330916 h 2654282"/>
              <a:gd name="connsiteX40-573" fmla="*/ 2886641 w 3217557"/>
              <a:gd name="connsiteY40-574" fmla="*/ 0 h 2654282"/>
              <a:gd name="connsiteX0-575" fmla="*/ 1384251 w 3217557"/>
              <a:gd name="connsiteY0-576" fmla="*/ 661544 h 2654282"/>
              <a:gd name="connsiteX1-577" fmla="*/ 1574067 w 3217557"/>
              <a:gd name="connsiteY1-578" fmla="*/ 851360 h 2654282"/>
              <a:gd name="connsiteX2-579" fmla="*/ 1384251 w 3217557"/>
              <a:gd name="connsiteY2-580" fmla="*/ 1041176 h 2654282"/>
              <a:gd name="connsiteX3-581" fmla="*/ 1194435 w 3217557"/>
              <a:gd name="connsiteY3-582" fmla="*/ 851360 h 2654282"/>
              <a:gd name="connsiteX4-583" fmla="*/ 1384251 w 3217557"/>
              <a:gd name="connsiteY4-584" fmla="*/ 661544 h 2654282"/>
              <a:gd name="connsiteX5-585" fmla="*/ 1993421 w 3217557"/>
              <a:gd name="connsiteY5-586" fmla="*/ 661544 h 2654282"/>
              <a:gd name="connsiteX6-587" fmla="*/ 2183237 w 3217557"/>
              <a:gd name="connsiteY6-588" fmla="*/ 851360 h 2654282"/>
              <a:gd name="connsiteX7-589" fmla="*/ 1993421 w 3217557"/>
              <a:gd name="connsiteY7-590" fmla="*/ 1041176 h 2654282"/>
              <a:gd name="connsiteX8-591" fmla="*/ 1803605 w 3217557"/>
              <a:gd name="connsiteY8-592" fmla="*/ 851360 h 2654282"/>
              <a:gd name="connsiteX9-593" fmla="*/ 1993421 w 3217557"/>
              <a:gd name="connsiteY9-594" fmla="*/ 661544 h 2654282"/>
              <a:gd name="connsiteX10-595" fmla="*/ 2602591 w 3217557"/>
              <a:gd name="connsiteY10-596" fmla="*/ 661544 h 2654282"/>
              <a:gd name="connsiteX11-597" fmla="*/ 2792407 w 3217557"/>
              <a:gd name="connsiteY11-598" fmla="*/ 851360 h 2654282"/>
              <a:gd name="connsiteX12-599" fmla="*/ 2602591 w 3217557"/>
              <a:gd name="connsiteY12-600" fmla="*/ 1041176 h 2654282"/>
              <a:gd name="connsiteX13-601" fmla="*/ 2412775 w 3217557"/>
              <a:gd name="connsiteY13-602" fmla="*/ 851360 h 2654282"/>
              <a:gd name="connsiteX14-603" fmla="*/ 2602591 w 3217557"/>
              <a:gd name="connsiteY14-604" fmla="*/ 661544 h 2654282"/>
              <a:gd name="connsiteX15-605" fmla="*/ 677114 w 3217557"/>
              <a:gd name="connsiteY15-606" fmla="*/ 569491 h 2654282"/>
              <a:gd name="connsiteX16-607" fmla="*/ 330916 w 3217557"/>
              <a:gd name="connsiteY16-608" fmla="*/ 569491 h 2654282"/>
              <a:gd name="connsiteX17-609" fmla="*/ 0 w 3217557"/>
              <a:gd name="connsiteY17-610" fmla="*/ 900407 h 2654282"/>
              <a:gd name="connsiteX18-611" fmla="*/ 0 w 3217557"/>
              <a:gd name="connsiteY18-612" fmla="*/ 1952009 h 2654282"/>
              <a:gd name="connsiteX19-613" fmla="*/ 330916 w 3217557"/>
              <a:gd name="connsiteY19-614" fmla="*/ 2282925 h 2654282"/>
              <a:gd name="connsiteX20-615" fmla="*/ 711670 w 3217557"/>
              <a:gd name="connsiteY20-616" fmla="*/ 2282925 h 2654282"/>
              <a:gd name="connsiteX21-617" fmla="*/ 275077 w 3217557"/>
              <a:gd name="connsiteY21-618" fmla="*/ 2654282 h 2654282"/>
              <a:gd name="connsiteX22-619" fmla="*/ 1294529 w 3217557"/>
              <a:gd name="connsiteY22-620" fmla="*/ 2282925 h 2654282"/>
              <a:gd name="connsiteX23-621" fmla="*/ 2117356 w 3217557"/>
              <a:gd name="connsiteY23-622" fmla="*/ 2282925 h 2654282"/>
              <a:gd name="connsiteX24-623" fmla="*/ 2418395 w 3217557"/>
              <a:gd name="connsiteY24-624" fmla="*/ 2087951 h 2654282"/>
              <a:gd name="connsiteX25-625" fmla="*/ 1830857 w 3217557"/>
              <a:gd name="connsiteY25-626" fmla="*/ 1799347 h 2654282"/>
              <a:gd name="connsiteX26-627" fmla="*/ 1008030 w 3217557"/>
              <a:gd name="connsiteY26-628" fmla="*/ 1799347 h 2654282"/>
              <a:gd name="connsiteX27-629" fmla="*/ 677114 w 3217557"/>
              <a:gd name="connsiteY27-630" fmla="*/ 1468431 h 2654282"/>
              <a:gd name="connsiteX28-631" fmla="*/ 677114 w 3217557"/>
              <a:gd name="connsiteY28-632" fmla="*/ 569491 h 2654282"/>
              <a:gd name="connsiteX29-633" fmla="*/ 2886641 w 3217557"/>
              <a:gd name="connsiteY29-634" fmla="*/ 0 h 2654282"/>
              <a:gd name="connsiteX30-635" fmla="*/ 1100201 w 3217557"/>
              <a:gd name="connsiteY30-636" fmla="*/ 0 h 2654282"/>
              <a:gd name="connsiteX31-637" fmla="*/ 769285 w 3217557"/>
              <a:gd name="connsiteY31-638" fmla="*/ 330916 h 2654282"/>
              <a:gd name="connsiteX32-639" fmla="*/ 769285 w 3217557"/>
              <a:gd name="connsiteY32-640" fmla="*/ 1382518 h 2654282"/>
              <a:gd name="connsiteX33-641" fmla="*/ 1100201 w 3217557"/>
              <a:gd name="connsiteY33-642" fmla="*/ 1713434 h 2654282"/>
              <a:gd name="connsiteX34-643" fmla="*/ 1923028 w 3217557"/>
              <a:gd name="connsiteY34-644" fmla="*/ 1713434 h 2654282"/>
              <a:gd name="connsiteX35-645" fmla="*/ 3078958 w 3217557"/>
              <a:gd name="connsiteY35-646" fmla="*/ 2077967 h 2654282"/>
              <a:gd name="connsiteX36-647" fmla="*/ 2505887 w 3217557"/>
              <a:gd name="connsiteY36-648" fmla="*/ 1713434 h 2654282"/>
              <a:gd name="connsiteX37-649" fmla="*/ 2886641 w 3217557"/>
              <a:gd name="connsiteY37-650" fmla="*/ 1713434 h 2654282"/>
              <a:gd name="connsiteX38-651" fmla="*/ 3217557 w 3217557"/>
              <a:gd name="connsiteY38-652" fmla="*/ 1382518 h 2654282"/>
              <a:gd name="connsiteX39-653" fmla="*/ 3217557 w 3217557"/>
              <a:gd name="connsiteY39-654" fmla="*/ 330916 h 2654282"/>
              <a:gd name="connsiteX40-655" fmla="*/ 2886641 w 3217557"/>
              <a:gd name="connsiteY40-656" fmla="*/ 0 h 2654282"/>
              <a:gd name="connsiteX0-657" fmla="*/ 1384251 w 3217557"/>
              <a:gd name="connsiteY0-658" fmla="*/ 661544 h 2654282"/>
              <a:gd name="connsiteX1-659" fmla="*/ 1574067 w 3217557"/>
              <a:gd name="connsiteY1-660" fmla="*/ 851360 h 2654282"/>
              <a:gd name="connsiteX2-661" fmla="*/ 1384251 w 3217557"/>
              <a:gd name="connsiteY2-662" fmla="*/ 1041176 h 2654282"/>
              <a:gd name="connsiteX3-663" fmla="*/ 1194435 w 3217557"/>
              <a:gd name="connsiteY3-664" fmla="*/ 851360 h 2654282"/>
              <a:gd name="connsiteX4-665" fmla="*/ 1384251 w 3217557"/>
              <a:gd name="connsiteY4-666" fmla="*/ 661544 h 2654282"/>
              <a:gd name="connsiteX5-667" fmla="*/ 1993421 w 3217557"/>
              <a:gd name="connsiteY5-668" fmla="*/ 661544 h 2654282"/>
              <a:gd name="connsiteX6-669" fmla="*/ 2183237 w 3217557"/>
              <a:gd name="connsiteY6-670" fmla="*/ 851360 h 2654282"/>
              <a:gd name="connsiteX7-671" fmla="*/ 1993421 w 3217557"/>
              <a:gd name="connsiteY7-672" fmla="*/ 1041176 h 2654282"/>
              <a:gd name="connsiteX8-673" fmla="*/ 1803605 w 3217557"/>
              <a:gd name="connsiteY8-674" fmla="*/ 851360 h 2654282"/>
              <a:gd name="connsiteX9-675" fmla="*/ 1993421 w 3217557"/>
              <a:gd name="connsiteY9-676" fmla="*/ 661544 h 2654282"/>
              <a:gd name="connsiteX10-677" fmla="*/ 2602591 w 3217557"/>
              <a:gd name="connsiteY10-678" fmla="*/ 661544 h 2654282"/>
              <a:gd name="connsiteX11-679" fmla="*/ 2792407 w 3217557"/>
              <a:gd name="connsiteY11-680" fmla="*/ 851360 h 2654282"/>
              <a:gd name="connsiteX12-681" fmla="*/ 2602591 w 3217557"/>
              <a:gd name="connsiteY12-682" fmla="*/ 1041176 h 2654282"/>
              <a:gd name="connsiteX13-683" fmla="*/ 2412775 w 3217557"/>
              <a:gd name="connsiteY13-684" fmla="*/ 851360 h 2654282"/>
              <a:gd name="connsiteX14-685" fmla="*/ 2602591 w 3217557"/>
              <a:gd name="connsiteY14-686" fmla="*/ 661544 h 2654282"/>
              <a:gd name="connsiteX15-687" fmla="*/ 677114 w 3217557"/>
              <a:gd name="connsiteY15-688" fmla="*/ 569491 h 2654282"/>
              <a:gd name="connsiteX16-689" fmla="*/ 330916 w 3217557"/>
              <a:gd name="connsiteY16-690" fmla="*/ 569491 h 2654282"/>
              <a:gd name="connsiteX17-691" fmla="*/ 0 w 3217557"/>
              <a:gd name="connsiteY17-692" fmla="*/ 900407 h 2654282"/>
              <a:gd name="connsiteX18-693" fmla="*/ 0 w 3217557"/>
              <a:gd name="connsiteY18-694" fmla="*/ 1952009 h 2654282"/>
              <a:gd name="connsiteX19-695" fmla="*/ 330916 w 3217557"/>
              <a:gd name="connsiteY19-696" fmla="*/ 2282925 h 2654282"/>
              <a:gd name="connsiteX20-697" fmla="*/ 711670 w 3217557"/>
              <a:gd name="connsiteY20-698" fmla="*/ 2282925 h 2654282"/>
              <a:gd name="connsiteX21-699" fmla="*/ 275077 w 3217557"/>
              <a:gd name="connsiteY21-700" fmla="*/ 2654282 h 2654282"/>
              <a:gd name="connsiteX22-701" fmla="*/ 1294529 w 3217557"/>
              <a:gd name="connsiteY22-702" fmla="*/ 2282925 h 2654282"/>
              <a:gd name="connsiteX23-703" fmla="*/ 2117356 w 3217557"/>
              <a:gd name="connsiteY23-704" fmla="*/ 2282925 h 2654282"/>
              <a:gd name="connsiteX24-705" fmla="*/ 2418395 w 3217557"/>
              <a:gd name="connsiteY24-706" fmla="*/ 2087951 h 2654282"/>
              <a:gd name="connsiteX25-707" fmla="*/ 1830857 w 3217557"/>
              <a:gd name="connsiteY25-708" fmla="*/ 1799347 h 2654282"/>
              <a:gd name="connsiteX26-709" fmla="*/ 1008030 w 3217557"/>
              <a:gd name="connsiteY26-710" fmla="*/ 1799347 h 2654282"/>
              <a:gd name="connsiteX27-711" fmla="*/ 677114 w 3217557"/>
              <a:gd name="connsiteY27-712" fmla="*/ 1468431 h 2654282"/>
              <a:gd name="connsiteX28-713" fmla="*/ 677114 w 3217557"/>
              <a:gd name="connsiteY28-714" fmla="*/ 569491 h 2654282"/>
              <a:gd name="connsiteX29-715" fmla="*/ 2886641 w 3217557"/>
              <a:gd name="connsiteY29-716" fmla="*/ 0 h 2654282"/>
              <a:gd name="connsiteX30-717" fmla="*/ 1100201 w 3217557"/>
              <a:gd name="connsiteY30-718" fmla="*/ 0 h 2654282"/>
              <a:gd name="connsiteX31-719" fmla="*/ 769285 w 3217557"/>
              <a:gd name="connsiteY31-720" fmla="*/ 330916 h 2654282"/>
              <a:gd name="connsiteX32-721" fmla="*/ 769285 w 3217557"/>
              <a:gd name="connsiteY32-722" fmla="*/ 1382518 h 2654282"/>
              <a:gd name="connsiteX33-723" fmla="*/ 1100201 w 3217557"/>
              <a:gd name="connsiteY33-724" fmla="*/ 1713434 h 2654282"/>
              <a:gd name="connsiteX34-725" fmla="*/ 1923028 w 3217557"/>
              <a:gd name="connsiteY34-726" fmla="*/ 1713434 h 2654282"/>
              <a:gd name="connsiteX35-727" fmla="*/ 3078958 w 3217557"/>
              <a:gd name="connsiteY35-728" fmla="*/ 2077967 h 2654282"/>
              <a:gd name="connsiteX36-729" fmla="*/ 2505887 w 3217557"/>
              <a:gd name="connsiteY36-730" fmla="*/ 1713434 h 2654282"/>
              <a:gd name="connsiteX37-731" fmla="*/ 2886641 w 3217557"/>
              <a:gd name="connsiteY37-732" fmla="*/ 1713434 h 2654282"/>
              <a:gd name="connsiteX38-733" fmla="*/ 3217557 w 3217557"/>
              <a:gd name="connsiteY38-734" fmla="*/ 1382518 h 2654282"/>
              <a:gd name="connsiteX39-735" fmla="*/ 3217557 w 3217557"/>
              <a:gd name="connsiteY39-736" fmla="*/ 330916 h 2654282"/>
              <a:gd name="connsiteX40-737" fmla="*/ 2886641 w 3217557"/>
              <a:gd name="connsiteY40-738" fmla="*/ 0 h 265428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  <a:cxn ang="0">
                <a:pos x="connsiteX22-45" y="connsiteY22-46"/>
              </a:cxn>
              <a:cxn ang="0">
                <a:pos x="connsiteX23-47" y="connsiteY23-48"/>
              </a:cxn>
              <a:cxn ang="0">
                <a:pos x="connsiteX24-49" y="connsiteY24-50"/>
              </a:cxn>
              <a:cxn ang="0">
                <a:pos x="connsiteX25-51" y="connsiteY25-52"/>
              </a:cxn>
              <a:cxn ang="0">
                <a:pos x="connsiteX26-53" y="connsiteY26-54"/>
              </a:cxn>
              <a:cxn ang="0">
                <a:pos x="connsiteX27-55" y="connsiteY27-56"/>
              </a:cxn>
              <a:cxn ang="0">
                <a:pos x="connsiteX28-57" y="connsiteY28-58"/>
              </a:cxn>
              <a:cxn ang="0">
                <a:pos x="connsiteX29-59" y="connsiteY29-60"/>
              </a:cxn>
              <a:cxn ang="0">
                <a:pos x="connsiteX30-61" y="connsiteY30-62"/>
              </a:cxn>
              <a:cxn ang="0">
                <a:pos x="connsiteX31-63" y="connsiteY31-64"/>
              </a:cxn>
              <a:cxn ang="0">
                <a:pos x="connsiteX32-65" y="connsiteY32-66"/>
              </a:cxn>
              <a:cxn ang="0">
                <a:pos x="connsiteX33-67" y="connsiteY33-68"/>
              </a:cxn>
              <a:cxn ang="0">
                <a:pos x="connsiteX34-69" y="connsiteY34-70"/>
              </a:cxn>
              <a:cxn ang="0">
                <a:pos x="connsiteX35-71" y="connsiteY35-72"/>
              </a:cxn>
              <a:cxn ang="0">
                <a:pos x="connsiteX36-73" y="connsiteY36-74"/>
              </a:cxn>
              <a:cxn ang="0">
                <a:pos x="connsiteX37-75" y="connsiteY37-76"/>
              </a:cxn>
              <a:cxn ang="0">
                <a:pos x="connsiteX38-77" y="connsiteY38-78"/>
              </a:cxn>
              <a:cxn ang="0">
                <a:pos x="connsiteX39-79" y="connsiteY39-80"/>
              </a:cxn>
              <a:cxn ang="0">
                <a:pos x="connsiteX40-81" y="connsiteY40-82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3" name="Teardrop 1"/>
          <p:cNvSpPr/>
          <p:nvPr/>
        </p:nvSpPr>
        <p:spPr>
          <a:xfrm rot="18805991">
            <a:off x="10126692" y="1539348"/>
            <a:ext cx="551843" cy="546086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4" name="Rectangle 130"/>
          <p:cNvSpPr/>
          <p:nvPr/>
        </p:nvSpPr>
        <p:spPr>
          <a:xfrm>
            <a:off x="10932820" y="1539414"/>
            <a:ext cx="544577" cy="547049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5" name="Right Triangle 17"/>
          <p:cNvSpPr>
            <a:spLocks noChangeAspect="1"/>
          </p:cNvSpPr>
          <p:nvPr/>
        </p:nvSpPr>
        <p:spPr>
          <a:xfrm>
            <a:off x="9363473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1999321" y="2603448"/>
                </a:moveTo>
                <a:lnTo>
                  <a:pt x="1999321" y="2772810"/>
                </a:lnTo>
                <a:lnTo>
                  <a:pt x="2528507" y="2772810"/>
                </a:lnTo>
                <a:lnTo>
                  <a:pt x="2528507" y="2603448"/>
                </a:lnTo>
                <a:close/>
                <a:moveTo>
                  <a:pt x="2263914" y="2230929"/>
                </a:moveTo>
                <a:cubicBezTo>
                  <a:pt x="2516419" y="2230929"/>
                  <a:pt x="2721114" y="2435624"/>
                  <a:pt x="2721114" y="2688129"/>
                </a:cubicBezTo>
                <a:cubicBezTo>
                  <a:pt x="2721114" y="2940634"/>
                  <a:pt x="2516419" y="3145329"/>
                  <a:pt x="2263914" y="3145329"/>
                </a:cubicBezTo>
                <a:cubicBezTo>
                  <a:pt x="2011409" y="3145329"/>
                  <a:pt x="1806714" y="2940634"/>
                  <a:pt x="1806714" y="2688129"/>
                </a:cubicBezTo>
                <a:cubicBezTo>
                  <a:pt x="1806714" y="2435624"/>
                  <a:pt x="2011409" y="2230929"/>
                  <a:pt x="2263914" y="2230929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6" name="Right Triangle 17"/>
          <p:cNvSpPr>
            <a:spLocks noChangeAspect="1"/>
          </p:cNvSpPr>
          <p:nvPr/>
        </p:nvSpPr>
        <p:spPr>
          <a:xfrm>
            <a:off x="8488431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79233" y="2431577"/>
                </a:moveTo>
                <a:lnTo>
                  <a:pt x="2179233" y="2611489"/>
                </a:lnTo>
                <a:lnTo>
                  <a:pt x="1999321" y="2611489"/>
                </a:lnTo>
                <a:lnTo>
                  <a:pt x="1999321" y="2780851"/>
                </a:lnTo>
                <a:lnTo>
                  <a:pt x="2179233" y="2780851"/>
                </a:lnTo>
                <a:lnTo>
                  <a:pt x="2179233" y="2960763"/>
                </a:lnTo>
                <a:lnTo>
                  <a:pt x="2348595" y="2960763"/>
                </a:lnTo>
                <a:lnTo>
                  <a:pt x="2348595" y="2780851"/>
                </a:lnTo>
                <a:lnTo>
                  <a:pt x="2528507" y="2780851"/>
                </a:lnTo>
                <a:lnTo>
                  <a:pt x="2528507" y="2611489"/>
                </a:lnTo>
                <a:lnTo>
                  <a:pt x="2348595" y="2611489"/>
                </a:lnTo>
                <a:lnTo>
                  <a:pt x="2348595" y="24315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7" name="Right Triangle 17"/>
          <p:cNvSpPr>
            <a:spLocks noChangeAspect="1"/>
          </p:cNvSpPr>
          <p:nvPr/>
        </p:nvSpPr>
        <p:spPr>
          <a:xfrm>
            <a:off x="10238515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36698" y="2449196"/>
                </a:moveTo>
                <a:lnTo>
                  <a:pt x="2016940" y="2568954"/>
                </a:lnTo>
                <a:lnTo>
                  <a:pt x="2144156" y="2696170"/>
                </a:lnTo>
                <a:lnTo>
                  <a:pt x="2016940" y="2823386"/>
                </a:lnTo>
                <a:lnTo>
                  <a:pt x="2136698" y="2943144"/>
                </a:lnTo>
                <a:lnTo>
                  <a:pt x="2263914" y="2815928"/>
                </a:lnTo>
                <a:lnTo>
                  <a:pt x="2391130" y="2943144"/>
                </a:lnTo>
                <a:lnTo>
                  <a:pt x="2510888" y="2823386"/>
                </a:lnTo>
                <a:lnTo>
                  <a:pt x="2383672" y="2696170"/>
                </a:lnTo>
                <a:lnTo>
                  <a:pt x="2510888" y="2568954"/>
                </a:lnTo>
                <a:lnTo>
                  <a:pt x="2391130" y="2449196"/>
                </a:lnTo>
                <a:lnTo>
                  <a:pt x="2263914" y="2576412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8" name="Oval 44"/>
          <p:cNvSpPr>
            <a:spLocks noChangeAspect="1"/>
          </p:cNvSpPr>
          <p:nvPr/>
        </p:nvSpPr>
        <p:spPr>
          <a:xfrm>
            <a:off x="11113556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519839" y="2469622"/>
                </a:moveTo>
                <a:lnTo>
                  <a:pt x="2201779" y="2787682"/>
                </a:lnTo>
                <a:lnTo>
                  <a:pt x="2003023" y="2588926"/>
                </a:lnTo>
                <a:lnTo>
                  <a:pt x="1901669" y="2690281"/>
                </a:lnTo>
                <a:lnTo>
                  <a:pt x="2203868" y="2992480"/>
                </a:lnTo>
                <a:lnTo>
                  <a:pt x="2305222" y="2891125"/>
                </a:lnTo>
                <a:lnTo>
                  <a:pt x="2303133" y="2889037"/>
                </a:lnTo>
                <a:lnTo>
                  <a:pt x="2621194" y="25709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</p:spTree>
  </p:cSld>
  <p:clrMapOvr>
    <a:masterClrMapping/>
  </p:clrMapOvr>
  <p:transition>
    <p:wedg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5000"/>
          </a:bodyPr>
          <a:lstStyle/>
          <a:p>
            <a:r>
              <a:rPr lang="zh-CN" dirty="0"/>
              <a:t>完全可编辑的图标集：B</a:t>
            </a:r>
          </a:p>
        </p:txBody>
      </p:sp>
      <p:sp>
        <p:nvSpPr>
          <p:cNvPr id="54" name="Freeform 47"/>
          <p:cNvSpPr>
            <a:spLocks noChangeAspect="1"/>
          </p:cNvSpPr>
          <p:nvPr/>
        </p:nvSpPr>
        <p:spPr>
          <a:xfrm>
            <a:off x="4430860" y="1410562"/>
            <a:ext cx="530134" cy="529812"/>
          </a:xfrm>
          <a:custGeom>
            <a:avLst/>
            <a:gdLst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5619 w 1901727"/>
              <a:gd name="connsiteY10" fmla="*/ 633909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-1" fmla="*/ 790984 w 1901727"/>
              <a:gd name="connsiteY0-2" fmla="*/ 0 h 1985875"/>
              <a:gd name="connsiteX1-3" fmla="*/ 790984 w 1901727"/>
              <a:gd name="connsiteY1-4" fmla="*/ 0 h 1985875"/>
              <a:gd name="connsiteX2-5" fmla="*/ 1026596 w 1901727"/>
              <a:gd name="connsiteY2-6" fmla="*/ 5610 h 1985875"/>
              <a:gd name="connsiteX3-7" fmla="*/ 1020986 w 1901727"/>
              <a:gd name="connsiteY3-8" fmla="*/ 493664 h 1985875"/>
              <a:gd name="connsiteX4-9" fmla="*/ 1172451 w 1901727"/>
              <a:gd name="connsiteY4-10" fmla="*/ 605860 h 1985875"/>
              <a:gd name="connsiteX5-11" fmla="*/ 1357575 w 1901727"/>
              <a:gd name="connsiteY5-12" fmla="*/ 403907 h 1985875"/>
              <a:gd name="connsiteX6-13" fmla="*/ 1901727 w 1901727"/>
              <a:gd name="connsiteY6-14" fmla="*/ 1924167 h 1985875"/>
              <a:gd name="connsiteX7-15" fmla="*/ 992937 w 1901727"/>
              <a:gd name="connsiteY7-16" fmla="*/ 1480991 h 1985875"/>
              <a:gd name="connsiteX8-17" fmla="*/ 1054645 w 1901727"/>
              <a:gd name="connsiteY8-18" fmla="*/ 1121963 h 1985875"/>
              <a:gd name="connsiteX9-19" fmla="*/ 1088304 w 1901727"/>
              <a:gd name="connsiteY9-20" fmla="*/ 757325 h 1985875"/>
              <a:gd name="connsiteX10-21" fmla="*/ 920009 w 1901727"/>
              <a:gd name="connsiteY10-22" fmla="*/ 611470 h 1985875"/>
              <a:gd name="connsiteX11-23" fmla="*/ 729276 w 1901727"/>
              <a:gd name="connsiteY11-24" fmla="*/ 751715 h 1985875"/>
              <a:gd name="connsiteX12-25" fmla="*/ 740495 w 1901727"/>
              <a:gd name="connsiteY12-26" fmla="*/ 1161232 h 1985875"/>
              <a:gd name="connsiteX13-27" fmla="*/ 785374 w 1901727"/>
              <a:gd name="connsiteY13-28" fmla="*/ 1509040 h 1985875"/>
              <a:gd name="connsiteX14-29" fmla="*/ 0 w 1901727"/>
              <a:gd name="connsiteY14-30" fmla="*/ 1985875 h 1985875"/>
              <a:gd name="connsiteX15-31" fmla="*/ 437565 w 1901727"/>
              <a:gd name="connsiteY15-32" fmla="*/ 387077 h 1985875"/>
              <a:gd name="connsiteX16-33" fmla="*/ 650738 w 1901727"/>
              <a:gd name="connsiteY16-34" fmla="*/ 611470 h 1985875"/>
              <a:gd name="connsiteX17-35" fmla="*/ 813423 w 1901727"/>
              <a:gd name="connsiteY17-36" fmla="*/ 499274 h 1985875"/>
              <a:gd name="connsiteX18-37" fmla="*/ 790984 w 1901727"/>
              <a:gd name="connsiteY18-38" fmla="*/ 0 h 1985875"/>
              <a:gd name="connsiteX0-39" fmla="*/ 790984 w 1901727"/>
              <a:gd name="connsiteY0-40" fmla="*/ 0 h 1985875"/>
              <a:gd name="connsiteX1-41" fmla="*/ 790984 w 1901727"/>
              <a:gd name="connsiteY1-42" fmla="*/ 0 h 1985875"/>
              <a:gd name="connsiteX2-43" fmla="*/ 1026596 w 1901727"/>
              <a:gd name="connsiteY2-44" fmla="*/ 5610 h 1985875"/>
              <a:gd name="connsiteX3-45" fmla="*/ 1020986 w 1901727"/>
              <a:gd name="connsiteY3-46" fmla="*/ 493664 h 1985875"/>
              <a:gd name="connsiteX4-47" fmla="*/ 1172451 w 1901727"/>
              <a:gd name="connsiteY4-48" fmla="*/ 605860 h 1985875"/>
              <a:gd name="connsiteX5-49" fmla="*/ 1357575 w 1901727"/>
              <a:gd name="connsiteY5-50" fmla="*/ 403907 h 1985875"/>
              <a:gd name="connsiteX6-51" fmla="*/ 1901727 w 1901727"/>
              <a:gd name="connsiteY6-52" fmla="*/ 1924167 h 1985875"/>
              <a:gd name="connsiteX7-53" fmla="*/ 992937 w 1901727"/>
              <a:gd name="connsiteY7-54" fmla="*/ 1480991 h 1985875"/>
              <a:gd name="connsiteX8-55" fmla="*/ 1054645 w 1901727"/>
              <a:gd name="connsiteY8-56" fmla="*/ 1121963 h 1985875"/>
              <a:gd name="connsiteX9-57" fmla="*/ 1088304 w 1901727"/>
              <a:gd name="connsiteY9-58" fmla="*/ 757325 h 1985875"/>
              <a:gd name="connsiteX10-59" fmla="*/ 920009 w 1901727"/>
              <a:gd name="connsiteY10-60" fmla="*/ 611470 h 1985875"/>
              <a:gd name="connsiteX11-61" fmla="*/ 729276 w 1901727"/>
              <a:gd name="connsiteY11-62" fmla="*/ 751715 h 1985875"/>
              <a:gd name="connsiteX12-63" fmla="*/ 740495 w 1901727"/>
              <a:gd name="connsiteY12-64" fmla="*/ 1161232 h 1985875"/>
              <a:gd name="connsiteX13-65" fmla="*/ 785374 w 1901727"/>
              <a:gd name="connsiteY13-66" fmla="*/ 1509040 h 1985875"/>
              <a:gd name="connsiteX14-67" fmla="*/ 0 w 1901727"/>
              <a:gd name="connsiteY14-68" fmla="*/ 1985875 h 1985875"/>
              <a:gd name="connsiteX15-69" fmla="*/ 437565 w 1901727"/>
              <a:gd name="connsiteY15-70" fmla="*/ 387077 h 1985875"/>
              <a:gd name="connsiteX16-71" fmla="*/ 650738 w 1901727"/>
              <a:gd name="connsiteY16-72" fmla="*/ 611470 h 1985875"/>
              <a:gd name="connsiteX17-73" fmla="*/ 813423 w 1901727"/>
              <a:gd name="connsiteY17-74" fmla="*/ 499274 h 1985875"/>
              <a:gd name="connsiteX18-75" fmla="*/ 790984 w 1901727"/>
              <a:gd name="connsiteY18-76" fmla="*/ 0 h 1985875"/>
              <a:gd name="connsiteX0-77" fmla="*/ 790984 w 1901727"/>
              <a:gd name="connsiteY0-78" fmla="*/ 0 h 1985875"/>
              <a:gd name="connsiteX1-79" fmla="*/ 790984 w 1901727"/>
              <a:gd name="connsiteY1-80" fmla="*/ 0 h 1985875"/>
              <a:gd name="connsiteX2-81" fmla="*/ 1026596 w 1901727"/>
              <a:gd name="connsiteY2-82" fmla="*/ 5610 h 1985875"/>
              <a:gd name="connsiteX3-83" fmla="*/ 1020986 w 1901727"/>
              <a:gd name="connsiteY3-84" fmla="*/ 493664 h 1985875"/>
              <a:gd name="connsiteX4-85" fmla="*/ 1172451 w 1901727"/>
              <a:gd name="connsiteY4-86" fmla="*/ 605860 h 1985875"/>
              <a:gd name="connsiteX5-87" fmla="*/ 1357575 w 1901727"/>
              <a:gd name="connsiteY5-88" fmla="*/ 403907 h 1985875"/>
              <a:gd name="connsiteX6-89" fmla="*/ 1901727 w 1901727"/>
              <a:gd name="connsiteY6-90" fmla="*/ 1924167 h 1985875"/>
              <a:gd name="connsiteX7-91" fmla="*/ 992937 w 1901727"/>
              <a:gd name="connsiteY7-92" fmla="*/ 1480991 h 1985875"/>
              <a:gd name="connsiteX8-93" fmla="*/ 1054645 w 1901727"/>
              <a:gd name="connsiteY8-94" fmla="*/ 1121963 h 1985875"/>
              <a:gd name="connsiteX9-95" fmla="*/ 1088304 w 1901727"/>
              <a:gd name="connsiteY9-96" fmla="*/ 757325 h 1985875"/>
              <a:gd name="connsiteX10-97" fmla="*/ 920009 w 1901727"/>
              <a:gd name="connsiteY10-98" fmla="*/ 611470 h 1985875"/>
              <a:gd name="connsiteX11-99" fmla="*/ 729276 w 1901727"/>
              <a:gd name="connsiteY11-100" fmla="*/ 751715 h 1985875"/>
              <a:gd name="connsiteX12-101" fmla="*/ 740495 w 1901727"/>
              <a:gd name="connsiteY12-102" fmla="*/ 1161232 h 1985875"/>
              <a:gd name="connsiteX13-103" fmla="*/ 785374 w 1901727"/>
              <a:gd name="connsiteY13-104" fmla="*/ 1509040 h 1985875"/>
              <a:gd name="connsiteX14-105" fmla="*/ 0 w 1901727"/>
              <a:gd name="connsiteY14-106" fmla="*/ 1985875 h 1985875"/>
              <a:gd name="connsiteX15-107" fmla="*/ 437565 w 1901727"/>
              <a:gd name="connsiteY15-108" fmla="*/ 387077 h 1985875"/>
              <a:gd name="connsiteX16-109" fmla="*/ 650738 w 1901727"/>
              <a:gd name="connsiteY16-110" fmla="*/ 611470 h 1985875"/>
              <a:gd name="connsiteX17-111" fmla="*/ 813423 w 1901727"/>
              <a:gd name="connsiteY17-112" fmla="*/ 499274 h 1985875"/>
              <a:gd name="connsiteX18-113" fmla="*/ 790984 w 1901727"/>
              <a:gd name="connsiteY18-114" fmla="*/ 0 h 1985875"/>
              <a:gd name="connsiteX0-115" fmla="*/ 790984 w 1901727"/>
              <a:gd name="connsiteY0-116" fmla="*/ 0 h 1985875"/>
              <a:gd name="connsiteX1-117" fmla="*/ 790984 w 1901727"/>
              <a:gd name="connsiteY1-118" fmla="*/ 0 h 1985875"/>
              <a:gd name="connsiteX2-119" fmla="*/ 1026596 w 1901727"/>
              <a:gd name="connsiteY2-120" fmla="*/ 5610 h 1985875"/>
              <a:gd name="connsiteX3-121" fmla="*/ 1020986 w 1901727"/>
              <a:gd name="connsiteY3-122" fmla="*/ 493664 h 1985875"/>
              <a:gd name="connsiteX4-123" fmla="*/ 1172451 w 1901727"/>
              <a:gd name="connsiteY4-124" fmla="*/ 605860 h 1985875"/>
              <a:gd name="connsiteX5-125" fmla="*/ 1351965 w 1901727"/>
              <a:gd name="connsiteY5-126" fmla="*/ 375858 h 1985875"/>
              <a:gd name="connsiteX6-127" fmla="*/ 1901727 w 1901727"/>
              <a:gd name="connsiteY6-128" fmla="*/ 1924167 h 1985875"/>
              <a:gd name="connsiteX7-129" fmla="*/ 992937 w 1901727"/>
              <a:gd name="connsiteY7-130" fmla="*/ 1480991 h 1985875"/>
              <a:gd name="connsiteX8-131" fmla="*/ 1054645 w 1901727"/>
              <a:gd name="connsiteY8-132" fmla="*/ 1121963 h 1985875"/>
              <a:gd name="connsiteX9-133" fmla="*/ 1088304 w 1901727"/>
              <a:gd name="connsiteY9-134" fmla="*/ 757325 h 1985875"/>
              <a:gd name="connsiteX10-135" fmla="*/ 920009 w 1901727"/>
              <a:gd name="connsiteY10-136" fmla="*/ 611470 h 1985875"/>
              <a:gd name="connsiteX11-137" fmla="*/ 729276 w 1901727"/>
              <a:gd name="connsiteY11-138" fmla="*/ 751715 h 1985875"/>
              <a:gd name="connsiteX12-139" fmla="*/ 740495 w 1901727"/>
              <a:gd name="connsiteY12-140" fmla="*/ 1161232 h 1985875"/>
              <a:gd name="connsiteX13-141" fmla="*/ 785374 w 1901727"/>
              <a:gd name="connsiteY13-142" fmla="*/ 1509040 h 1985875"/>
              <a:gd name="connsiteX14-143" fmla="*/ 0 w 1901727"/>
              <a:gd name="connsiteY14-144" fmla="*/ 1985875 h 1985875"/>
              <a:gd name="connsiteX15-145" fmla="*/ 437565 w 1901727"/>
              <a:gd name="connsiteY15-146" fmla="*/ 387077 h 1985875"/>
              <a:gd name="connsiteX16-147" fmla="*/ 650738 w 1901727"/>
              <a:gd name="connsiteY16-148" fmla="*/ 611470 h 1985875"/>
              <a:gd name="connsiteX17-149" fmla="*/ 813423 w 1901727"/>
              <a:gd name="connsiteY17-150" fmla="*/ 499274 h 1985875"/>
              <a:gd name="connsiteX18-151" fmla="*/ 790984 w 1901727"/>
              <a:gd name="connsiteY18-152" fmla="*/ 0 h 1985875"/>
              <a:gd name="connsiteX0-153" fmla="*/ 790984 w 1901727"/>
              <a:gd name="connsiteY0-154" fmla="*/ 0 h 1985875"/>
              <a:gd name="connsiteX1-155" fmla="*/ 790984 w 1901727"/>
              <a:gd name="connsiteY1-156" fmla="*/ 0 h 1985875"/>
              <a:gd name="connsiteX2-157" fmla="*/ 1026596 w 1901727"/>
              <a:gd name="connsiteY2-158" fmla="*/ 5610 h 1985875"/>
              <a:gd name="connsiteX3-159" fmla="*/ 1020986 w 1901727"/>
              <a:gd name="connsiteY3-160" fmla="*/ 493664 h 1985875"/>
              <a:gd name="connsiteX4-161" fmla="*/ 1172451 w 1901727"/>
              <a:gd name="connsiteY4-162" fmla="*/ 605860 h 1985875"/>
              <a:gd name="connsiteX5-163" fmla="*/ 1351965 w 1901727"/>
              <a:gd name="connsiteY5-164" fmla="*/ 375858 h 1985875"/>
              <a:gd name="connsiteX6-165" fmla="*/ 1901727 w 1901727"/>
              <a:gd name="connsiteY6-166" fmla="*/ 1924167 h 1985875"/>
              <a:gd name="connsiteX7-167" fmla="*/ 992937 w 1901727"/>
              <a:gd name="connsiteY7-168" fmla="*/ 1480991 h 1985875"/>
              <a:gd name="connsiteX8-169" fmla="*/ 1054645 w 1901727"/>
              <a:gd name="connsiteY8-170" fmla="*/ 1121963 h 1985875"/>
              <a:gd name="connsiteX9-171" fmla="*/ 1088304 w 1901727"/>
              <a:gd name="connsiteY9-172" fmla="*/ 757325 h 1985875"/>
              <a:gd name="connsiteX10-173" fmla="*/ 920009 w 1901727"/>
              <a:gd name="connsiteY10-174" fmla="*/ 611470 h 1985875"/>
              <a:gd name="connsiteX11-175" fmla="*/ 729276 w 1901727"/>
              <a:gd name="connsiteY11-176" fmla="*/ 751715 h 1985875"/>
              <a:gd name="connsiteX12-177" fmla="*/ 740495 w 1901727"/>
              <a:gd name="connsiteY12-178" fmla="*/ 1161232 h 1985875"/>
              <a:gd name="connsiteX13-179" fmla="*/ 785374 w 1901727"/>
              <a:gd name="connsiteY13-180" fmla="*/ 1509040 h 1985875"/>
              <a:gd name="connsiteX14-181" fmla="*/ 0 w 1901727"/>
              <a:gd name="connsiteY14-182" fmla="*/ 1985875 h 1985875"/>
              <a:gd name="connsiteX15-183" fmla="*/ 437565 w 1901727"/>
              <a:gd name="connsiteY15-184" fmla="*/ 387077 h 1985875"/>
              <a:gd name="connsiteX16-185" fmla="*/ 650738 w 1901727"/>
              <a:gd name="connsiteY16-186" fmla="*/ 611470 h 1985875"/>
              <a:gd name="connsiteX17-187" fmla="*/ 813423 w 1901727"/>
              <a:gd name="connsiteY17-188" fmla="*/ 499274 h 1985875"/>
              <a:gd name="connsiteX18-189" fmla="*/ 790984 w 1901727"/>
              <a:gd name="connsiteY18-190" fmla="*/ 0 h 1985875"/>
              <a:gd name="connsiteX0-191" fmla="*/ 790984 w 1901727"/>
              <a:gd name="connsiteY0-192" fmla="*/ 0 h 1985875"/>
              <a:gd name="connsiteX1-193" fmla="*/ 790984 w 1901727"/>
              <a:gd name="connsiteY1-194" fmla="*/ 0 h 1985875"/>
              <a:gd name="connsiteX2-195" fmla="*/ 1026596 w 1901727"/>
              <a:gd name="connsiteY2-196" fmla="*/ 5610 h 1985875"/>
              <a:gd name="connsiteX3-197" fmla="*/ 1020986 w 1901727"/>
              <a:gd name="connsiteY3-198" fmla="*/ 493664 h 1985875"/>
              <a:gd name="connsiteX4-199" fmla="*/ 1155622 w 1901727"/>
              <a:gd name="connsiteY4-200" fmla="*/ 572201 h 1985875"/>
              <a:gd name="connsiteX5-201" fmla="*/ 1351965 w 1901727"/>
              <a:gd name="connsiteY5-202" fmla="*/ 375858 h 1985875"/>
              <a:gd name="connsiteX6-203" fmla="*/ 1901727 w 1901727"/>
              <a:gd name="connsiteY6-204" fmla="*/ 1924167 h 1985875"/>
              <a:gd name="connsiteX7-205" fmla="*/ 992937 w 1901727"/>
              <a:gd name="connsiteY7-206" fmla="*/ 1480991 h 1985875"/>
              <a:gd name="connsiteX8-207" fmla="*/ 1054645 w 1901727"/>
              <a:gd name="connsiteY8-208" fmla="*/ 1121963 h 1985875"/>
              <a:gd name="connsiteX9-209" fmla="*/ 1088304 w 1901727"/>
              <a:gd name="connsiteY9-210" fmla="*/ 757325 h 1985875"/>
              <a:gd name="connsiteX10-211" fmla="*/ 920009 w 1901727"/>
              <a:gd name="connsiteY10-212" fmla="*/ 611470 h 1985875"/>
              <a:gd name="connsiteX11-213" fmla="*/ 729276 w 1901727"/>
              <a:gd name="connsiteY11-214" fmla="*/ 751715 h 1985875"/>
              <a:gd name="connsiteX12-215" fmla="*/ 740495 w 1901727"/>
              <a:gd name="connsiteY12-216" fmla="*/ 1161232 h 1985875"/>
              <a:gd name="connsiteX13-217" fmla="*/ 785374 w 1901727"/>
              <a:gd name="connsiteY13-218" fmla="*/ 1509040 h 1985875"/>
              <a:gd name="connsiteX14-219" fmla="*/ 0 w 1901727"/>
              <a:gd name="connsiteY14-220" fmla="*/ 1985875 h 1985875"/>
              <a:gd name="connsiteX15-221" fmla="*/ 437565 w 1901727"/>
              <a:gd name="connsiteY15-222" fmla="*/ 387077 h 1985875"/>
              <a:gd name="connsiteX16-223" fmla="*/ 650738 w 1901727"/>
              <a:gd name="connsiteY16-224" fmla="*/ 611470 h 1985875"/>
              <a:gd name="connsiteX17-225" fmla="*/ 813423 w 1901727"/>
              <a:gd name="connsiteY17-226" fmla="*/ 499274 h 1985875"/>
              <a:gd name="connsiteX18-227" fmla="*/ 790984 w 1901727"/>
              <a:gd name="connsiteY18-228" fmla="*/ 0 h 1985875"/>
              <a:gd name="connsiteX0-229" fmla="*/ 790984 w 1901727"/>
              <a:gd name="connsiteY0-230" fmla="*/ 0 h 1985875"/>
              <a:gd name="connsiteX1-231" fmla="*/ 790984 w 1901727"/>
              <a:gd name="connsiteY1-232" fmla="*/ 0 h 1985875"/>
              <a:gd name="connsiteX2-233" fmla="*/ 1026596 w 1901727"/>
              <a:gd name="connsiteY2-234" fmla="*/ 5610 h 1985875"/>
              <a:gd name="connsiteX3-235" fmla="*/ 1020986 w 1901727"/>
              <a:gd name="connsiteY3-236" fmla="*/ 493664 h 1985875"/>
              <a:gd name="connsiteX4-237" fmla="*/ 1155622 w 1901727"/>
              <a:gd name="connsiteY4-238" fmla="*/ 572201 h 1985875"/>
              <a:gd name="connsiteX5-239" fmla="*/ 1351965 w 1901727"/>
              <a:gd name="connsiteY5-240" fmla="*/ 375858 h 1985875"/>
              <a:gd name="connsiteX6-241" fmla="*/ 1901727 w 1901727"/>
              <a:gd name="connsiteY6-242" fmla="*/ 1924167 h 1985875"/>
              <a:gd name="connsiteX7-243" fmla="*/ 992937 w 1901727"/>
              <a:gd name="connsiteY7-244" fmla="*/ 1480991 h 1985875"/>
              <a:gd name="connsiteX8-245" fmla="*/ 1054645 w 1901727"/>
              <a:gd name="connsiteY8-246" fmla="*/ 1121963 h 1985875"/>
              <a:gd name="connsiteX9-247" fmla="*/ 1088304 w 1901727"/>
              <a:gd name="connsiteY9-248" fmla="*/ 757325 h 1985875"/>
              <a:gd name="connsiteX10-249" fmla="*/ 920009 w 1901727"/>
              <a:gd name="connsiteY10-250" fmla="*/ 611470 h 1985875"/>
              <a:gd name="connsiteX11-251" fmla="*/ 729276 w 1901727"/>
              <a:gd name="connsiteY11-252" fmla="*/ 751715 h 1985875"/>
              <a:gd name="connsiteX12-253" fmla="*/ 740495 w 1901727"/>
              <a:gd name="connsiteY12-254" fmla="*/ 1161232 h 1985875"/>
              <a:gd name="connsiteX13-255" fmla="*/ 785374 w 1901727"/>
              <a:gd name="connsiteY13-256" fmla="*/ 1509040 h 1985875"/>
              <a:gd name="connsiteX14-257" fmla="*/ 0 w 1901727"/>
              <a:gd name="connsiteY14-258" fmla="*/ 1985875 h 1985875"/>
              <a:gd name="connsiteX15-259" fmla="*/ 437565 w 1901727"/>
              <a:gd name="connsiteY15-260" fmla="*/ 387077 h 1985875"/>
              <a:gd name="connsiteX16-261" fmla="*/ 650738 w 1901727"/>
              <a:gd name="connsiteY16-262" fmla="*/ 611470 h 1985875"/>
              <a:gd name="connsiteX17-263" fmla="*/ 813423 w 1901727"/>
              <a:gd name="connsiteY17-264" fmla="*/ 499274 h 1985875"/>
              <a:gd name="connsiteX18-265" fmla="*/ 790984 w 1901727"/>
              <a:gd name="connsiteY18-266" fmla="*/ 0 h 1985875"/>
              <a:gd name="connsiteX0-267" fmla="*/ 790984 w 1901727"/>
              <a:gd name="connsiteY0-268" fmla="*/ 0 h 1985875"/>
              <a:gd name="connsiteX1-269" fmla="*/ 790984 w 1901727"/>
              <a:gd name="connsiteY1-270" fmla="*/ 0 h 1985875"/>
              <a:gd name="connsiteX2-271" fmla="*/ 1026596 w 1901727"/>
              <a:gd name="connsiteY2-272" fmla="*/ 5610 h 1985875"/>
              <a:gd name="connsiteX3-273" fmla="*/ 1020986 w 1901727"/>
              <a:gd name="connsiteY3-274" fmla="*/ 493664 h 1985875"/>
              <a:gd name="connsiteX4-275" fmla="*/ 1155622 w 1901727"/>
              <a:gd name="connsiteY4-276" fmla="*/ 572201 h 1985875"/>
              <a:gd name="connsiteX5-277" fmla="*/ 1351965 w 1901727"/>
              <a:gd name="connsiteY5-278" fmla="*/ 375858 h 1985875"/>
              <a:gd name="connsiteX6-279" fmla="*/ 1901727 w 1901727"/>
              <a:gd name="connsiteY6-280" fmla="*/ 1924167 h 1985875"/>
              <a:gd name="connsiteX7-281" fmla="*/ 992937 w 1901727"/>
              <a:gd name="connsiteY7-282" fmla="*/ 1480991 h 1985875"/>
              <a:gd name="connsiteX8-283" fmla="*/ 1054645 w 1901727"/>
              <a:gd name="connsiteY8-284" fmla="*/ 1121963 h 1985875"/>
              <a:gd name="connsiteX9-285" fmla="*/ 1088304 w 1901727"/>
              <a:gd name="connsiteY9-286" fmla="*/ 757325 h 1985875"/>
              <a:gd name="connsiteX10-287" fmla="*/ 920009 w 1901727"/>
              <a:gd name="connsiteY10-288" fmla="*/ 611470 h 1985875"/>
              <a:gd name="connsiteX11-289" fmla="*/ 729276 w 1901727"/>
              <a:gd name="connsiteY11-290" fmla="*/ 751715 h 1985875"/>
              <a:gd name="connsiteX12-291" fmla="*/ 740495 w 1901727"/>
              <a:gd name="connsiteY12-292" fmla="*/ 1161232 h 1985875"/>
              <a:gd name="connsiteX13-293" fmla="*/ 785374 w 1901727"/>
              <a:gd name="connsiteY13-294" fmla="*/ 1509040 h 1985875"/>
              <a:gd name="connsiteX14-295" fmla="*/ 0 w 1901727"/>
              <a:gd name="connsiteY14-296" fmla="*/ 1985875 h 1985875"/>
              <a:gd name="connsiteX15-297" fmla="*/ 437565 w 1901727"/>
              <a:gd name="connsiteY15-298" fmla="*/ 387077 h 1985875"/>
              <a:gd name="connsiteX16-299" fmla="*/ 650738 w 1901727"/>
              <a:gd name="connsiteY16-300" fmla="*/ 611470 h 1985875"/>
              <a:gd name="connsiteX17-301" fmla="*/ 813423 w 1901727"/>
              <a:gd name="connsiteY17-302" fmla="*/ 499274 h 1985875"/>
              <a:gd name="connsiteX18-303" fmla="*/ 790984 w 1901727"/>
              <a:gd name="connsiteY18-304" fmla="*/ 0 h 1985875"/>
              <a:gd name="connsiteX0-305" fmla="*/ 790984 w 1942424"/>
              <a:gd name="connsiteY0-306" fmla="*/ 0 h 1985875"/>
              <a:gd name="connsiteX1-307" fmla="*/ 790984 w 1942424"/>
              <a:gd name="connsiteY1-308" fmla="*/ 0 h 1985875"/>
              <a:gd name="connsiteX2-309" fmla="*/ 1026596 w 1942424"/>
              <a:gd name="connsiteY2-310" fmla="*/ 5610 h 1985875"/>
              <a:gd name="connsiteX3-311" fmla="*/ 1020986 w 1942424"/>
              <a:gd name="connsiteY3-312" fmla="*/ 493664 h 1985875"/>
              <a:gd name="connsiteX4-313" fmla="*/ 1155622 w 1942424"/>
              <a:gd name="connsiteY4-314" fmla="*/ 572201 h 1985875"/>
              <a:gd name="connsiteX5-315" fmla="*/ 1351965 w 1942424"/>
              <a:gd name="connsiteY5-316" fmla="*/ 375858 h 1985875"/>
              <a:gd name="connsiteX6-317" fmla="*/ 1901727 w 1942424"/>
              <a:gd name="connsiteY6-318" fmla="*/ 1924167 h 1985875"/>
              <a:gd name="connsiteX7-319" fmla="*/ 992937 w 1942424"/>
              <a:gd name="connsiteY7-320" fmla="*/ 1480991 h 1985875"/>
              <a:gd name="connsiteX8-321" fmla="*/ 1054645 w 1942424"/>
              <a:gd name="connsiteY8-322" fmla="*/ 1121963 h 1985875"/>
              <a:gd name="connsiteX9-323" fmla="*/ 1088304 w 1942424"/>
              <a:gd name="connsiteY9-324" fmla="*/ 757325 h 1985875"/>
              <a:gd name="connsiteX10-325" fmla="*/ 920009 w 1942424"/>
              <a:gd name="connsiteY10-326" fmla="*/ 611470 h 1985875"/>
              <a:gd name="connsiteX11-327" fmla="*/ 729276 w 1942424"/>
              <a:gd name="connsiteY11-328" fmla="*/ 751715 h 1985875"/>
              <a:gd name="connsiteX12-329" fmla="*/ 740495 w 1942424"/>
              <a:gd name="connsiteY12-330" fmla="*/ 1161232 h 1985875"/>
              <a:gd name="connsiteX13-331" fmla="*/ 785374 w 1942424"/>
              <a:gd name="connsiteY13-332" fmla="*/ 1509040 h 1985875"/>
              <a:gd name="connsiteX14-333" fmla="*/ 0 w 1942424"/>
              <a:gd name="connsiteY14-334" fmla="*/ 1985875 h 1985875"/>
              <a:gd name="connsiteX15-335" fmla="*/ 437565 w 1942424"/>
              <a:gd name="connsiteY15-336" fmla="*/ 387077 h 1985875"/>
              <a:gd name="connsiteX16-337" fmla="*/ 650738 w 1942424"/>
              <a:gd name="connsiteY16-338" fmla="*/ 611470 h 1985875"/>
              <a:gd name="connsiteX17-339" fmla="*/ 813423 w 1942424"/>
              <a:gd name="connsiteY17-340" fmla="*/ 499274 h 1985875"/>
              <a:gd name="connsiteX18-341" fmla="*/ 790984 w 1942424"/>
              <a:gd name="connsiteY18-342" fmla="*/ 0 h 1985875"/>
              <a:gd name="connsiteX0-343" fmla="*/ 790984 w 1942424"/>
              <a:gd name="connsiteY0-344" fmla="*/ 0 h 1985875"/>
              <a:gd name="connsiteX1-345" fmla="*/ 790984 w 1942424"/>
              <a:gd name="connsiteY1-346" fmla="*/ 0 h 1985875"/>
              <a:gd name="connsiteX2-347" fmla="*/ 1026596 w 1942424"/>
              <a:gd name="connsiteY2-348" fmla="*/ 5610 h 1985875"/>
              <a:gd name="connsiteX3-349" fmla="*/ 1020986 w 1942424"/>
              <a:gd name="connsiteY3-350" fmla="*/ 493664 h 1985875"/>
              <a:gd name="connsiteX4-351" fmla="*/ 1155622 w 1942424"/>
              <a:gd name="connsiteY4-352" fmla="*/ 572201 h 1985875"/>
              <a:gd name="connsiteX5-353" fmla="*/ 1351965 w 1942424"/>
              <a:gd name="connsiteY5-354" fmla="*/ 375858 h 1985875"/>
              <a:gd name="connsiteX6-355" fmla="*/ 1901727 w 1942424"/>
              <a:gd name="connsiteY6-356" fmla="*/ 1924167 h 1985875"/>
              <a:gd name="connsiteX7-357" fmla="*/ 992937 w 1942424"/>
              <a:gd name="connsiteY7-358" fmla="*/ 1480991 h 1985875"/>
              <a:gd name="connsiteX8-359" fmla="*/ 1054645 w 1942424"/>
              <a:gd name="connsiteY8-360" fmla="*/ 1121963 h 1985875"/>
              <a:gd name="connsiteX9-361" fmla="*/ 1088304 w 1942424"/>
              <a:gd name="connsiteY9-362" fmla="*/ 757325 h 1985875"/>
              <a:gd name="connsiteX10-363" fmla="*/ 920009 w 1942424"/>
              <a:gd name="connsiteY10-364" fmla="*/ 611470 h 1985875"/>
              <a:gd name="connsiteX11-365" fmla="*/ 729276 w 1942424"/>
              <a:gd name="connsiteY11-366" fmla="*/ 751715 h 1985875"/>
              <a:gd name="connsiteX12-367" fmla="*/ 740495 w 1942424"/>
              <a:gd name="connsiteY12-368" fmla="*/ 1161232 h 1985875"/>
              <a:gd name="connsiteX13-369" fmla="*/ 785374 w 1942424"/>
              <a:gd name="connsiteY13-370" fmla="*/ 1509040 h 1985875"/>
              <a:gd name="connsiteX14-371" fmla="*/ 0 w 1942424"/>
              <a:gd name="connsiteY14-372" fmla="*/ 1985875 h 1985875"/>
              <a:gd name="connsiteX15-373" fmla="*/ 437565 w 1942424"/>
              <a:gd name="connsiteY15-374" fmla="*/ 387077 h 1985875"/>
              <a:gd name="connsiteX16-375" fmla="*/ 650738 w 1942424"/>
              <a:gd name="connsiteY16-376" fmla="*/ 611470 h 1985875"/>
              <a:gd name="connsiteX17-377" fmla="*/ 813423 w 1942424"/>
              <a:gd name="connsiteY17-378" fmla="*/ 499274 h 1985875"/>
              <a:gd name="connsiteX18-379" fmla="*/ 790984 w 1942424"/>
              <a:gd name="connsiteY18-380" fmla="*/ 0 h 1985875"/>
              <a:gd name="connsiteX0-381" fmla="*/ 790984 w 1946874"/>
              <a:gd name="connsiteY0-382" fmla="*/ 0 h 1985875"/>
              <a:gd name="connsiteX1-383" fmla="*/ 790984 w 1946874"/>
              <a:gd name="connsiteY1-384" fmla="*/ 0 h 1985875"/>
              <a:gd name="connsiteX2-385" fmla="*/ 1026596 w 1946874"/>
              <a:gd name="connsiteY2-386" fmla="*/ 5610 h 1985875"/>
              <a:gd name="connsiteX3-387" fmla="*/ 1020986 w 1946874"/>
              <a:gd name="connsiteY3-388" fmla="*/ 493664 h 1985875"/>
              <a:gd name="connsiteX4-389" fmla="*/ 1155622 w 1946874"/>
              <a:gd name="connsiteY4-390" fmla="*/ 572201 h 1985875"/>
              <a:gd name="connsiteX5-391" fmla="*/ 1351965 w 1946874"/>
              <a:gd name="connsiteY5-392" fmla="*/ 375858 h 1985875"/>
              <a:gd name="connsiteX6-393" fmla="*/ 1901727 w 1946874"/>
              <a:gd name="connsiteY6-394" fmla="*/ 1924167 h 1985875"/>
              <a:gd name="connsiteX7-395" fmla="*/ 992937 w 1946874"/>
              <a:gd name="connsiteY7-396" fmla="*/ 1480991 h 1985875"/>
              <a:gd name="connsiteX8-397" fmla="*/ 1054645 w 1946874"/>
              <a:gd name="connsiteY8-398" fmla="*/ 1121963 h 1985875"/>
              <a:gd name="connsiteX9-399" fmla="*/ 1088304 w 1946874"/>
              <a:gd name="connsiteY9-400" fmla="*/ 757325 h 1985875"/>
              <a:gd name="connsiteX10-401" fmla="*/ 920009 w 1946874"/>
              <a:gd name="connsiteY10-402" fmla="*/ 611470 h 1985875"/>
              <a:gd name="connsiteX11-403" fmla="*/ 729276 w 1946874"/>
              <a:gd name="connsiteY11-404" fmla="*/ 751715 h 1985875"/>
              <a:gd name="connsiteX12-405" fmla="*/ 740495 w 1946874"/>
              <a:gd name="connsiteY12-406" fmla="*/ 1161232 h 1985875"/>
              <a:gd name="connsiteX13-407" fmla="*/ 785374 w 1946874"/>
              <a:gd name="connsiteY13-408" fmla="*/ 1509040 h 1985875"/>
              <a:gd name="connsiteX14-409" fmla="*/ 0 w 1946874"/>
              <a:gd name="connsiteY14-410" fmla="*/ 1985875 h 1985875"/>
              <a:gd name="connsiteX15-411" fmla="*/ 437565 w 1946874"/>
              <a:gd name="connsiteY15-412" fmla="*/ 387077 h 1985875"/>
              <a:gd name="connsiteX16-413" fmla="*/ 650738 w 1946874"/>
              <a:gd name="connsiteY16-414" fmla="*/ 611470 h 1985875"/>
              <a:gd name="connsiteX17-415" fmla="*/ 813423 w 1946874"/>
              <a:gd name="connsiteY17-416" fmla="*/ 499274 h 1985875"/>
              <a:gd name="connsiteX18-417" fmla="*/ 790984 w 1946874"/>
              <a:gd name="connsiteY18-418" fmla="*/ 0 h 1985875"/>
              <a:gd name="connsiteX0-419" fmla="*/ 790984 w 1946874"/>
              <a:gd name="connsiteY0-420" fmla="*/ 0 h 1985875"/>
              <a:gd name="connsiteX1-421" fmla="*/ 790984 w 1946874"/>
              <a:gd name="connsiteY1-422" fmla="*/ 0 h 1985875"/>
              <a:gd name="connsiteX2-423" fmla="*/ 1026596 w 1946874"/>
              <a:gd name="connsiteY2-424" fmla="*/ 5610 h 1985875"/>
              <a:gd name="connsiteX3-425" fmla="*/ 1020986 w 1946874"/>
              <a:gd name="connsiteY3-426" fmla="*/ 493664 h 1985875"/>
              <a:gd name="connsiteX4-427" fmla="*/ 1155622 w 1946874"/>
              <a:gd name="connsiteY4-428" fmla="*/ 572201 h 1985875"/>
              <a:gd name="connsiteX5-429" fmla="*/ 1351965 w 1946874"/>
              <a:gd name="connsiteY5-430" fmla="*/ 375858 h 1985875"/>
              <a:gd name="connsiteX6-431" fmla="*/ 1901727 w 1946874"/>
              <a:gd name="connsiteY6-432" fmla="*/ 1924167 h 1985875"/>
              <a:gd name="connsiteX7-433" fmla="*/ 992937 w 1946874"/>
              <a:gd name="connsiteY7-434" fmla="*/ 1480991 h 1985875"/>
              <a:gd name="connsiteX8-435" fmla="*/ 1054645 w 1946874"/>
              <a:gd name="connsiteY8-436" fmla="*/ 1121963 h 1985875"/>
              <a:gd name="connsiteX9-437" fmla="*/ 1088304 w 1946874"/>
              <a:gd name="connsiteY9-438" fmla="*/ 757325 h 1985875"/>
              <a:gd name="connsiteX10-439" fmla="*/ 920009 w 1946874"/>
              <a:gd name="connsiteY10-440" fmla="*/ 611470 h 1985875"/>
              <a:gd name="connsiteX11-441" fmla="*/ 729276 w 1946874"/>
              <a:gd name="connsiteY11-442" fmla="*/ 751715 h 1985875"/>
              <a:gd name="connsiteX12-443" fmla="*/ 740495 w 1946874"/>
              <a:gd name="connsiteY12-444" fmla="*/ 1161232 h 1985875"/>
              <a:gd name="connsiteX13-445" fmla="*/ 785374 w 1946874"/>
              <a:gd name="connsiteY13-446" fmla="*/ 1509040 h 1985875"/>
              <a:gd name="connsiteX14-447" fmla="*/ 0 w 1946874"/>
              <a:gd name="connsiteY14-448" fmla="*/ 1985875 h 1985875"/>
              <a:gd name="connsiteX15-449" fmla="*/ 437565 w 1946874"/>
              <a:gd name="connsiteY15-450" fmla="*/ 387077 h 1985875"/>
              <a:gd name="connsiteX16-451" fmla="*/ 650738 w 1946874"/>
              <a:gd name="connsiteY16-452" fmla="*/ 611470 h 1985875"/>
              <a:gd name="connsiteX17-453" fmla="*/ 813423 w 1946874"/>
              <a:gd name="connsiteY17-454" fmla="*/ 499274 h 1985875"/>
              <a:gd name="connsiteX18-455" fmla="*/ 790984 w 1946874"/>
              <a:gd name="connsiteY18-456" fmla="*/ 0 h 1985875"/>
              <a:gd name="connsiteX0-457" fmla="*/ 790984 w 1946874"/>
              <a:gd name="connsiteY0-458" fmla="*/ 0 h 1985875"/>
              <a:gd name="connsiteX1-459" fmla="*/ 790984 w 1946874"/>
              <a:gd name="connsiteY1-460" fmla="*/ 0 h 1985875"/>
              <a:gd name="connsiteX2-461" fmla="*/ 1026596 w 1946874"/>
              <a:gd name="connsiteY2-462" fmla="*/ 5610 h 1985875"/>
              <a:gd name="connsiteX3-463" fmla="*/ 1020986 w 1946874"/>
              <a:gd name="connsiteY3-464" fmla="*/ 493664 h 1985875"/>
              <a:gd name="connsiteX4-465" fmla="*/ 1155622 w 1946874"/>
              <a:gd name="connsiteY4-466" fmla="*/ 572201 h 1985875"/>
              <a:gd name="connsiteX5-467" fmla="*/ 1351965 w 1946874"/>
              <a:gd name="connsiteY5-468" fmla="*/ 375858 h 1985875"/>
              <a:gd name="connsiteX6-469" fmla="*/ 1901727 w 1946874"/>
              <a:gd name="connsiteY6-470" fmla="*/ 1924167 h 1985875"/>
              <a:gd name="connsiteX7-471" fmla="*/ 992937 w 1946874"/>
              <a:gd name="connsiteY7-472" fmla="*/ 1480991 h 1985875"/>
              <a:gd name="connsiteX8-473" fmla="*/ 1037816 w 1946874"/>
              <a:gd name="connsiteY8-474" fmla="*/ 1161232 h 1985875"/>
              <a:gd name="connsiteX9-475" fmla="*/ 1088304 w 1946874"/>
              <a:gd name="connsiteY9-476" fmla="*/ 757325 h 1985875"/>
              <a:gd name="connsiteX10-477" fmla="*/ 920009 w 1946874"/>
              <a:gd name="connsiteY10-478" fmla="*/ 611470 h 1985875"/>
              <a:gd name="connsiteX11-479" fmla="*/ 729276 w 1946874"/>
              <a:gd name="connsiteY11-480" fmla="*/ 751715 h 1985875"/>
              <a:gd name="connsiteX12-481" fmla="*/ 740495 w 1946874"/>
              <a:gd name="connsiteY12-482" fmla="*/ 1161232 h 1985875"/>
              <a:gd name="connsiteX13-483" fmla="*/ 785374 w 1946874"/>
              <a:gd name="connsiteY13-484" fmla="*/ 1509040 h 1985875"/>
              <a:gd name="connsiteX14-485" fmla="*/ 0 w 1946874"/>
              <a:gd name="connsiteY14-486" fmla="*/ 1985875 h 1985875"/>
              <a:gd name="connsiteX15-487" fmla="*/ 437565 w 1946874"/>
              <a:gd name="connsiteY15-488" fmla="*/ 387077 h 1985875"/>
              <a:gd name="connsiteX16-489" fmla="*/ 650738 w 1946874"/>
              <a:gd name="connsiteY16-490" fmla="*/ 611470 h 1985875"/>
              <a:gd name="connsiteX17-491" fmla="*/ 813423 w 1946874"/>
              <a:gd name="connsiteY17-492" fmla="*/ 499274 h 1985875"/>
              <a:gd name="connsiteX18-493" fmla="*/ 790984 w 1946874"/>
              <a:gd name="connsiteY18-494" fmla="*/ 0 h 1985875"/>
              <a:gd name="connsiteX0-495" fmla="*/ 790984 w 1946874"/>
              <a:gd name="connsiteY0-496" fmla="*/ 0 h 1985875"/>
              <a:gd name="connsiteX1-497" fmla="*/ 790984 w 1946874"/>
              <a:gd name="connsiteY1-498" fmla="*/ 0 h 1985875"/>
              <a:gd name="connsiteX2-499" fmla="*/ 1026596 w 1946874"/>
              <a:gd name="connsiteY2-500" fmla="*/ 5610 h 1985875"/>
              <a:gd name="connsiteX3-501" fmla="*/ 1020986 w 1946874"/>
              <a:gd name="connsiteY3-502" fmla="*/ 493664 h 1985875"/>
              <a:gd name="connsiteX4-503" fmla="*/ 1155622 w 1946874"/>
              <a:gd name="connsiteY4-504" fmla="*/ 572201 h 1985875"/>
              <a:gd name="connsiteX5-505" fmla="*/ 1351965 w 1946874"/>
              <a:gd name="connsiteY5-506" fmla="*/ 375858 h 1985875"/>
              <a:gd name="connsiteX6-507" fmla="*/ 1901727 w 1946874"/>
              <a:gd name="connsiteY6-508" fmla="*/ 1924167 h 1985875"/>
              <a:gd name="connsiteX7-509" fmla="*/ 992937 w 1946874"/>
              <a:gd name="connsiteY7-510" fmla="*/ 1480991 h 1985875"/>
              <a:gd name="connsiteX8-511" fmla="*/ 1037816 w 1946874"/>
              <a:gd name="connsiteY8-512" fmla="*/ 1161232 h 1985875"/>
              <a:gd name="connsiteX9-513" fmla="*/ 1088304 w 1946874"/>
              <a:gd name="connsiteY9-514" fmla="*/ 757325 h 1985875"/>
              <a:gd name="connsiteX10-515" fmla="*/ 920009 w 1946874"/>
              <a:gd name="connsiteY10-516" fmla="*/ 611470 h 1985875"/>
              <a:gd name="connsiteX11-517" fmla="*/ 729276 w 1946874"/>
              <a:gd name="connsiteY11-518" fmla="*/ 751715 h 1985875"/>
              <a:gd name="connsiteX12-519" fmla="*/ 740495 w 1946874"/>
              <a:gd name="connsiteY12-520" fmla="*/ 1161232 h 1985875"/>
              <a:gd name="connsiteX13-521" fmla="*/ 785374 w 1946874"/>
              <a:gd name="connsiteY13-522" fmla="*/ 1509040 h 1985875"/>
              <a:gd name="connsiteX14-523" fmla="*/ 0 w 1946874"/>
              <a:gd name="connsiteY14-524" fmla="*/ 1985875 h 1985875"/>
              <a:gd name="connsiteX15-525" fmla="*/ 437565 w 1946874"/>
              <a:gd name="connsiteY15-526" fmla="*/ 387077 h 1985875"/>
              <a:gd name="connsiteX16-527" fmla="*/ 650738 w 1946874"/>
              <a:gd name="connsiteY16-528" fmla="*/ 611470 h 1985875"/>
              <a:gd name="connsiteX17-529" fmla="*/ 813423 w 1946874"/>
              <a:gd name="connsiteY17-530" fmla="*/ 499274 h 1985875"/>
              <a:gd name="connsiteX18-531" fmla="*/ 790984 w 1946874"/>
              <a:gd name="connsiteY18-532" fmla="*/ 0 h 1985875"/>
              <a:gd name="connsiteX0-533" fmla="*/ 790984 w 1946874"/>
              <a:gd name="connsiteY0-534" fmla="*/ 0 h 1985875"/>
              <a:gd name="connsiteX1-535" fmla="*/ 790984 w 1946874"/>
              <a:gd name="connsiteY1-536" fmla="*/ 0 h 1985875"/>
              <a:gd name="connsiteX2-537" fmla="*/ 1026596 w 1946874"/>
              <a:gd name="connsiteY2-538" fmla="*/ 5610 h 1985875"/>
              <a:gd name="connsiteX3-539" fmla="*/ 1020986 w 1946874"/>
              <a:gd name="connsiteY3-540" fmla="*/ 493664 h 1985875"/>
              <a:gd name="connsiteX4-541" fmla="*/ 1155622 w 1946874"/>
              <a:gd name="connsiteY4-542" fmla="*/ 572201 h 1985875"/>
              <a:gd name="connsiteX5-543" fmla="*/ 1351965 w 1946874"/>
              <a:gd name="connsiteY5-544" fmla="*/ 375858 h 1985875"/>
              <a:gd name="connsiteX6-545" fmla="*/ 1901727 w 1946874"/>
              <a:gd name="connsiteY6-546" fmla="*/ 1924167 h 1985875"/>
              <a:gd name="connsiteX7-547" fmla="*/ 992937 w 1946874"/>
              <a:gd name="connsiteY7-548" fmla="*/ 1480991 h 1985875"/>
              <a:gd name="connsiteX8-549" fmla="*/ 1037816 w 1946874"/>
              <a:gd name="connsiteY8-550" fmla="*/ 1161232 h 1985875"/>
              <a:gd name="connsiteX9-551" fmla="*/ 1088304 w 1946874"/>
              <a:gd name="connsiteY9-552" fmla="*/ 757325 h 1985875"/>
              <a:gd name="connsiteX10-553" fmla="*/ 920009 w 1946874"/>
              <a:gd name="connsiteY10-554" fmla="*/ 611470 h 1985875"/>
              <a:gd name="connsiteX11-555" fmla="*/ 729276 w 1946874"/>
              <a:gd name="connsiteY11-556" fmla="*/ 751715 h 1985875"/>
              <a:gd name="connsiteX12-557" fmla="*/ 740495 w 1946874"/>
              <a:gd name="connsiteY12-558" fmla="*/ 1161232 h 1985875"/>
              <a:gd name="connsiteX13-559" fmla="*/ 785374 w 1946874"/>
              <a:gd name="connsiteY13-560" fmla="*/ 1509040 h 1985875"/>
              <a:gd name="connsiteX14-561" fmla="*/ 0 w 1946874"/>
              <a:gd name="connsiteY14-562" fmla="*/ 1985875 h 1985875"/>
              <a:gd name="connsiteX15-563" fmla="*/ 437565 w 1946874"/>
              <a:gd name="connsiteY15-564" fmla="*/ 387077 h 1985875"/>
              <a:gd name="connsiteX16-565" fmla="*/ 650738 w 1946874"/>
              <a:gd name="connsiteY16-566" fmla="*/ 611470 h 1985875"/>
              <a:gd name="connsiteX17-567" fmla="*/ 813423 w 1946874"/>
              <a:gd name="connsiteY17-568" fmla="*/ 499274 h 1985875"/>
              <a:gd name="connsiteX18-569" fmla="*/ 790984 w 1946874"/>
              <a:gd name="connsiteY18-570" fmla="*/ 0 h 1985875"/>
              <a:gd name="connsiteX0-571" fmla="*/ 790984 w 1946874"/>
              <a:gd name="connsiteY0-572" fmla="*/ 0 h 1985875"/>
              <a:gd name="connsiteX1-573" fmla="*/ 790984 w 1946874"/>
              <a:gd name="connsiteY1-574" fmla="*/ 0 h 1985875"/>
              <a:gd name="connsiteX2-575" fmla="*/ 1026596 w 1946874"/>
              <a:gd name="connsiteY2-576" fmla="*/ 5610 h 1985875"/>
              <a:gd name="connsiteX3-577" fmla="*/ 1020986 w 1946874"/>
              <a:gd name="connsiteY3-578" fmla="*/ 493664 h 1985875"/>
              <a:gd name="connsiteX4-579" fmla="*/ 1155622 w 1946874"/>
              <a:gd name="connsiteY4-580" fmla="*/ 572201 h 1985875"/>
              <a:gd name="connsiteX5-581" fmla="*/ 1351965 w 1946874"/>
              <a:gd name="connsiteY5-582" fmla="*/ 375858 h 1985875"/>
              <a:gd name="connsiteX6-583" fmla="*/ 1901727 w 1946874"/>
              <a:gd name="connsiteY6-584" fmla="*/ 1924167 h 1985875"/>
              <a:gd name="connsiteX7-585" fmla="*/ 992937 w 1946874"/>
              <a:gd name="connsiteY7-586" fmla="*/ 1480991 h 1985875"/>
              <a:gd name="connsiteX8-587" fmla="*/ 1037816 w 1946874"/>
              <a:gd name="connsiteY8-588" fmla="*/ 1161232 h 1985875"/>
              <a:gd name="connsiteX9-589" fmla="*/ 1088304 w 1946874"/>
              <a:gd name="connsiteY9-590" fmla="*/ 757325 h 1985875"/>
              <a:gd name="connsiteX10-591" fmla="*/ 920009 w 1946874"/>
              <a:gd name="connsiteY10-592" fmla="*/ 611470 h 1985875"/>
              <a:gd name="connsiteX11-593" fmla="*/ 729276 w 1946874"/>
              <a:gd name="connsiteY11-594" fmla="*/ 751715 h 1985875"/>
              <a:gd name="connsiteX12-595" fmla="*/ 740495 w 1946874"/>
              <a:gd name="connsiteY12-596" fmla="*/ 1161232 h 1985875"/>
              <a:gd name="connsiteX13-597" fmla="*/ 785374 w 1946874"/>
              <a:gd name="connsiteY13-598" fmla="*/ 1509040 h 1985875"/>
              <a:gd name="connsiteX14-599" fmla="*/ 0 w 1946874"/>
              <a:gd name="connsiteY14-600" fmla="*/ 1985875 h 1985875"/>
              <a:gd name="connsiteX15-601" fmla="*/ 437565 w 1946874"/>
              <a:gd name="connsiteY15-602" fmla="*/ 387077 h 1985875"/>
              <a:gd name="connsiteX16-603" fmla="*/ 650738 w 1946874"/>
              <a:gd name="connsiteY16-604" fmla="*/ 611470 h 1985875"/>
              <a:gd name="connsiteX17-605" fmla="*/ 813423 w 1946874"/>
              <a:gd name="connsiteY17-606" fmla="*/ 499274 h 1985875"/>
              <a:gd name="connsiteX18-607" fmla="*/ 790984 w 1946874"/>
              <a:gd name="connsiteY18-608" fmla="*/ 0 h 1985875"/>
              <a:gd name="connsiteX0-609" fmla="*/ 790984 w 1946874"/>
              <a:gd name="connsiteY0-610" fmla="*/ 0 h 1985875"/>
              <a:gd name="connsiteX1-611" fmla="*/ 790984 w 1946874"/>
              <a:gd name="connsiteY1-612" fmla="*/ 0 h 1985875"/>
              <a:gd name="connsiteX2-613" fmla="*/ 1026596 w 1946874"/>
              <a:gd name="connsiteY2-614" fmla="*/ 5610 h 1985875"/>
              <a:gd name="connsiteX3-615" fmla="*/ 1020986 w 1946874"/>
              <a:gd name="connsiteY3-616" fmla="*/ 493664 h 1985875"/>
              <a:gd name="connsiteX4-617" fmla="*/ 1155622 w 1946874"/>
              <a:gd name="connsiteY4-618" fmla="*/ 572201 h 1985875"/>
              <a:gd name="connsiteX5-619" fmla="*/ 1351965 w 1946874"/>
              <a:gd name="connsiteY5-620" fmla="*/ 375858 h 1985875"/>
              <a:gd name="connsiteX6-621" fmla="*/ 1901727 w 1946874"/>
              <a:gd name="connsiteY6-622" fmla="*/ 1924167 h 1985875"/>
              <a:gd name="connsiteX7-623" fmla="*/ 992937 w 1946874"/>
              <a:gd name="connsiteY7-624" fmla="*/ 1480991 h 1985875"/>
              <a:gd name="connsiteX8-625" fmla="*/ 1037816 w 1946874"/>
              <a:gd name="connsiteY8-626" fmla="*/ 1161232 h 1985875"/>
              <a:gd name="connsiteX9-627" fmla="*/ 1088304 w 1946874"/>
              <a:gd name="connsiteY9-628" fmla="*/ 757325 h 1985875"/>
              <a:gd name="connsiteX10-629" fmla="*/ 920009 w 1946874"/>
              <a:gd name="connsiteY10-630" fmla="*/ 611470 h 1985875"/>
              <a:gd name="connsiteX11-631" fmla="*/ 729276 w 1946874"/>
              <a:gd name="connsiteY11-632" fmla="*/ 751715 h 1985875"/>
              <a:gd name="connsiteX12-633" fmla="*/ 740495 w 1946874"/>
              <a:gd name="connsiteY12-634" fmla="*/ 1161232 h 1985875"/>
              <a:gd name="connsiteX13-635" fmla="*/ 785374 w 1946874"/>
              <a:gd name="connsiteY13-636" fmla="*/ 1509040 h 1985875"/>
              <a:gd name="connsiteX14-637" fmla="*/ 0 w 1946874"/>
              <a:gd name="connsiteY14-638" fmla="*/ 1985875 h 1985875"/>
              <a:gd name="connsiteX15-639" fmla="*/ 437565 w 1946874"/>
              <a:gd name="connsiteY15-640" fmla="*/ 387077 h 1985875"/>
              <a:gd name="connsiteX16-641" fmla="*/ 650738 w 1946874"/>
              <a:gd name="connsiteY16-642" fmla="*/ 611470 h 1985875"/>
              <a:gd name="connsiteX17-643" fmla="*/ 813423 w 1946874"/>
              <a:gd name="connsiteY17-644" fmla="*/ 499274 h 1985875"/>
              <a:gd name="connsiteX18-645" fmla="*/ 790984 w 1946874"/>
              <a:gd name="connsiteY18-646" fmla="*/ 0 h 1985875"/>
              <a:gd name="connsiteX0-647" fmla="*/ 790984 w 1946874"/>
              <a:gd name="connsiteY0-648" fmla="*/ 0 h 1985875"/>
              <a:gd name="connsiteX1-649" fmla="*/ 790984 w 1946874"/>
              <a:gd name="connsiteY1-650" fmla="*/ 0 h 1985875"/>
              <a:gd name="connsiteX2-651" fmla="*/ 1026596 w 1946874"/>
              <a:gd name="connsiteY2-652" fmla="*/ 5610 h 1985875"/>
              <a:gd name="connsiteX3-653" fmla="*/ 1020986 w 1946874"/>
              <a:gd name="connsiteY3-654" fmla="*/ 493664 h 1985875"/>
              <a:gd name="connsiteX4-655" fmla="*/ 1155622 w 1946874"/>
              <a:gd name="connsiteY4-656" fmla="*/ 572201 h 1985875"/>
              <a:gd name="connsiteX5-657" fmla="*/ 1351965 w 1946874"/>
              <a:gd name="connsiteY5-658" fmla="*/ 375858 h 1985875"/>
              <a:gd name="connsiteX6-659" fmla="*/ 1901727 w 1946874"/>
              <a:gd name="connsiteY6-660" fmla="*/ 1924167 h 1985875"/>
              <a:gd name="connsiteX7-661" fmla="*/ 992937 w 1946874"/>
              <a:gd name="connsiteY7-662" fmla="*/ 1480991 h 1985875"/>
              <a:gd name="connsiteX8-663" fmla="*/ 1037816 w 1946874"/>
              <a:gd name="connsiteY8-664" fmla="*/ 1161232 h 1985875"/>
              <a:gd name="connsiteX9-665" fmla="*/ 1088304 w 1946874"/>
              <a:gd name="connsiteY9-666" fmla="*/ 757325 h 1985875"/>
              <a:gd name="connsiteX10-667" fmla="*/ 920009 w 1946874"/>
              <a:gd name="connsiteY10-668" fmla="*/ 611470 h 1985875"/>
              <a:gd name="connsiteX11-669" fmla="*/ 729276 w 1946874"/>
              <a:gd name="connsiteY11-670" fmla="*/ 751715 h 1985875"/>
              <a:gd name="connsiteX12-671" fmla="*/ 740495 w 1946874"/>
              <a:gd name="connsiteY12-672" fmla="*/ 1161232 h 1985875"/>
              <a:gd name="connsiteX13-673" fmla="*/ 785374 w 1946874"/>
              <a:gd name="connsiteY13-674" fmla="*/ 1509040 h 1985875"/>
              <a:gd name="connsiteX14-675" fmla="*/ 0 w 1946874"/>
              <a:gd name="connsiteY14-676" fmla="*/ 1985875 h 1985875"/>
              <a:gd name="connsiteX15-677" fmla="*/ 437565 w 1946874"/>
              <a:gd name="connsiteY15-678" fmla="*/ 387077 h 1985875"/>
              <a:gd name="connsiteX16-679" fmla="*/ 650738 w 1946874"/>
              <a:gd name="connsiteY16-680" fmla="*/ 611470 h 1985875"/>
              <a:gd name="connsiteX17-681" fmla="*/ 813423 w 1946874"/>
              <a:gd name="connsiteY17-682" fmla="*/ 499274 h 1985875"/>
              <a:gd name="connsiteX18-683" fmla="*/ 790984 w 1946874"/>
              <a:gd name="connsiteY18-684" fmla="*/ 0 h 1985875"/>
              <a:gd name="connsiteX0-685" fmla="*/ 790984 w 1946874"/>
              <a:gd name="connsiteY0-686" fmla="*/ 0 h 1985875"/>
              <a:gd name="connsiteX1-687" fmla="*/ 790984 w 1946874"/>
              <a:gd name="connsiteY1-688" fmla="*/ 0 h 1985875"/>
              <a:gd name="connsiteX2-689" fmla="*/ 1026596 w 1946874"/>
              <a:gd name="connsiteY2-690" fmla="*/ 5610 h 1985875"/>
              <a:gd name="connsiteX3-691" fmla="*/ 1020986 w 1946874"/>
              <a:gd name="connsiteY3-692" fmla="*/ 493664 h 1985875"/>
              <a:gd name="connsiteX4-693" fmla="*/ 1155622 w 1946874"/>
              <a:gd name="connsiteY4-694" fmla="*/ 572201 h 1985875"/>
              <a:gd name="connsiteX5-695" fmla="*/ 1351965 w 1946874"/>
              <a:gd name="connsiteY5-696" fmla="*/ 375858 h 1985875"/>
              <a:gd name="connsiteX6-697" fmla="*/ 1901727 w 1946874"/>
              <a:gd name="connsiteY6-698" fmla="*/ 1924167 h 1985875"/>
              <a:gd name="connsiteX7-699" fmla="*/ 1071474 w 1946874"/>
              <a:gd name="connsiteY7-700" fmla="*/ 1480991 h 1985875"/>
              <a:gd name="connsiteX8-701" fmla="*/ 1037816 w 1946874"/>
              <a:gd name="connsiteY8-702" fmla="*/ 1161232 h 1985875"/>
              <a:gd name="connsiteX9-703" fmla="*/ 1088304 w 1946874"/>
              <a:gd name="connsiteY9-704" fmla="*/ 757325 h 1985875"/>
              <a:gd name="connsiteX10-705" fmla="*/ 920009 w 1946874"/>
              <a:gd name="connsiteY10-706" fmla="*/ 611470 h 1985875"/>
              <a:gd name="connsiteX11-707" fmla="*/ 729276 w 1946874"/>
              <a:gd name="connsiteY11-708" fmla="*/ 751715 h 1985875"/>
              <a:gd name="connsiteX12-709" fmla="*/ 740495 w 1946874"/>
              <a:gd name="connsiteY12-710" fmla="*/ 1161232 h 1985875"/>
              <a:gd name="connsiteX13-711" fmla="*/ 785374 w 1946874"/>
              <a:gd name="connsiteY13-712" fmla="*/ 1509040 h 1985875"/>
              <a:gd name="connsiteX14-713" fmla="*/ 0 w 1946874"/>
              <a:gd name="connsiteY14-714" fmla="*/ 1985875 h 1985875"/>
              <a:gd name="connsiteX15-715" fmla="*/ 437565 w 1946874"/>
              <a:gd name="connsiteY15-716" fmla="*/ 387077 h 1985875"/>
              <a:gd name="connsiteX16-717" fmla="*/ 650738 w 1946874"/>
              <a:gd name="connsiteY16-718" fmla="*/ 611470 h 1985875"/>
              <a:gd name="connsiteX17-719" fmla="*/ 813423 w 1946874"/>
              <a:gd name="connsiteY17-720" fmla="*/ 499274 h 1985875"/>
              <a:gd name="connsiteX18-721" fmla="*/ 790984 w 1946874"/>
              <a:gd name="connsiteY18-722" fmla="*/ 0 h 1985875"/>
              <a:gd name="connsiteX0-723" fmla="*/ 790984 w 1946874"/>
              <a:gd name="connsiteY0-724" fmla="*/ 0 h 1985875"/>
              <a:gd name="connsiteX1-725" fmla="*/ 790984 w 1946874"/>
              <a:gd name="connsiteY1-726" fmla="*/ 0 h 1985875"/>
              <a:gd name="connsiteX2-727" fmla="*/ 1026596 w 1946874"/>
              <a:gd name="connsiteY2-728" fmla="*/ 5610 h 1985875"/>
              <a:gd name="connsiteX3-729" fmla="*/ 1020986 w 1946874"/>
              <a:gd name="connsiteY3-730" fmla="*/ 493664 h 1985875"/>
              <a:gd name="connsiteX4-731" fmla="*/ 1155622 w 1946874"/>
              <a:gd name="connsiteY4-732" fmla="*/ 572201 h 1985875"/>
              <a:gd name="connsiteX5-733" fmla="*/ 1351965 w 1946874"/>
              <a:gd name="connsiteY5-734" fmla="*/ 375858 h 1985875"/>
              <a:gd name="connsiteX6-735" fmla="*/ 1901727 w 1946874"/>
              <a:gd name="connsiteY6-736" fmla="*/ 1924167 h 1985875"/>
              <a:gd name="connsiteX7-737" fmla="*/ 1054644 w 1946874"/>
              <a:gd name="connsiteY7-738" fmla="*/ 1486600 h 1985875"/>
              <a:gd name="connsiteX8-739" fmla="*/ 1037816 w 1946874"/>
              <a:gd name="connsiteY8-740" fmla="*/ 1161232 h 1985875"/>
              <a:gd name="connsiteX9-741" fmla="*/ 1088304 w 1946874"/>
              <a:gd name="connsiteY9-742" fmla="*/ 757325 h 1985875"/>
              <a:gd name="connsiteX10-743" fmla="*/ 920009 w 1946874"/>
              <a:gd name="connsiteY10-744" fmla="*/ 611470 h 1985875"/>
              <a:gd name="connsiteX11-745" fmla="*/ 729276 w 1946874"/>
              <a:gd name="connsiteY11-746" fmla="*/ 751715 h 1985875"/>
              <a:gd name="connsiteX12-747" fmla="*/ 740495 w 1946874"/>
              <a:gd name="connsiteY12-748" fmla="*/ 1161232 h 1985875"/>
              <a:gd name="connsiteX13-749" fmla="*/ 785374 w 1946874"/>
              <a:gd name="connsiteY13-750" fmla="*/ 1509040 h 1985875"/>
              <a:gd name="connsiteX14-751" fmla="*/ 0 w 1946874"/>
              <a:gd name="connsiteY14-752" fmla="*/ 1985875 h 1985875"/>
              <a:gd name="connsiteX15-753" fmla="*/ 437565 w 1946874"/>
              <a:gd name="connsiteY15-754" fmla="*/ 387077 h 1985875"/>
              <a:gd name="connsiteX16-755" fmla="*/ 650738 w 1946874"/>
              <a:gd name="connsiteY16-756" fmla="*/ 611470 h 1985875"/>
              <a:gd name="connsiteX17-757" fmla="*/ 813423 w 1946874"/>
              <a:gd name="connsiteY17-758" fmla="*/ 499274 h 1985875"/>
              <a:gd name="connsiteX18-759" fmla="*/ 790984 w 1946874"/>
              <a:gd name="connsiteY18-760" fmla="*/ 0 h 1985875"/>
              <a:gd name="connsiteX0-761" fmla="*/ 790984 w 1946874"/>
              <a:gd name="connsiteY0-762" fmla="*/ 0 h 1985875"/>
              <a:gd name="connsiteX1-763" fmla="*/ 790984 w 1946874"/>
              <a:gd name="connsiteY1-764" fmla="*/ 0 h 1985875"/>
              <a:gd name="connsiteX2-765" fmla="*/ 1026596 w 1946874"/>
              <a:gd name="connsiteY2-766" fmla="*/ 5610 h 1985875"/>
              <a:gd name="connsiteX3-767" fmla="*/ 1020986 w 1946874"/>
              <a:gd name="connsiteY3-768" fmla="*/ 493664 h 1985875"/>
              <a:gd name="connsiteX4-769" fmla="*/ 1155622 w 1946874"/>
              <a:gd name="connsiteY4-770" fmla="*/ 572201 h 1985875"/>
              <a:gd name="connsiteX5-771" fmla="*/ 1351965 w 1946874"/>
              <a:gd name="connsiteY5-772" fmla="*/ 375858 h 1985875"/>
              <a:gd name="connsiteX6-773" fmla="*/ 1901727 w 1946874"/>
              <a:gd name="connsiteY6-774" fmla="*/ 1924167 h 1985875"/>
              <a:gd name="connsiteX7-775" fmla="*/ 1054644 w 1946874"/>
              <a:gd name="connsiteY7-776" fmla="*/ 1486600 h 1985875"/>
              <a:gd name="connsiteX8-777" fmla="*/ 1037816 w 1946874"/>
              <a:gd name="connsiteY8-778" fmla="*/ 1161232 h 1985875"/>
              <a:gd name="connsiteX9-779" fmla="*/ 1088304 w 1946874"/>
              <a:gd name="connsiteY9-780" fmla="*/ 757325 h 1985875"/>
              <a:gd name="connsiteX10-781" fmla="*/ 920009 w 1946874"/>
              <a:gd name="connsiteY10-782" fmla="*/ 611470 h 1985875"/>
              <a:gd name="connsiteX11-783" fmla="*/ 729276 w 1946874"/>
              <a:gd name="connsiteY11-784" fmla="*/ 751715 h 1985875"/>
              <a:gd name="connsiteX12-785" fmla="*/ 740495 w 1946874"/>
              <a:gd name="connsiteY12-786" fmla="*/ 1161232 h 1985875"/>
              <a:gd name="connsiteX13-787" fmla="*/ 785374 w 1946874"/>
              <a:gd name="connsiteY13-788" fmla="*/ 1509040 h 1985875"/>
              <a:gd name="connsiteX14-789" fmla="*/ 0 w 1946874"/>
              <a:gd name="connsiteY14-790" fmla="*/ 1985875 h 1985875"/>
              <a:gd name="connsiteX15-791" fmla="*/ 437565 w 1946874"/>
              <a:gd name="connsiteY15-792" fmla="*/ 387077 h 1985875"/>
              <a:gd name="connsiteX16-793" fmla="*/ 650738 w 1946874"/>
              <a:gd name="connsiteY16-794" fmla="*/ 611470 h 1985875"/>
              <a:gd name="connsiteX17-795" fmla="*/ 813423 w 1946874"/>
              <a:gd name="connsiteY17-796" fmla="*/ 499274 h 1985875"/>
              <a:gd name="connsiteX18-797" fmla="*/ 790984 w 1946874"/>
              <a:gd name="connsiteY18-798" fmla="*/ 0 h 1985875"/>
              <a:gd name="connsiteX0-799" fmla="*/ 790984 w 1946874"/>
              <a:gd name="connsiteY0-800" fmla="*/ 0 h 1985875"/>
              <a:gd name="connsiteX1-801" fmla="*/ 790984 w 1946874"/>
              <a:gd name="connsiteY1-802" fmla="*/ 0 h 1985875"/>
              <a:gd name="connsiteX2-803" fmla="*/ 1026596 w 1946874"/>
              <a:gd name="connsiteY2-804" fmla="*/ 5610 h 1985875"/>
              <a:gd name="connsiteX3-805" fmla="*/ 1020986 w 1946874"/>
              <a:gd name="connsiteY3-806" fmla="*/ 493664 h 1985875"/>
              <a:gd name="connsiteX4-807" fmla="*/ 1155622 w 1946874"/>
              <a:gd name="connsiteY4-808" fmla="*/ 572201 h 1985875"/>
              <a:gd name="connsiteX5-809" fmla="*/ 1351965 w 1946874"/>
              <a:gd name="connsiteY5-810" fmla="*/ 375858 h 1985875"/>
              <a:gd name="connsiteX6-811" fmla="*/ 1901727 w 1946874"/>
              <a:gd name="connsiteY6-812" fmla="*/ 1924167 h 1985875"/>
              <a:gd name="connsiteX7-813" fmla="*/ 1054644 w 1946874"/>
              <a:gd name="connsiteY7-814" fmla="*/ 1486600 h 1985875"/>
              <a:gd name="connsiteX8-815" fmla="*/ 1037816 w 1946874"/>
              <a:gd name="connsiteY8-816" fmla="*/ 1161232 h 1985875"/>
              <a:gd name="connsiteX9-817" fmla="*/ 1088304 w 1946874"/>
              <a:gd name="connsiteY9-818" fmla="*/ 757325 h 1985875"/>
              <a:gd name="connsiteX10-819" fmla="*/ 920009 w 1946874"/>
              <a:gd name="connsiteY10-820" fmla="*/ 611470 h 1985875"/>
              <a:gd name="connsiteX11-821" fmla="*/ 729276 w 1946874"/>
              <a:gd name="connsiteY11-822" fmla="*/ 751715 h 1985875"/>
              <a:gd name="connsiteX12-823" fmla="*/ 740495 w 1946874"/>
              <a:gd name="connsiteY12-824" fmla="*/ 1161232 h 1985875"/>
              <a:gd name="connsiteX13-825" fmla="*/ 785374 w 1946874"/>
              <a:gd name="connsiteY13-826" fmla="*/ 1509040 h 1985875"/>
              <a:gd name="connsiteX14-827" fmla="*/ 0 w 1946874"/>
              <a:gd name="connsiteY14-828" fmla="*/ 1985875 h 1985875"/>
              <a:gd name="connsiteX15-829" fmla="*/ 437565 w 1946874"/>
              <a:gd name="connsiteY15-830" fmla="*/ 387077 h 1985875"/>
              <a:gd name="connsiteX16-831" fmla="*/ 650738 w 1946874"/>
              <a:gd name="connsiteY16-832" fmla="*/ 611470 h 1985875"/>
              <a:gd name="connsiteX17-833" fmla="*/ 813423 w 1946874"/>
              <a:gd name="connsiteY17-834" fmla="*/ 499274 h 1985875"/>
              <a:gd name="connsiteX18-835" fmla="*/ 790984 w 1946874"/>
              <a:gd name="connsiteY18-836" fmla="*/ 0 h 1985875"/>
              <a:gd name="connsiteX0-837" fmla="*/ 790984 w 1946874"/>
              <a:gd name="connsiteY0-838" fmla="*/ 0 h 1985875"/>
              <a:gd name="connsiteX1-839" fmla="*/ 790984 w 1946874"/>
              <a:gd name="connsiteY1-840" fmla="*/ 0 h 1985875"/>
              <a:gd name="connsiteX2-841" fmla="*/ 1026596 w 1946874"/>
              <a:gd name="connsiteY2-842" fmla="*/ 5610 h 1985875"/>
              <a:gd name="connsiteX3-843" fmla="*/ 1020986 w 1946874"/>
              <a:gd name="connsiteY3-844" fmla="*/ 493664 h 1985875"/>
              <a:gd name="connsiteX4-845" fmla="*/ 1155622 w 1946874"/>
              <a:gd name="connsiteY4-846" fmla="*/ 572201 h 1985875"/>
              <a:gd name="connsiteX5-847" fmla="*/ 1351965 w 1946874"/>
              <a:gd name="connsiteY5-848" fmla="*/ 375858 h 1985875"/>
              <a:gd name="connsiteX6-849" fmla="*/ 1901727 w 1946874"/>
              <a:gd name="connsiteY6-850" fmla="*/ 1924167 h 1985875"/>
              <a:gd name="connsiteX7-851" fmla="*/ 1054644 w 1946874"/>
              <a:gd name="connsiteY7-852" fmla="*/ 1486600 h 1985875"/>
              <a:gd name="connsiteX8-853" fmla="*/ 1037816 w 1946874"/>
              <a:gd name="connsiteY8-854" fmla="*/ 1161232 h 1985875"/>
              <a:gd name="connsiteX9-855" fmla="*/ 1088304 w 1946874"/>
              <a:gd name="connsiteY9-856" fmla="*/ 757325 h 1985875"/>
              <a:gd name="connsiteX10-857" fmla="*/ 920009 w 1946874"/>
              <a:gd name="connsiteY10-858" fmla="*/ 611470 h 1985875"/>
              <a:gd name="connsiteX11-859" fmla="*/ 729276 w 1946874"/>
              <a:gd name="connsiteY11-860" fmla="*/ 751715 h 1985875"/>
              <a:gd name="connsiteX12-861" fmla="*/ 740495 w 1946874"/>
              <a:gd name="connsiteY12-862" fmla="*/ 1161232 h 1985875"/>
              <a:gd name="connsiteX13-863" fmla="*/ 785374 w 1946874"/>
              <a:gd name="connsiteY13-864" fmla="*/ 1509040 h 1985875"/>
              <a:gd name="connsiteX14-865" fmla="*/ 0 w 1946874"/>
              <a:gd name="connsiteY14-866" fmla="*/ 1985875 h 1985875"/>
              <a:gd name="connsiteX15-867" fmla="*/ 437565 w 1946874"/>
              <a:gd name="connsiteY15-868" fmla="*/ 387077 h 1985875"/>
              <a:gd name="connsiteX16-869" fmla="*/ 650738 w 1946874"/>
              <a:gd name="connsiteY16-870" fmla="*/ 611470 h 1985875"/>
              <a:gd name="connsiteX17-871" fmla="*/ 813423 w 1946874"/>
              <a:gd name="connsiteY17-872" fmla="*/ 499274 h 1985875"/>
              <a:gd name="connsiteX18-873" fmla="*/ 790984 w 1946874"/>
              <a:gd name="connsiteY18-874" fmla="*/ 0 h 1985875"/>
              <a:gd name="connsiteX0-875" fmla="*/ 790984 w 1946874"/>
              <a:gd name="connsiteY0-876" fmla="*/ 0 h 1985875"/>
              <a:gd name="connsiteX1-877" fmla="*/ 790984 w 1946874"/>
              <a:gd name="connsiteY1-878" fmla="*/ 0 h 1985875"/>
              <a:gd name="connsiteX2-879" fmla="*/ 1026596 w 1946874"/>
              <a:gd name="connsiteY2-880" fmla="*/ 5610 h 1985875"/>
              <a:gd name="connsiteX3-881" fmla="*/ 1020986 w 1946874"/>
              <a:gd name="connsiteY3-882" fmla="*/ 493664 h 1985875"/>
              <a:gd name="connsiteX4-883" fmla="*/ 1155622 w 1946874"/>
              <a:gd name="connsiteY4-884" fmla="*/ 572201 h 1985875"/>
              <a:gd name="connsiteX5-885" fmla="*/ 1351965 w 1946874"/>
              <a:gd name="connsiteY5-886" fmla="*/ 375858 h 1985875"/>
              <a:gd name="connsiteX6-887" fmla="*/ 1901727 w 1946874"/>
              <a:gd name="connsiteY6-888" fmla="*/ 1924167 h 1985875"/>
              <a:gd name="connsiteX7-889" fmla="*/ 1054644 w 1946874"/>
              <a:gd name="connsiteY7-890" fmla="*/ 1486600 h 1985875"/>
              <a:gd name="connsiteX8-891" fmla="*/ 1037816 w 1946874"/>
              <a:gd name="connsiteY8-892" fmla="*/ 1161232 h 1985875"/>
              <a:gd name="connsiteX9-893" fmla="*/ 1088304 w 1946874"/>
              <a:gd name="connsiteY9-894" fmla="*/ 757325 h 1985875"/>
              <a:gd name="connsiteX10-895" fmla="*/ 920009 w 1946874"/>
              <a:gd name="connsiteY10-896" fmla="*/ 611470 h 1985875"/>
              <a:gd name="connsiteX11-897" fmla="*/ 729276 w 1946874"/>
              <a:gd name="connsiteY11-898" fmla="*/ 751715 h 1985875"/>
              <a:gd name="connsiteX12-899" fmla="*/ 740495 w 1946874"/>
              <a:gd name="connsiteY12-900" fmla="*/ 1161232 h 1985875"/>
              <a:gd name="connsiteX13-901" fmla="*/ 785374 w 1946874"/>
              <a:gd name="connsiteY13-902" fmla="*/ 1509040 h 1985875"/>
              <a:gd name="connsiteX14-903" fmla="*/ 0 w 1946874"/>
              <a:gd name="connsiteY14-904" fmla="*/ 1985875 h 1985875"/>
              <a:gd name="connsiteX15-905" fmla="*/ 437565 w 1946874"/>
              <a:gd name="connsiteY15-906" fmla="*/ 387077 h 1985875"/>
              <a:gd name="connsiteX16-907" fmla="*/ 650738 w 1946874"/>
              <a:gd name="connsiteY16-908" fmla="*/ 611470 h 1985875"/>
              <a:gd name="connsiteX17-909" fmla="*/ 813423 w 1946874"/>
              <a:gd name="connsiteY17-910" fmla="*/ 499274 h 1985875"/>
              <a:gd name="connsiteX18-911" fmla="*/ 790984 w 1946874"/>
              <a:gd name="connsiteY18-912" fmla="*/ 0 h 1985875"/>
              <a:gd name="connsiteX0-913" fmla="*/ 790984 w 1946874"/>
              <a:gd name="connsiteY0-914" fmla="*/ 0 h 1985875"/>
              <a:gd name="connsiteX1-915" fmla="*/ 790984 w 1946874"/>
              <a:gd name="connsiteY1-916" fmla="*/ 0 h 1985875"/>
              <a:gd name="connsiteX2-917" fmla="*/ 1026596 w 1946874"/>
              <a:gd name="connsiteY2-918" fmla="*/ 5610 h 1985875"/>
              <a:gd name="connsiteX3-919" fmla="*/ 1020986 w 1946874"/>
              <a:gd name="connsiteY3-920" fmla="*/ 493664 h 1985875"/>
              <a:gd name="connsiteX4-921" fmla="*/ 1155622 w 1946874"/>
              <a:gd name="connsiteY4-922" fmla="*/ 572201 h 1985875"/>
              <a:gd name="connsiteX5-923" fmla="*/ 1351965 w 1946874"/>
              <a:gd name="connsiteY5-924" fmla="*/ 375858 h 1985875"/>
              <a:gd name="connsiteX6-925" fmla="*/ 1901727 w 1946874"/>
              <a:gd name="connsiteY6-926" fmla="*/ 1924167 h 1985875"/>
              <a:gd name="connsiteX7-927" fmla="*/ 1054644 w 1946874"/>
              <a:gd name="connsiteY7-928" fmla="*/ 1486600 h 1985875"/>
              <a:gd name="connsiteX8-929" fmla="*/ 1037816 w 1946874"/>
              <a:gd name="connsiteY8-930" fmla="*/ 1144403 h 1985875"/>
              <a:gd name="connsiteX9-931" fmla="*/ 1088304 w 1946874"/>
              <a:gd name="connsiteY9-932" fmla="*/ 757325 h 1985875"/>
              <a:gd name="connsiteX10-933" fmla="*/ 920009 w 1946874"/>
              <a:gd name="connsiteY10-934" fmla="*/ 611470 h 1985875"/>
              <a:gd name="connsiteX11-935" fmla="*/ 729276 w 1946874"/>
              <a:gd name="connsiteY11-936" fmla="*/ 751715 h 1985875"/>
              <a:gd name="connsiteX12-937" fmla="*/ 740495 w 1946874"/>
              <a:gd name="connsiteY12-938" fmla="*/ 1161232 h 1985875"/>
              <a:gd name="connsiteX13-939" fmla="*/ 785374 w 1946874"/>
              <a:gd name="connsiteY13-940" fmla="*/ 1509040 h 1985875"/>
              <a:gd name="connsiteX14-941" fmla="*/ 0 w 1946874"/>
              <a:gd name="connsiteY14-942" fmla="*/ 1985875 h 1985875"/>
              <a:gd name="connsiteX15-943" fmla="*/ 437565 w 1946874"/>
              <a:gd name="connsiteY15-944" fmla="*/ 387077 h 1985875"/>
              <a:gd name="connsiteX16-945" fmla="*/ 650738 w 1946874"/>
              <a:gd name="connsiteY16-946" fmla="*/ 611470 h 1985875"/>
              <a:gd name="connsiteX17-947" fmla="*/ 813423 w 1946874"/>
              <a:gd name="connsiteY17-948" fmla="*/ 499274 h 1985875"/>
              <a:gd name="connsiteX18-949" fmla="*/ 790984 w 1946874"/>
              <a:gd name="connsiteY18-950" fmla="*/ 0 h 1985875"/>
              <a:gd name="connsiteX0-951" fmla="*/ 790984 w 1946874"/>
              <a:gd name="connsiteY0-952" fmla="*/ 0 h 1985875"/>
              <a:gd name="connsiteX1-953" fmla="*/ 790984 w 1946874"/>
              <a:gd name="connsiteY1-954" fmla="*/ 0 h 1985875"/>
              <a:gd name="connsiteX2-955" fmla="*/ 1026596 w 1946874"/>
              <a:gd name="connsiteY2-956" fmla="*/ 5610 h 1985875"/>
              <a:gd name="connsiteX3-957" fmla="*/ 1020986 w 1946874"/>
              <a:gd name="connsiteY3-958" fmla="*/ 493664 h 1985875"/>
              <a:gd name="connsiteX4-959" fmla="*/ 1155622 w 1946874"/>
              <a:gd name="connsiteY4-960" fmla="*/ 572201 h 1985875"/>
              <a:gd name="connsiteX5-961" fmla="*/ 1351965 w 1946874"/>
              <a:gd name="connsiteY5-962" fmla="*/ 375858 h 1985875"/>
              <a:gd name="connsiteX6-963" fmla="*/ 1901727 w 1946874"/>
              <a:gd name="connsiteY6-964" fmla="*/ 1924167 h 1985875"/>
              <a:gd name="connsiteX7-965" fmla="*/ 1054644 w 1946874"/>
              <a:gd name="connsiteY7-966" fmla="*/ 1486600 h 1985875"/>
              <a:gd name="connsiteX8-967" fmla="*/ 1037816 w 1946874"/>
              <a:gd name="connsiteY8-968" fmla="*/ 1144403 h 1985875"/>
              <a:gd name="connsiteX9-969" fmla="*/ 1088304 w 1946874"/>
              <a:gd name="connsiteY9-970" fmla="*/ 757325 h 1985875"/>
              <a:gd name="connsiteX10-971" fmla="*/ 920009 w 1946874"/>
              <a:gd name="connsiteY10-972" fmla="*/ 611470 h 1985875"/>
              <a:gd name="connsiteX11-973" fmla="*/ 729276 w 1946874"/>
              <a:gd name="connsiteY11-974" fmla="*/ 751715 h 1985875"/>
              <a:gd name="connsiteX12-975" fmla="*/ 740495 w 1946874"/>
              <a:gd name="connsiteY12-976" fmla="*/ 1161232 h 1985875"/>
              <a:gd name="connsiteX13-977" fmla="*/ 785374 w 1946874"/>
              <a:gd name="connsiteY13-978" fmla="*/ 1509040 h 1985875"/>
              <a:gd name="connsiteX14-979" fmla="*/ 0 w 1946874"/>
              <a:gd name="connsiteY14-980" fmla="*/ 1985875 h 1985875"/>
              <a:gd name="connsiteX15-981" fmla="*/ 437565 w 1946874"/>
              <a:gd name="connsiteY15-982" fmla="*/ 387077 h 1985875"/>
              <a:gd name="connsiteX16-983" fmla="*/ 650738 w 1946874"/>
              <a:gd name="connsiteY16-984" fmla="*/ 611470 h 1985875"/>
              <a:gd name="connsiteX17-985" fmla="*/ 813423 w 1946874"/>
              <a:gd name="connsiteY17-986" fmla="*/ 499274 h 1985875"/>
              <a:gd name="connsiteX18-987" fmla="*/ 790984 w 1946874"/>
              <a:gd name="connsiteY18-988" fmla="*/ 0 h 1985875"/>
              <a:gd name="connsiteX0-989" fmla="*/ 790984 w 1946874"/>
              <a:gd name="connsiteY0-990" fmla="*/ 0 h 1985875"/>
              <a:gd name="connsiteX1-991" fmla="*/ 790984 w 1946874"/>
              <a:gd name="connsiteY1-992" fmla="*/ 0 h 1985875"/>
              <a:gd name="connsiteX2-993" fmla="*/ 1026596 w 1946874"/>
              <a:gd name="connsiteY2-994" fmla="*/ 5610 h 1985875"/>
              <a:gd name="connsiteX3-995" fmla="*/ 1020986 w 1946874"/>
              <a:gd name="connsiteY3-996" fmla="*/ 493664 h 1985875"/>
              <a:gd name="connsiteX4-997" fmla="*/ 1155622 w 1946874"/>
              <a:gd name="connsiteY4-998" fmla="*/ 572201 h 1985875"/>
              <a:gd name="connsiteX5-999" fmla="*/ 1351965 w 1946874"/>
              <a:gd name="connsiteY5-1000" fmla="*/ 375858 h 1985875"/>
              <a:gd name="connsiteX6-1001" fmla="*/ 1901727 w 1946874"/>
              <a:gd name="connsiteY6-1002" fmla="*/ 1924167 h 1985875"/>
              <a:gd name="connsiteX7-1003" fmla="*/ 1054644 w 1946874"/>
              <a:gd name="connsiteY7-1004" fmla="*/ 1486600 h 1985875"/>
              <a:gd name="connsiteX8-1005" fmla="*/ 1037816 w 1946874"/>
              <a:gd name="connsiteY8-1006" fmla="*/ 1144403 h 1985875"/>
              <a:gd name="connsiteX9-1007" fmla="*/ 1088304 w 1946874"/>
              <a:gd name="connsiteY9-1008" fmla="*/ 757325 h 1985875"/>
              <a:gd name="connsiteX10-1009" fmla="*/ 920009 w 1946874"/>
              <a:gd name="connsiteY10-1010" fmla="*/ 611470 h 1985875"/>
              <a:gd name="connsiteX11-1011" fmla="*/ 729276 w 1946874"/>
              <a:gd name="connsiteY11-1012" fmla="*/ 751715 h 1985875"/>
              <a:gd name="connsiteX12-1013" fmla="*/ 740495 w 1946874"/>
              <a:gd name="connsiteY12-1014" fmla="*/ 1161232 h 1985875"/>
              <a:gd name="connsiteX13-1015" fmla="*/ 785374 w 1946874"/>
              <a:gd name="connsiteY13-1016" fmla="*/ 1509040 h 1985875"/>
              <a:gd name="connsiteX14-1017" fmla="*/ 0 w 1946874"/>
              <a:gd name="connsiteY14-1018" fmla="*/ 1985875 h 1985875"/>
              <a:gd name="connsiteX15-1019" fmla="*/ 437565 w 1946874"/>
              <a:gd name="connsiteY15-1020" fmla="*/ 387077 h 1985875"/>
              <a:gd name="connsiteX16-1021" fmla="*/ 650738 w 1946874"/>
              <a:gd name="connsiteY16-1022" fmla="*/ 611470 h 1985875"/>
              <a:gd name="connsiteX17-1023" fmla="*/ 813423 w 1946874"/>
              <a:gd name="connsiteY17-1024" fmla="*/ 499274 h 1985875"/>
              <a:gd name="connsiteX18-1025" fmla="*/ 790984 w 1946874"/>
              <a:gd name="connsiteY18-1026" fmla="*/ 0 h 1985875"/>
              <a:gd name="connsiteX0-1027" fmla="*/ 790984 w 1946874"/>
              <a:gd name="connsiteY0-1028" fmla="*/ 0 h 1985875"/>
              <a:gd name="connsiteX1-1029" fmla="*/ 790984 w 1946874"/>
              <a:gd name="connsiteY1-1030" fmla="*/ 0 h 1985875"/>
              <a:gd name="connsiteX2-1031" fmla="*/ 1026596 w 1946874"/>
              <a:gd name="connsiteY2-1032" fmla="*/ 5610 h 1985875"/>
              <a:gd name="connsiteX3-1033" fmla="*/ 1020986 w 1946874"/>
              <a:gd name="connsiteY3-1034" fmla="*/ 493664 h 1985875"/>
              <a:gd name="connsiteX4-1035" fmla="*/ 1155622 w 1946874"/>
              <a:gd name="connsiteY4-1036" fmla="*/ 572201 h 1985875"/>
              <a:gd name="connsiteX5-1037" fmla="*/ 1351965 w 1946874"/>
              <a:gd name="connsiteY5-1038" fmla="*/ 375858 h 1985875"/>
              <a:gd name="connsiteX6-1039" fmla="*/ 1901727 w 1946874"/>
              <a:gd name="connsiteY6-1040" fmla="*/ 1924167 h 1985875"/>
              <a:gd name="connsiteX7-1041" fmla="*/ 1054644 w 1946874"/>
              <a:gd name="connsiteY7-1042" fmla="*/ 1486600 h 1985875"/>
              <a:gd name="connsiteX8-1043" fmla="*/ 1037816 w 1946874"/>
              <a:gd name="connsiteY8-1044" fmla="*/ 1144403 h 1985875"/>
              <a:gd name="connsiteX9-1045" fmla="*/ 1088304 w 1946874"/>
              <a:gd name="connsiteY9-1046" fmla="*/ 757325 h 1985875"/>
              <a:gd name="connsiteX10-1047" fmla="*/ 920009 w 1946874"/>
              <a:gd name="connsiteY10-1048" fmla="*/ 611470 h 1985875"/>
              <a:gd name="connsiteX11-1049" fmla="*/ 729276 w 1946874"/>
              <a:gd name="connsiteY11-1050" fmla="*/ 751715 h 1985875"/>
              <a:gd name="connsiteX12-1051" fmla="*/ 740495 w 1946874"/>
              <a:gd name="connsiteY12-1052" fmla="*/ 1161232 h 1985875"/>
              <a:gd name="connsiteX13-1053" fmla="*/ 785374 w 1946874"/>
              <a:gd name="connsiteY13-1054" fmla="*/ 1509040 h 1985875"/>
              <a:gd name="connsiteX14-1055" fmla="*/ 0 w 1946874"/>
              <a:gd name="connsiteY14-1056" fmla="*/ 1985875 h 1985875"/>
              <a:gd name="connsiteX15-1057" fmla="*/ 420736 w 1946874"/>
              <a:gd name="connsiteY15-1058" fmla="*/ 375858 h 1985875"/>
              <a:gd name="connsiteX16-1059" fmla="*/ 650738 w 1946874"/>
              <a:gd name="connsiteY16-1060" fmla="*/ 611470 h 1985875"/>
              <a:gd name="connsiteX17-1061" fmla="*/ 813423 w 1946874"/>
              <a:gd name="connsiteY17-1062" fmla="*/ 499274 h 1985875"/>
              <a:gd name="connsiteX18-1063" fmla="*/ 790984 w 1946874"/>
              <a:gd name="connsiteY18-1064" fmla="*/ 0 h 1985875"/>
              <a:gd name="connsiteX0-1065" fmla="*/ 790984 w 1946874"/>
              <a:gd name="connsiteY0-1066" fmla="*/ 0 h 1985875"/>
              <a:gd name="connsiteX1-1067" fmla="*/ 790984 w 1946874"/>
              <a:gd name="connsiteY1-1068" fmla="*/ 0 h 1985875"/>
              <a:gd name="connsiteX2-1069" fmla="*/ 1026596 w 1946874"/>
              <a:gd name="connsiteY2-1070" fmla="*/ 5610 h 1985875"/>
              <a:gd name="connsiteX3-1071" fmla="*/ 1020986 w 1946874"/>
              <a:gd name="connsiteY3-1072" fmla="*/ 493664 h 1985875"/>
              <a:gd name="connsiteX4-1073" fmla="*/ 1155622 w 1946874"/>
              <a:gd name="connsiteY4-1074" fmla="*/ 572201 h 1985875"/>
              <a:gd name="connsiteX5-1075" fmla="*/ 1351965 w 1946874"/>
              <a:gd name="connsiteY5-1076" fmla="*/ 375858 h 1985875"/>
              <a:gd name="connsiteX6-1077" fmla="*/ 1901727 w 1946874"/>
              <a:gd name="connsiteY6-1078" fmla="*/ 1924167 h 1985875"/>
              <a:gd name="connsiteX7-1079" fmla="*/ 1054644 w 1946874"/>
              <a:gd name="connsiteY7-1080" fmla="*/ 1486600 h 1985875"/>
              <a:gd name="connsiteX8-1081" fmla="*/ 1037816 w 1946874"/>
              <a:gd name="connsiteY8-1082" fmla="*/ 1144403 h 1985875"/>
              <a:gd name="connsiteX9-1083" fmla="*/ 1088304 w 1946874"/>
              <a:gd name="connsiteY9-1084" fmla="*/ 757325 h 1985875"/>
              <a:gd name="connsiteX10-1085" fmla="*/ 920009 w 1946874"/>
              <a:gd name="connsiteY10-1086" fmla="*/ 611470 h 1985875"/>
              <a:gd name="connsiteX11-1087" fmla="*/ 729276 w 1946874"/>
              <a:gd name="connsiteY11-1088" fmla="*/ 751715 h 1985875"/>
              <a:gd name="connsiteX12-1089" fmla="*/ 740495 w 1946874"/>
              <a:gd name="connsiteY12-1090" fmla="*/ 1161232 h 1985875"/>
              <a:gd name="connsiteX13-1091" fmla="*/ 785374 w 1946874"/>
              <a:gd name="connsiteY13-1092" fmla="*/ 1509040 h 1985875"/>
              <a:gd name="connsiteX14-1093" fmla="*/ 0 w 1946874"/>
              <a:gd name="connsiteY14-1094" fmla="*/ 1985875 h 1985875"/>
              <a:gd name="connsiteX15-1095" fmla="*/ 420736 w 1946874"/>
              <a:gd name="connsiteY15-1096" fmla="*/ 375858 h 1985875"/>
              <a:gd name="connsiteX16-1097" fmla="*/ 650738 w 1946874"/>
              <a:gd name="connsiteY16-1098" fmla="*/ 611470 h 1985875"/>
              <a:gd name="connsiteX17-1099" fmla="*/ 813423 w 1946874"/>
              <a:gd name="connsiteY17-1100" fmla="*/ 499274 h 1985875"/>
              <a:gd name="connsiteX18-1101" fmla="*/ 790984 w 1946874"/>
              <a:gd name="connsiteY18-1102" fmla="*/ 0 h 1985875"/>
              <a:gd name="connsiteX0-1103" fmla="*/ 858302 w 2014192"/>
              <a:gd name="connsiteY0-1104" fmla="*/ 0 h 1958316"/>
              <a:gd name="connsiteX1-1105" fmla="*/ 858302 w 2014192"/>
              <a:gd name="connsiteY1-1106" fmla="*/ 0 h 1958316"/>
              <a:gd name="connsiteX2-1107" fmla="*/ 1093914 w 2014192"/>
              <a:gd name="connsiteY2-1108" fmla="*/ 5610 h 1958316"/>
              <a:gd name="connsiteX3-1109" fmla="*/ 1088304 w 2014192"/>
              <a:gd name="connsiteY3-1110" fmla="*/ 493664 h 1958316"/>
              <a:gd name="connsiteX4-1111" fmla="*/ 1222940 w 2014192"/>
              <a:gd name="connsiteY4-1112" fmla="*/ 572201 h 1958316"/>
              <a:gd name="connsiteX5-1113" fmla="*/ 1419283 w 2014192"/>
              <a:gd name="connsiteY5-1114" fmla="*/ 375858 h 1958316"/>
              <a:gd name="connsiteX6-1115" fmla="*/ 1969045 w 2014192"/>
              <a:gd name="connsiteY6-1116" fmla="*/ 1924167 h 1958316"/>
              <a:gd name="connsiteX7-1117" fmla="*/ 1121962 w 2014192"/>
              <a:gd name="connsiteY7-1118" fmla="*/ 1486600 h 1958316"/>
              <a:gd name="connsiteX8-1119" fmla="*/ 1105134 w 2014192"/>
              <a:gd name="connsiteY8-1120" fmla="*/ 1144403 h 1958316"/>
              <a:gd name="connsiteX9-1121" fmla="*/ 1155622 w 2014192"/>
              <a:gd name="connsiteY9-1122" fmla="*/ 757325 h 1958316"/>
              <a:gd name="connsiteX10-1123" fmla="*/ 987327 w 2014192"/>
              <a:gd name="connsiteY10-1124" fmla="*/ 611470 h 1958316"/>
              <a:gd name="connsiteX11-1125" fmla="*/ 796594 w 2014192"/>
              <a:gd name="connsiteY11-1126" fmla="*/ 751715 h 1958316"/>
              <a:gd name="connsiteX12-1127" fmla="*/ 807813 w 2014192"/>
              <a:gd name="connsiteY12-1128" fmla="*/ 1161232 h 1958316"/>
              <a:gd name="connsiteX13-1129" fmla="*/ 852692 w 2014192"/>
              <a:gd name="connsiteY13-1130" fmla="*/ 1509040 h 1958316"/>
              <a:gd name="connsiteX14-1131" fmla="*/ 0 w 2014192"/>
              <a:gd name="connsiteY14-1132" fmla="*/ 1952216 h 1958316"/>
              <a:gd name="connsiteX15-1133" fmla="*/ 488054 w 2014192"/>
              <a:gd name="connsiteY15-1134" fmla="*/ 375858 h 1958316"/>
              <a:gd name="connsiteX16-1135" fmla="*/ 718056 w 2014192"/>
              <a:gd name="connsiteY16-1136" fmla="*/ 611470 h 1958316"/>
              <a:gd name="connsiteX17-1137" fmla="*/ 880741 w 2014192"/>
              <a:gd name="connsiteY17-1138" fmla="*/ 499274 h 1958316"/>
              <a:gd name="connsiteX18-1139" fmla="*/ 858302 w 2014192"/>
              <a:gd name="connsiteY18-1140" fmla="*/ 0 h 1958316"/>
              <a:gd name="connsiteX0-1141" fmla="*/ 947503 w 2103393"/>
              <a:gd name="connsiteY0-1142" fmla="*/ 0 h 1958316"/>
              <a:gd name="connsiteX1-1143" fmla="*/ 947503 w 2103393"/>
              <a:gd name="connsiteY1-1144" fmla="*/ 0 h 1958316"/>
              <a:gd name="connsiteX2-1145" fmla="*/ 1183115 w 2103393"/>
              <a:gd name="connsiteY2-1146" fmla="*/ 5610 h 1958316"/>
              <a:gd name="connsiteX3-1147" fmla="*/ 1177505 w 2103393"/>
              <a:gd name="connsiteY3-1148" fmla="*/ 493664 h 1958316"/>
              <a:gd name="connsiteX4-1149" fmla="*/ 1312141 w 2103393"/>
              <a:gd name="connsiteY4-1150" fmla="*/ 572201 h 1958316"/>
              <a:gd name="connsiteX5-1151" fmla="*/ 1508484 w 2103393"/>
              <a:gd name="connsiteY5-1152" fmla="*/ 375858 h 1958316"/>
              <a:gd name="connsiteX6-1153" fmla="*/ 2058246 w 2103393"/>
              <a:gd name="connsiteY6-1154" fmla="*/ 1924167 h 1958316"/>
              <a:gd name="connsiteX7-1155" fmla="*/ 1211163 w 2103393"/>
              <a:gd name="connsiteY7-1156" fmla="*/ 1486600 h 1958316"/>
              <a:gd name="connsiteX8-1157" fmla="*/ 1194335 w 2103393"/>
              <a:gd name="connsiteY8-1158" fmla="*/ 1144403 h 1958316"/>
              <a:gd name="connsiteX9-1159" fmla="*/ 1244823 w 2103393"/>
              <a:gd name="connsiteY9-1160" fmla="*/ 757325 h 1958316"/>
              <a:gd name="connsiteX10-1161" fmla="*/ 1076528 w 2103393"/>
              <a:gd name="connsiteY10-1162" fmla="*/ 611470 h 1958316"/>
              <a:gd name="connsiteX11-1163" fmla="*/ 885795 w 2103393"/>
              <a:gd name="connsiteY11-1164" fmla="*/ 751715 h 1958316"/>
              <a:gd name="connsiteX12-1165" fmla="*/ 897014 w 2103393"/>
              <a:gd name="connsiteY12-1166" fmla="*/ 1161232 h 1958316"/>
              <a:gd name="connsiteX13-1167" fmla="*/ 941893 w 2103393"/>
              <a:gd name="connsiteY13-1168" fmla="*/ 1509040 h 1958316"/>
              <a:gd name="connsiteX14-1169" fmla="*/ 89201 w 2103393"/>
              <a:gd name="connsiteY14-1170" fmla="*/ 1952216 h 1958316"/>
              <a:gd name="connsiteX15-1171" fmla="*/ 577255 w 2103393"/>
              <a:gd name="connsiteY15-1172" fmla="*/ 375858 h 1958316"/>
              <a:gd name="connsiteX16-1173" fmla="*/ 807257 w 2103393"/>
              <a:gd name="connsiteY16-1174" fmla="*/ 611470 h 1958316"/>
              <a:gd name="connsiteX17-1175" fmla="*/ 969942 w 2103393"/>
              <a:gd name="connsiteY17-1176" fmla="*/ 499274 h 1958316"/>
              <a:gd name="connsiteX18-1177" fmla="*/ 947503 w 2103393"/>
              <a:gd name="connsiteY18-1178" fmla="*/ 0 h 1958316"/>
              <a:gd name="connsiteX0-1179" fmla="*/ 947503 w 2103393"/>
              <a:gd name="connsiteY0-1180" fmla="*/ 0 h 1958316"/>
              <a:gd name="connsiteX1-1181" fmla="*/ 947503 w 2103393"/>
              <a:gd name="connsiteY1-1182" fmla="*/ 0 h 1958316"/>
              <a:gd name="connsiteX2-1183" fmla="*/ 1183115 w 2103393"/>
              <a:gd name="connsiteY2-1184" fmla="*/ 5610 h 1958316"/>
              <a:gd name="connsiteX3-1185" fmla="*/ 1177505 w 2103393"/>
              <a:gd name="connsiteY3-1186" fmla="*/ 493664 h 1958316"/>
              <a:gd name="connsiteX4-1187" fmla="*/ 1312141 w 2103393"/>
              <a:gd name="connsiteY4-1188" fmla="*/ 572201 h 1958316"/>
              <a:gd name="connsiteX5-1189" fmla="*/ 1508484 w 2103393"/>
              <a:gd name="connsiteY5-1190" fmla="*/ 375858 h 1958316"/>
              <a:gd name="connsiteX6-1191" fmla="*/ 2058246 w 2103393"/>
              <a:gd name="connsiteY6-1192" fmla="*/ 1924167 h 1958316"/>
              <a:gd name="connsiteX7-1193" fmla="*/ 1211163 w 2103393"/>
              <a:gd name="connsiteY7-1194" fmla="*/ 1486600 h 1958316"/>
              <a:gd name="connsiteX8-1195" fmla="*/ 1194335 w 2103393"/>
              <a:gd name="connsiteY8-1196" fmla="*/ 1144403 h 1958316"/>
              <a:gd name="connsiteX9-1197" fmla="*/ 1244823 w 2103393"/>
              <a:gd name="connsiteY9-1198" fmla="*/ 757325 h 1958316"/>
              <a:gd name="connsiteX10-1199" fmla="*/ 1076528 w 2103393"/>
              <a:gd name="connsiteY10-1200" fmla="*/ 611470 h 1958316"/>
              <a:gd name="connsiteX11-1201" fmla="*/ 885795 w 2103393"/>
              <a:gd name="connsiteY11-1202" fmla="*/ 751715 h 1958316"/>
              <a:gd name="connsiteX12-1203" fmla="*/ 897014 w 2103393"/>
              <a:gd name="connsiteY12-1204" fmla="*/ 1161232 h 1958316"/>
              <a:gd name="connsiteX13-1205" fmla="*/ 941893 w 2103393"/>
              <a:gd name="connsiteY13-1206" fmla="*/ 1509040 h 1958316"/>
              <a:gd name="connsiteX14-1207" fmla="*/ 89201 w 2103393"/>
              <a:gd name="connsiteY14-1208" fmla="*/ 1952216 h 1958316"/>
              <a:gd name="connsiteX15-1209" fmla="*/ 577255 w 2103393"/>
              <a:gd name="connsiteY15-1210" fmla="*/ 375858 h 1958316"/>
              <a:gd name="connsiteX16-1211" fmla="*/ 807257 w 2103393"/>
              <a:gd name="connsiteY16-1212" fmla="*/ 611470 h 1958316"/>
              <a:gd name="connsiteX17-1213" fmla="*/ 969942 w 2103393"/>
              <a:gd name="connsiteY17-1214" fmla="*/ 499274 h 1958316"/>
              <a:gd name="connsiteX18-1215" fmla="*/ 947503 w 2103393"/>
              <a:gd name="connsiteY18-1216" fmla="*/ 0 h 1958316"/>
              <a:gd name="connsiteX0-1217" fmla="*/ 947503 w 2103393"/>
              <a:gd name="connsiteY0-1218" fmla="*/ 0 h 1958316"/>
              <a:gd name="connsiteX1-1219" fmla="*/ 947503 w 2103393"/>
              <a:gd name="connsiteY1-1220" fmla="*/ 0 h 1958316"/>
              <a:gd name="connsiteX2-1221" fmla="*/ 1183115 w 2103393"/>
              <a:gd name="connsiteY2-1222" fmla="*/ 5610 h 1958316"/>
              <a:gd name="connsiteX3-1223" fmla="*/ 1177505 w 2103393"/>
              <a:gd name="connsiteY3-1224" fmla="*/ 493664 h 1958316"/>
              <a:gd name="connsiteX4-1225" fmla="*/ 1312141 w 2103393"/>
              <a:gd name="connsiteY4-1226" fmla="*/ 572201 h 1958316"/>
              <a:gd name="connsiteX5-1227" fmla="*/ 1508484 w 2103393"/>
              <a:gd name="connsiteY5-1228" fmla="*/ 375858 h 1958316"/>
              <a:gd name="connsiteX6-1229" fmla="*/ 2058246 w 2103393"/>
              <a:gd name="connsiteY6-1230" fmla="*/ 1924167 h 1958316"/>
              <a:gd name="connsiteX7-1231" fmla="*/ 1211163 w 2103393"/>
              <a:gd name="connsiteY7-1232" fmla="*/ 1486600 h 1958316"/>
              <a:gd name="connsiteX8-1233" fmla="*/ 1194335 w 2103393"/>
              <a:gd name="connsiteY8-1234" fmla="*/ 1144403 h 1958316"/>
              <a:gd name="connsiteX9-1235" fmla="*/ 1244823 w 2103393"/>
              <a:gd name="connsiteY9-1236" fmla="*/ 757325 h 1958316"/>
              <a:gd name="connsiteX10-1237" fmla="*/ 1076528 w 2103393"/>
              <a:gd name="connsiteY10-1238" fmla="*/ 611470 h 1958316"/>
              <a:gd name="connsiteX11-1239" fmla="*/ 885795 w 2103393"/>
              <a:gd name="connsiteY11-1240" fmla="*/ 751715 h 1958316"/>
              <a:gd name="connsiteX12-1241" fmla="*/ 897014 w 2103393"/>
              <a:gd name="connsiteY12-1242" fmla="*/ 1161232 h 1958316"/>
              <a:gd name="connsiteX13-1243" fmla="*/ 930674 w 2103393"/>
              <a:gd name="connsiteY13-1244" fmla="*/ 1480991 h 1958316"/>
              <a:gd name="connsiteX14-1245" fmla="*/ 89201 w 2103393"/>
              <a:gd name="connsiteY14-1246" fmla="*/ 1952216 h 1958316"/>
              <a:gd name="connsiteX15-1247" fmla="*/ 577255 w 2103393"/>
              <a:gd name="connsiteY15-1248" fmla="*/ 375858 h 1958316"/>
              <a:gd name="connsiteX16-1249" fmla="*/ 807257 w 2103393"/>
              <a:gd name="connsiteY16-1250" fmla="*/ 611470 h 1958316"/>
              <a:gd name="connsiteX17-1251" fmla="*/ 969942 w 2103393"/>
              <a:gd name="connsiteY17-1252" fmla="*/ 499274 h 1958316"/>
              <a:gd name="connsiteX18-1253" fmla="*/ 947503 w 2103393"/>
              <a:gd name="connsiteY18-1254" fmla="*/ 0 h 1958316"/>
              <a:gd name="connsiteX0-1255" fmla="*/ 947503 w 2103393"/>
              <a:gd name="connsiteY0-1256" fmla="*/ 0 h 1958316"/>
              <a:gd name="connsiteX1-1257" fmla="*/ 947503 w 2103393"/>
              <a:gd name="connsiteY1-1258" fmla="*/ 0 h 1958316"/>
              <a:gd name="connsiteX2-1259" fmla="*/ 1183115 w 2103393"/>
              <a:gd name="connsiteY2-1260" fmla="*/ 5610 h 1958316"/>
              <a:gd name="connsiteX3-1261" fmla="*/ 1177505 w 2103393"/>
              <a:gd name="connsiteY3-1262" fmla="*/ 493664 h 1958316"/>
              <a:gd name="connsiteX4-1263" fmla="*/ 1312141 w 2103393"/>
              <a:gd name="connsiteY4-1264" fmla="*/ 572201 h 1958316"/>
              <a:gd name="connsiteX5-1265" fmla="*/ 1508484 w 2103393"/>
              <a:gd name="connsiteY5-1266" fmla="*/ 375858 h 1958316"/>
              <a:gd name="connsiteX6-1267" fmla="*/ 2058246 w 2103393"/>
              <a:gd name="connsiteY6-1268" fmla="*/ 1924167 h 1958316"/>
              <a:gd name="connsiteX7-1269" fmla="*/ 1211163 w 2103393"/>
              <a:gd name="connsiteY7-1270" fmla="*/ 1486600 h 1958316"/>
              <a:gd name="connsiteX8-1271" fmla="*/ 1194335 w 2103393"/>
              <a:gd name="connsiteY8-1272" fmla="*/ 1144403 h 1958316"/>
              <a:gd name="connsiteX9-1273" fmla="*/ 1244823 w 2103393"/>
              <a:gd name="connsiteY9-1274" fmla="*/ 757325 h 1958316"/>
              <a:gd name="connsiteX10-1275" fmla="*/ 1076528 w 2103393"/>
              <a:gd name="connsiteY10-1276" fmla="*/ 611470 h 1958316"/>
              <a:gd name="connsiteX11-1277" fmla="*/ 885795 w 2103393"/>
              <a:gd name="connsiteY11-1278" fmla="*/ 751715 h 1958316"/>
              <a:gd name="connsiteX12-1279" fmla="*/ 897014 w 2103393"/>
              <a:gd name="connsiteY12-1280" fmla="*/ 1161232 h 1958316"/>
              <a:gd name="connsiteX13-1281" fmla="*/ 930674 w 2103393"/>
              <a:gd name="connsiteY13-1282" fmla="*/ 1480991 h 1958316"/>
              <a:gd name="connsiteX14-1283" fmla="*/ 89201 w 2103393"/>
              <a:gd name="connsiteY14-1284" fmla="*/ 1952216 h 1958316"/>
              <a:gd name="connsiteX15-1285" fmla="*/ 577255 w 2103393"/>
              <a:gd name="connsiteY15-1286" fmla="*/ 375858 h 1958316"/>
              <a:gd name="connsiteX16-1287" fmla="*/ 807257 w 2103393"/>
              <a:gd name="connsiteY16-1288" fmla="*/ 611470 h 1958316"/>
              <a:gd name="connsiteX17-1289" fmla="*/ 969942 w 2103393"/>
              <a:gd name="connsiteY17-1290" fmla="*/ 499274 h 1958316"/>
              <a:gd name="connsiteX18-1291" fmla="*/ 947503 w 2103393"/>
              <a:gd name="connsiteY18-1292" fmla="*/ 0 h 1958316"/>
              <a:gd name="connsiteX0-1293" fmla="*/ 947503 w 2103393"/>
              <a:gd name="connsiteY0-1294" fmla="*/ 0 h 1958316"/>
              <a:gd name="connsiteX1-1295" fmla="*/ 947503 w 2103393"/>
              <a:gd name="connsiteY1-1296" fmla="*/ 0 h 1958316"/>
              <a:gd name="connsiteX2-1297" fmla="*/ 1183115 w 2103393"/>
              <a:gd name="connsiteY2-1298" fmla="*/ 5610 h 1958316"/>
              <a:gd name="connsiteX3-1299" fmla="*/ 1177505 w 2103393"/>
              <a:gd name="connsiteY3-1300" fmla="*/ 493664 h 1958316"/>
              <a:gd name="connsiteX4-1301" fmla="*/ 1312141 w 2103393"/>
              <a:gd name="connsiteY4-1302" fmla="*/ 572201 h 1958316"/>
              <a:gd name="connsiteX5-1303" fmla="*/ 1508484 w 2103393"/>
              <a:gd name="connsiteY5-1304" fmla="*/ 375858 h 1958316"/>
              <a:gd name="connsiteX6-1305" fmla="*/ 2058246 w 2103393"/>
              <a:gd name="connsiteY6-1306" fmla="*/ 1924167 h 1958316"/>
              <a:gd name="connsiteX7-1307" fmla="*/ 1211163 w 2103393"/>
              <a:gd name="connsiteY7-1308" fmla="*/ 1486600 h 1958316"/>
              <a:gd name="connsiteX8-1309" fmla="*/ 1194335 w 2103393"/>
              <a:gd name="connsiteY8-1310" fmla="*/ 1144403 h 1958316"/>
              <a:gd name="connsiteX9-1311" fmla="*/ 1244823 w 2103393"/>
              <a:gd name="connsiteY9-1312" fmla="*/ 757325 h 1958316"/>
              <a:gd name="connsiteX10-1313" fmla="*/ 1076528 w 2103393"/>
              <a:gd name="connsiteY10-1314" fmla="*/ 611470 h 1958316"/>
              <a:gd name="connsiteX11-1315" fmla="*/ 885795 w 2103393"/>
              <a:gd name="connsiteY11-1316" fmla="*/ 751715 h 1958316"/>
              <a:gd name="connsiteX12-1317" fmla="*/ 897014 w 2103393"/>
              <a:gd name="connsiteY12-1318" fmla="*/ 1161232 h 1958316"/>
              <a:gd name="connsiteX13-1319" fmla="*/ 930674 w 2103393"/>
              <a:gd name="connsiteY13-1320" fmla="*/ 1480991 h 1958316"/>
              <a:gd name="connsiteX14-1321" fmla="*/ 89201 w 2103393"/>
              <a:gd name="connsiteY14-1322" fmla="*/ 1952216 h 1958316"/>
              <a:gd name="connsiteX15-1323" fmla="*/ 577255 w 2103393"/>
              <a:gd name="connsiteY15-1324" fmla="*/ 375858 h 1958316"/>
              <a:gd name="connsiteX16-1325" fmla="*/ 807257 w 2103393"/>
              <a:gd name="connsiteY16-1326" fmla="*/ 611470 h 1958316"/>
              <a:gd name="connsiteX17-1327" fmla="*/ 969942 w 2103393"/>
              <a:gd name="connsiteY17-1328" fmla="*/ 499274 h 1958316"/>
              <a:gd name="connsiteX18-1329" fmla="*/ 947503 w 2103393"/>
              <a:gd name="connsiteY18-1330" fmla="*/ 0 h 1958316"/>
              <a:gd name="connsiteX0-1331" fmla="*/ 947503 w 2103393"/>
              <a:gd name="connsiteY0-1332" fmla="*/ 0 h 1958316"/>
              <a:gd name="connsiteX1-1333" fmla="*/ 947503 w 2103393"/>
              <a:gd name="connsiteY1-1334" fmla="*/ 0 h 1958316"/>
              <a:gd name="connsiteX2-1335" fmla="*/ 1183115 w 2103393"/>
              <a:gd name="connsiteY2-1336" fmla="*/ 5610 h 1958316"/>
              <a:gd name="connsiteX3-1337" fmla="*/ 1177505 w 2103393"/>
              <a:gd name="connsiteY3-1338" fmla="*/ 493664 h 1958316"/>
              <a:gd name="connsiteX4-1339" fmla="*/ 1312141 w 2103393"/>
              <a:gd name="connsiteY4-1340" fmla="*/ 572201 h 1958316"/>
              <a:gd name="connsiteX5-1341" fmla="*/ 1508484 w 2103393"/>
              <a:gd name="connsiteY5-1342" fmla="*/ 375858 h 1958316"/>
              <a:gd name="connsiteX6-1343" fmla="*/ 2058246 w 2103393"/>
              <a:gd name="connsiteY6-1344" fmla="*/ 1924167 h 1958316"/>
              <a:gd name="connsiteX7-1345" fmla="*/ 1211163 w 2103393"/>
              <a:gd name="connsiteY7-1346" fmla="*/ 1486600 h 1958316"/>
              <a:gd name="connsiteX8-1347" fmla="*/ 1194335 w 2103393"/>
              <a:gd name="connsiteY8-1348" fmla="*/ 1144403 h 1958316"/>
              <a:gd name="connsiteX9-1349" fmla="*/ 1244823 w 2103393"/>
              <a:gd name="connsiteY9-1350" fmla="*/ 757325 h 1958316"/>
              <a:gd name="connsiteX10-1351" fmla="*/ 1076528 w 2103393"/>
              <a:gd name="connsiteY10-1352" fmla="*/ 611470 h 1958316"/>
              <a:gd name="connsiteX11-1353" fmla="*/ 885795 w 2103393"/>
              <a:gd name="connsiteY11-1354" fmla="*/ 751715 h 1958316"/>
              <a:gd name="connsiteX12-1355" fmla="*/ 897014 w 2103393"/>
              <a:gd name="connsiteY12-1356" fmla="*/ 1161232 h 1958316"/>
              <a:gd name="connsiteX13-1357" fmla="*/ 930674 w 2103393"/>
              <a:gd name="connsiteY13-1358" fmla="*/ 1480991 h 1958316"/>
              <a:gd name="connsiteX14-1359" fmla="*/ 89201 w 2103393"/>
              <a:gd name="connsiteY14-1360" fmla="*/ 1952216 h 1958316"/>
              <a:gd name="connsiteX15-1361" fmla="*/ 577255 w 2103393"/>
              <a:gd name="connsiteY15-1362" fmla="*/ 375858 h 1958316"/>
              <a:gd name="connsiteX16-1363" fmla="*/ 807257 w 2103393"/>
              <a:gd name="connsiteY16-1364" fmla="*/ 611470 h 1958316"/>
              <a:gd name="connsiteX17-1365" fmla="*/ 969942 w 2103393"/>
              <a:gd name="connsiteY17-1366" fmla="*/ 499274 h 1958316"/>
              <a:gd name="connsiteX18-1367" fmla="*/ 947503 w 2103393"/>
              <a:gd name="connsiteY18-1368" fmla="*/ 0 h 1958316"/>
              <a:gd name="connsiteX0-1369" fmla="*/ 947503 w 2103393"/>
              <a:gd name="connsiteY0-1370" fmla="*/ 0 h 1958316"/>
              <a:gd name="connsiteX1-1371" fmla="*/ 947503 w 2103393"/>
              <a:gd name="connsiteY1-1372" fmla="*/ 0 h 1958316"/>
              <a:gd name="connsiteX2-1373" fmla="*/ 1183115 w 2103393"/>
              <a:gd name="connsiteY2-1374" fmla="*/ 5610 h 1958316"/>
              <a:gd name="connsiteX3-1375" fmla="*/ 1177505 w 2103393"/>
              <a:gd name="connsiteY3-1376" fmla="*/ 493664 h 1958316"/>
              <a:gd name="connsiteX4-1377" fmla="*/ 1312141 w 2103393"/>
              <a:gd name="connsiteY4-1378" fmla="*/ 572201 h 1958316"/>
              <a:gd name="connsiteX5-1379" fmla="*/ 1508484 w 2103393"/>
              <a:gd name="connsiteY5-1380" fmla="*/ 375858 h 1958316"/>
              <a:gd name="connsiteX6-1381" fmla="*/ 2058246 w 2103393"/>
              <a:gd name="connsiteY6-1382" fmla="*/ 1924167 h 1958316"/>
              <a:gd name="connsiteX7-1383" fmla="*/ 1211163 w 2103393"/>
              <a:gd name="connsiteY7-1384" fmla="*/ 1486600 h 1958316"/>
              <a:gd name="connsiteX8-1385" fmla="*/ 1194335 w 2103393"/>
              <a:gd name="connsiteY8-1386" fmla="*/ 1144403 h 1958316"/>
              <a:gd name="connsiteX9-1387" fmla="*/ 1244823 w 2103393"/>
              <a:gd name="connsiteY9-1388" fmla="*/ 757325 h 1958316"/>
              <a:gd name="connsiteX10-1389" fmla="*/ 1076528 w 2103393"/>
              <a:gd name="connsiteY10-1390" fmla="*/ 611470 h 1958316"/>
              <a:gd name="connsiteX11-1391" fmla="*/ 885795 w 2103393"/>
              <a:gd name="connsiteY11-1392" fmla="*/ 751715 h 1958316"/>
              <a:gd name="connsiteX12-1393" fmla="*/ 897014 w 2103393"/>
              <a:gd name="connsiteY12-1394" fmla="*/ 1161232 h 1958316"/>
              <a:gd name="connsiteX13-1395" fmla="*/ 930674 w 2103393"/>
              <a:gd name="connsiteY13-1396" fmla="*/ 1480991 h 1958316"/>
              <a:gd name="connsiteX14-1397" fmla="*/ 89201 w 2103393"/>
              <a:gd name="connsiteY14-1398" fmla="*/ 1952216 h 1958316"/>
              <a:gd name="connsiteX15-1399" fmla="*/ 577255 w 2103393"/>
              <a:gd name="connsiteY15-1400" fmla="*/ 375858 h 1958316"/>
              <a:gd name="connsiteX16-1401" fmla="*/ 807257 w 2103393"/>
              <a:gd name="connsiteY16-1402" fmla="*/ 611470 h 1958316"/>
              <a:gd name="connsiteX17-1403" fmla="*/ 969942 w 2103393"/>
              <a:gd name="connsiteY17-1404" fmla="*/ 499274 h 1958316"/>
              <a:gd name="connsiteX18-1405" fmla="*/ 947503 w 2103393"/>
              <a:gd name="connsiteY18-1406" fmla="*/ 0 h 1958316"/>
              <a:gd name="connsiteX0-1407" fmla="*/ 947503 w 2103393"/>
              <a:gd name="connsiteY0-1408" fmla="*/ 0 h 1958316"/>
              <a:gd name="connsiteX1-1409" fmla="*/ 947503 w 2103393"/>
              <a:gd name="connsiteY1-1410" fmla="*/ 0 h 1958316"/>
              <a:gd name="connsiteX2-1411" fmla="*/ 1183115 w 2103393"/>
              <a:gd name="connsiteY2-1412" fmla="*/ 5610 h 1958316"/>
              <a:gd name="connsiteX3-1413" fmla="*/ 1177505 w 2103393"/>
              <a:gd name="connsiteY3-1414" fmla="*/ 493664 h 1958316"/>
              <a:gd name="connsiteX4-1415" fmla="*/ 1312141 w 2103393"/>
              <a:gd name="connsiteY4-1416" fmla="*/ 572201 h 1958316"/>
              <a:gd name="connsiteX5-1417" fmla="*/ 1508484 w 2103393"/>
              <a:gd name="connsiteY5-1418" fmla="*/ 375858 h 1958316"/>
              <a:gd name="connsiteX6-1419" fmla="*/ 2058246 w 2103393"/>
              <a:gd name="connsiteY6-1420" fmla="*/ 1924167 h 1958316"/>
              <a:gd name="connsiteX7-1421" fmla="*/ 1211163 w 2103393"/>
              <a:gd name="connsiteY7-1422" fmla="*/ 1486600 h 1958316"/>
              <a:gd name="connsiteX8-1423" fmla="*/ 1194335 w 2103393"/>
              <a:gd name="connsiteY8-1424" fmla="*/ 1144403 h 1958316"/>
              <a:gd name="connsiteX9-1425" fmla="*/ 1244823 w 2103393"/>
              <a:gd name="connsiteY9-1426" fmla="*/ 757325 h 1958316"/>
              <a:gd name="connsiteX10-1427" fmla="*/ 1076528 w 2103393"/>
              <a:gd name="connsiteY10-1428" fmla="*/ 611470 h 1958316"/>
              <a:gd name="connsiteX11-1429" fmla="*/ 885795 w 2103393"/>
              <a:gd name="connsiteY11-1430" fmla="*/ 751715 h 1958316"/>
              <a:gd name="connsiteX12-1431" fmla="*/ 897014 w 2103393"/>
              <a:gd name="connsiteY12-1432" fmla="*/ 1161232 h 1958316"/>
              <a:gd name="connsiteX13-1433" fmla="*/ 891405 w 2103393"/>
              <a:gd name="connsiteY13-1434" fmla="*/ 1509040 h 1958316"/>
              <a:gd name="connsiteX14-1435" fmla="*/ 89201 w 2103393"/>
              <a:gd name="connsiteY14-1436" fmla="*/ 1952216 h 1958316"/>
              <a:gd name="connsiteX15-1437" fmla="*/ 577255 w 2103393"/>
              <a:gd name="connsiteY15-1438" fmla="*/ 375858 h 1958316"/>
              <a:gd name="connsiteX16-1439" fmla="*/ 807257 w 2103393"/>
              <a:gd name="connsiteY16-1440" fmla="*/ 611470 h 1958316"/>
              <a:gd name="connsiteX17-1441" fmla="*/ 969942 w 2103393"/>
              <a:gd name="connsiteY17-1442" fmla="*/ 499274 h 1958316"/>
              <a:gd name="connsiteX18-1443" fmla="*/ 947503 w 2103393"/>
              <a:gd name="connsiteY18-1444" fmla="*/ 0 h 1958316"/>
              <a:gd name="connsiteX0-1445" fmla="*/ 947503 w 2103393"/>
              <a:gd name="connsiteY0-1446" fmla="*/ 0 h 1958316"/>
              <a:gd name="connsiteX1-1447" fmla="*/ 947503 w 2103393"/>
              <a:gd name="connsiteY1-1448" fmla="*/ 0 h 1958316"/>
              <a:gd name="connsiteX2-1449" fmla="*/ 1183115 w 2103393"/>
              <a:gd name="connsiteY2-1450" fmla="*/ 5610 h 1958316"/>
              <a:gd name="connsiteX3-1451" fmla="*/ 1177505 w 2103393"/>
              <a:gd name="connsiteY3-1452" fmla="*/ 493664 h 1958316"/>
              <a:gd name="connsiteX4-1453" fmla="*/ 1312141 w 2103393"/>
              <a:gd name="connsiteY4-1454" fmla="*/ 572201 h 1958316"/>
              <a:gd name="connsiteX5-1455" fmla="*/ 1508484 w 2103393"/>
              <a:gd name="connsiteY5-1456" fmla="*/ 375858 h 1958316"/>
              <a:gd name="connsiteX6-1457" fmla="*/ 2058246 w 2103393"/>
              <a:gd name="connsiteY6-1458" fmla="*/ 1924167 h 1958316"/>
              <a:gd name="connsiteX7-1459" fmla="*/ 1211163 w 2103393"/>
              <a:gd name="connsiteY7-1460" fmla="*/ 1486600 h 1958316"/>
              <a:gd name="connsiteX8-1461" fmla="*/ 1194335 w 2103393"/>
              <a:gd name="connsiteY8-1462" fmla="*/ 1144403 h 1958316"/>
              <a:gd name="connsiteX9-1463" fmla="*/ 1244823 w 2103393"/>
              <a:gd name="connsiteY9-1464" fmla="*/ 757325 h 1958316"/>
              <a:gd name="connsiteX10-1465" fmla="*/ 1076528 w 2103393"/>
              <a:gd name="connsiteY10-1466" fmla="*/ 611470 h 1958316"/>
              <a:gd name="connsiteX11-1467" fmla="*/ 885795 w 2103393"/>
              <a:gd name="connsiteY11-1468" fmla="*/ 751715 h 1958316"/>
              <a:gd name="connsiteX12-1469" fmla="*/ 897014 w 2103393"/>
              <a:gd name="connsiteY12-1470" fmla="*/ 1161232 h 1958316"/>
              <a:gd name="connsiteX13-1471" fmla="*/ 891405 w 2103393"/>
              <a:gd name="connsiteY13-1472" fmla="*/ 1509040 h 1958316"/>
              <a:gd name="connsiteX14-1473" fmla="*/ 89201 w 2103393"/>
              <a:gd name="connsiteY14-1474" fmla="*/ 1952216 h 1958316"/>
              <a:gd name="connsiteX15-1475" fmla="*/ 577255 w 2103393"/>
              <a:gd name="connsiteY15-1476" fmla="*/ 375858 h 1958316"/>
              <a:gd name="connsiteX16-1477" fmla="*/ 807257 w 2103393"/>
              <a:gd name="connsiteY16-1478" fmla="*/ 611470 h 1958316"/>
              <a:gd name="connsiteX17-1479" fmla="*/ 969942 w 2103393"/>
              <a:gd name="connsiteY17-1480" fmla="*/ 499274 h 1958316"/>
              <a:gd name="connsiteX18-1481" fmla="*/ 947503 w 2103393"/>
              <a:gd name="connsiteY18-1482" fmla="*/ 0 h 1958316"/>
              <a:gd name="connsiteX0-1483" fmla="*/ 947503 w 2103393"/>
              <a:gd name="connsiteY0-1484" fmla="*/ 0 h 1958316"/>
              <a:gd name="connsiteX1-1485" fmla="*/ 947503 w 2103393"/>
              <a:gd name="connsiteY1-1486" fmla="*/ 0 h 1958316"/>
              <a:gd name="connsiteX2-1487" fmla="*/ 1183115 w 2103393"/>
              <a:gd name="connsiteY2-1488" fmla="*/ 5610 h 1958316"/>
              <a:gd name="connsiteX3-1489" fmla="*/ 1177505 w 2103393"/>
              <a:gd name="connsiteY3-1490" fmla="*/ 493664 h 1958316"/>
              <a:gd name="connsiteX4-1491" fmla="*/ 1312141 w 2103393"/>
              <a:gd name="connsiteY4-1492" fmla="*/ 572201 h 1958316"/>
              <a:gd name="connsiteX5-1493" fmla="*/ 1508484 w 2103393"/>
              <a:gd name="connsiteY5-1494" fmla="*/ 375858 h 1958316"/>
              <a:gd name="connsiteX6-1495" fmla="*/ 2058246 w 2103393"/>
              <a:gd name="connsiteY6-1496" fmla="*/ 1924167 h 1958316"/>
              <a:gd name="connsiteX7-1497" fmla="*/ 1211163 w 2103393"/>
              <a:gd name="connsiteY7-1498" fmla="*/ 1486600 h 1958316"/>
              <a:gd name="connsiteX8-1499" fmla="*/ 1194335 w 2103393"/>
              <a:gd name="connsiteY8-1500" fmla="*/ 1144403 h 1958316"/>
              <a:gd name="connsiteX9-1501" fmla="*/ 1244823 w 2103393"/>
              <a:gd name="connsiteY9-1502" fmla="*/ 757325 h 1958316"/>
              <a:gd name="connsiteX10-1503" fmla="*/ 1076528 w 2103393"/>
              <a:gd name="connsiteY10-1504" fmla="*/ 611470 h 1958316"/>
              <a:gd name="connsiteX11-1505" fmla="*/ 885795 w 2103393"/>
              <a:gd name="connsiteY11-1506" fmla="*/ 751715 h 1958316"/>
              <a:gd name="connsiteX12-1507" fmla="*/ 897014 w 2103393"/>
              <a:gd name="connsiteY12-1508" fmla="*/ 1161232 h 1958316"/>
              <a:gd name="connsiteX13-1509" fmla="*/ 891405 w 2103393"/>
              <a:gd name="connsiteY13-1510" fmla="*/ 1509040 h 1958316"/>
              <a:gd name="connsiteX14-1511" fmla="*/ 89201 w 2103393"/>
              <a:gd name="connsiteY14-1512" fmla="*/ 1952216 h 1958316"/>
              <a:gd name="connsiteX15-1513" fmla="*/ 577255 w 2103393"/>
              <a:gd name="connsiteY15-1514" fmla="*/ 375858 h 1958316"/>
              <a:gd name="connsiteX16-1515" fmla="*/ 807257 w 2103393"/>
              <a:gd name="connsiteY16-1516" fmla="*/ 611470 h 1958316"/>
              <a:gd name="connsiteX17-1517" fmla="*/ 969942 w 2103393"/>
              <a:gd name="connsiteY17-1518" fmla="*/ 499274 h 1958316"/>
              <a:gd name="connsiteX18-1519" fmla="*/ 947503 w 2103393"/>
              <a:gd name="connsiteY18-1520" fmla="*/ 0 h 1958316"/>
              <a:gd name="connsiteX0-1521" fmla="*/ 947503 w 2103393"/>
              <a:gd name="connsiteY0-1522" fmla="*/ 0 h 1958316"/>
              <a:gd name="connsiteX1-1523" fmla="*/ 947503 w 2103393"/>
              <a:gd name="connsiteY1-1524" fmla="*/ 0 h 1958316"/>
              <a:gd name="connsiteX2-1525" fmla="*/ 1183115 w 2103393"/>
              <a:gd name="connsiteY2-1526" fmla="*/ 5610 h 1958316"/>
              <a:gd name="connsiteX3-1527" fmla="*/ 1177505 w 2103393"/>
              <a:gd name="connsiteY3-1528" fmla="*/ 493664 h 1958316"/>
              <a:gd name="connsiteX4-1529" fmla="*/ 1312141 w 2103393"/>
              <a:gd name="connsiteY4-1530" fmla="*/ 572201 h 1958316"/>
              <a:gd name="connsiteX5-1531" fmla="*/ 1508484 w 2103393"/>
              <a:gd name="connsiteY5-1532" fmla="*/ 375858 h 1958316"/>
              <a:gd name="connsiteX6-1533" fmla="*/ 2058246 w 2103393"/>
              <a:gd name="connsiteY6-1534" fmla="*/ 1924167 h 1958316"/>
              <a:gd name="connsiteX7-1535" fmla="*/ 1211163 w 2103393"/>
              <a:gd name="connsiteY7-1536" fmla="*/ 1486600 h 1958316"/>
              <a:gd name="connsiteX8-1537" fmla="*/ 1194335 w 2103393"/>
              <a:gd name="connsiteY8-1538" fmla="*/ 1144403 h 1958316"/>
              <a:gd name="connsiteX9-1539" fmla="*/ 1244823 w 2103393"/>
              <a:gd name="connsiteY9-1540" fmla="*/ 757325 h 1958316"/>
              <a:gd name="connsiteX10-1541" fmla="*/ 1076528 w 2103393"/>
              <a:gd name="connsiteY10-1542" fmla="*/ 611470 h 1958316"/>
              <a:gd name="connsiteX11-1543" fmla="*/ 885795 w 2103393"/>
              <a:gd name="connsiteY11-1544" fmla="*/ 751715 h 1958316"/>
              <a:gd name="connsiteX12-1545" fmla="*/ 897014 w 2103393"/>
              <a:gd name="connsiteY12-1546" fmla="*/ 1161232 h 1958316"/>
              <a:gd name="connsiteX13-1547" fmla="*/ 891405 w 2103393"/>
              <a:gd name="connsiteY13-1548" fmla="*/ 1509040 h 1958316"/>
              <a:gd name="connsiteX14-1549" fmla="*/ 89201 w 2103393"/>
              <a:gd name="connsiteY14-1550" fmla="*/ 1952216 h 1958316"/>
              <a:gd name="connsiteX15-1551" fmla="*/ 577255 w 2103393"/>
              <a:gd name="connsiteY15-1552" fmla="*/ 375858 h 1958316"/>
              <a:gd name="connsiteX16-1553" fmla="*/ 807257 w 2103393"/>
              <a:gd name="connsiteY16-1554" fmla="*/ 611470 h 1958316"/>
              <a:gd name="connsiteX17-1555" fmla="*/ 969942 w 2103393"/>
              <a:gd name="connsiteY17-1556" fmla="*/ 499274 h 1958316"/>
              <a:gd name="connsiteX18-1557" fmla="*/ 947503 w 2103393"/>
              <a:gd name="connsiteY18-1558" fmla="*/ 0 h 1958316"/>
              <a:gd name="connsiteX0-1559" fmla="*/ 947503 w 2103393"/>
              <a:gd name="connsiteY0-1560" fmla="*/ 0 h 1958316"/>
              <a:gd name="connsiteX1-1561" fmla="*/ 947503 w 2103393"/>
              <a:gd name="connsiteY1-1562" fmla="*/ 0 h 1958316"/>
              <a:gd name="connsiteX2-1563" fmla="*/ 1183115 w 2103393"/>
              <a:gd name="connsiteY2-1564" fmla="*/ 5610 h 1958316"/>
              <a:gd name="connsiteX3-1565" fmla="*/ 1177505 w 2103393"/>
              <a:gd name="connsiteY3-1566" fmla="*/ 493664 h 1958316"/>
              <a:gd name="connsiteX4-1567" fmla="*/ 1312141 w 2103393"/>
              <a:gd name="connsiteY4-1568" fmla="*/ 572201 h 1958316"/>
              <a:gd name="connsiteX5-1569" fmla="*/ 1508484 w 2103393"/>
              <a:gd name="connsiteY5-1570" fmla="*/ 375858 h 1958316"/>
              <a:gd name="connsiteX6-1571" fmla="*/ 2058246 w 2103393"/>
              <a:gd name="connsiteY6-1572" fmla="*/ 1924167 h 1958316"/>
              <a:gd name="connsiteX7-1573" fmla="*/ 1211163 w 2103393"/>
              <a:gd name="connsiteY7-1574" fmla="*/ 1486600 h 1958316"/>
              <a:gd name="connsiteX8-1575" fmla="*/ 1194335 w 2103393"/>
              <a:gd name="connsiteY8-1576" fmla="*/ 1144403 h 1958316"/>
              <a:gd name="connsiteX9-1577" fmla="*/ 1244823 w 2103393"/>
              <a:gd name="connsiteY9-1578" fmla="*/ 757325 h 1958316"/>
              <a:gd name="connsiteX10-1579" fmla="*/ 1076528 w 2103393"/>
              <a:gd name="connsiteY10-1580" fmla="*/ 611470 h 1958316"/>
              <a:gd name="connsiteX11-1581" fmla="*/ 885795 w 2103393"/>
              <a:gd name="connsiteY11-1582" fmla="*/ 751715 h 1958316"/>
              <a:gd name="connsiteX12-1583" fmla="*/ 897014 w 2103393"/>
              <a:gd name="connsiteY12-1584" fmla="*/ 1161232 h 1958316"/>
              <a:gd name="connsiteX13-1585" fmla="*/ 891405 w 2103393"/>
              <a:gd name="connsiteY13-1586" fmla="*/ 1509040 h 1958316"/>
              <a:gd name="connsiteX14-1587" fmla="*/ 89201 w 2103393"/>
              <a:gd name="connsiteY14-1588" fmla="*/ 1952216 h 1958316"/>
              <a:gd name="connsiteX15-1589" fmla="*/ 577255 w 2103393"/>
              <a:gd name="connsiteY15-1590" fmla="*/ 375858 h 1958316"/>
              <a:gd name="connsiteX16-1591" fmla="*/ 807257 w 2103393"/>
              <a:gd name="connsiteY16-1592" fmla="*/ 611470 h 1958316"/>
              <a:gd name="connsiteX17-1593" fmla="*/ 969942 w 2103393"/>
              <a:gd name="connsiteY17-1594" fmla="*/ 499274 h 1958316"/>
              <a:gd name="connsiteX18-1595" fmla="*/ 947503 w 2103393"/>
              <a:gd name="connsiteY18-1596" fmla="*/ 0 h 1958316"/>
              <a:gd name="connsiteX0-1597" fmla="*/ 947503 w 2103393"/>
              <a:gd name="connsiteY0-1598" fmla="*/ 0 h 1958316"/>
              <a:gd name="connsiteX1-1599" fmla="*/ 947503 w 2103393"/>
              <a:gd name="connsiteY1-1600" fmla="*/ 0 h 1958316"/>
              <a:gd name="connsiteX2-1601" fmla="*/ 1183115 w 2103393"/>
              <a:gd name="connsiteY2-1602" fmla="*/ 5610 h 1958316"/>
              <a:gd name="connsiteX3-1603" fmla="*/ 1177505 w 2103393"/>
              <a:gd name="connsiteY3-1604" fmla="*/ 493664 h 1958316"/>
              <a:gd name="connsiteX4-1605" fmla="*/ 1312141 w 2103393"/>
              <a:gd name="connsiteY4-1606" fmla="*/ 572201 h 1958316"/>
              <a:gd name="connsiteX5-1607" fmla="*/ 1508484 w 2103393"/>
              <a:gd name="connsiteY5-1608" fmla="*/ 375858 h 1958316"/>
              <a:gd name="connsiteX6-1609" fmla="*/ 2058246 w 2103393"/>
              <a:gd name="connsiteY6-1610" fmla="*/ 1924167 h 1958316"/>
              <a:gd name="connsiteX7-1611" fmla="*/ 1211163 w 2103393"/>
              <a:gd name="connsiteY7-1612" fmla="*/ 1486600 h 1958316"/>
              <a:gd name="connsiteX8-1613" fmla="*/ 1194335 w 2103393"/>
              <a:gd name="connsiteY8-1614" fmla="*/ 1144403 h 1958316"/>
              <a:gd name="connsiteX9-1615" fmla="*/ 1244823 w 2103393"/>
              <a:gd name="connsiteY9-1616" fmla="*/ 757325 h 1958316"/>
              <a:gd name="connsiteX10-1617" fmla="*/ 1076528 w 2103393"/>
              <a:gd name="connsiteY10-1618" fmla="*/ 611470 h 1958316"/>
              <a:gd name="connsiteX11-1619" fmla="*/ 885795 w 2103393"/>
              <a:gd name="connsiteY11-1620" fmla="*/ 751715 h 1958316"/>
              <a:gd name="connsiteX12-1621" fmla="*/ 897014 w 2103393"/>
              <a:gd name="connsiteY12-1622" fmla="*/ 1161232 h 1958316"/>
              <a:gd name="connsiteX13-1623" fmla="*/ 891405 w 2103393"/>
              <a:gd name="connsiteY13-1624" fmla="*/ 1509040 h 1958316"/>
              <a:gd name="connsiteX14-1625" fmla="*/ 89201 w 2103393"/>
              <a:gd name="connsiteY14-1626" fmla="*/ 1952216 h 1958316"/>
              <a:gd name="connsiteX15-1627" fmla="*/ 577255 w 2103393"/>
              <a:gd name="connsiteY15-1628" fmla="*/ 375858 h 1958316"/>
              <a:gd name="connsiteX16-1629" fmla="*/ 807257 w 2103393"/>
              <a:gd name="connsiteY16-1630" fmla="*/ 611470 h 1958316"/>
              <a:gd name="connsiteX17-1631" fmla="*/ 969942 w 2103393"/>
              <a:gd name="connsiteY17-1632" fmla="*/ 499274 h 1958316"/>
              <a:gd name="connsiteX18-1633" fmla="*/ 947503 w 2103393"/>
              <a:gd name="connsiteY18-1634" fmla="*/ 0 h 1958316"/>
              <a:gd name="connsiteX0-1635" fmla="*/ 947503 w 2103393"/>
              <a:gd name="connsiteY0-1636" fmla="*/ 0 h 1958316"/>
              <a:gd name="connsiteX1-1637" fmla="*/ 947503 w 2103393"/>
              <a:gd name="connsiteY1-1638" fmla="*/ 0 h 1958316"/>
              <a:gd name="connsiteX2-1639" fmla="*/ 1183115 w 2103393"/>
              <a:gd name="connsiteY2-1640" fmla="*/ 5610 h 1958316"/>
              <a:gd name="connsiteX3-1641" fmla="*/ 1177505 w 2103393"/>
              <a:gd name="connsiteY3-1642" fmla="*/ 493664 h 1958316"/>
              <a:gd name="connsiteX4-1643" fmla="*/ 1312141 w 2103393"/>
              <a:gd name="connsiteY4-1644" fmla="*/ 572201 h 1958316"/>
              <a:gd name="connsiteX5-1645" fmla="*/ 1508484 w 2103393"/>
              <a:gd name="connsiteY5-1646" fmla="*/ 375858 h 1958316"/>
              <a:gd name="connsiteX6-1647" fmla="*/ 2058246 w 2103393"/>
              <a:gd name="connsiteY6-1648" fmla="*/ 1924167 h 1958316"/>
              <a:gd name="connsiteX7-1649" fmla="*/ 1211163 w 2103393"/>
              <a:gd name="connsiteY7-1650" fmla="*/ 1486600 h 1958316"/>
              <a:gd name="connsiteX8-1651" fmla="*/ 1194335 w 2103393"/>
              <a:gd name="connsiteY8-1652" fmla="*/ 1144403 h 1958316"/>
              <a:gd name="connsiteX9-1653" fmla="*/ 1244823 w 2103393"/>
              <a:gd name="connsiteY9-1654" fmla="*/ 757325 h 1958316"/>
              <a:gd name="connsiteX10-1655" fmla="*/ 1076528 w 2103393"/>
              <a:gd name="connsiteY10-1656" fmla="*/ 611470 h 1958316"/>
              <a:gd name="connsiteX11-1657" fmla="*/ 885795 w 2103393"/>
              <a:gd name="connsiteY11-1658" fmla="*/ 751715 h 1958316"/>
              <a:gd name="connsiteX12-1659" fmla="*/ 897014 w 2103393"/>
              <a:gd name="connsiteY12-1660" fmla="*/ 1161232 h 1958316"/>
              <a:gd name="connsiteX13-1661" fmla="*/ 891405 w 2103393"/>
              <a:gd name="connsiteY13-1662" fmla="*/ 1509040 h 1958316"/>
              <a:gd name="connsiteX14-1663" fmla="*/ 89201 w 2103393"/>
              <a:gd name="connsiteY14-1664" fmla="*/ 1952216 h 1958316"/>
              <a:gd name="connsiteX15-1665" fmla="*/ 577255 w 2103393"/>
              <a:gd name="connsiteY15-1666" fmla="*/ 375858 h 1958316"/>
              <a:gd name="connsiteX16-1667" fmla="*/ 807257 w 2103393"/>
              <a:gd name="connsiteY16-1668" fmla="*/ 611470 h 1958316"/>
              <a:gd name="connsiteX17-1669" fmla="*/ 969942 w 2103393"/>
              <a:gd name="connsiteY17-1670" fmla="*/ 499274 h 1958316"/>
              <a:gd name="connsiteX18-1671" fmla="*/ 947503 w 2103393"/>
              <a:gd name="connsiteY18-1672" fmla="*/ 0 h 1958316"/>
              <a:gd name="connsiteX0-1673" fmla="*/ 947503 w 2103393"/>
              <a:gd name="connsiteY0-1674" fmla="*/ 0 h 1958316"/>
              <a:gd name="connsiteX1-1675" fmla="*/ 947503 w 2103393"/>
              <a:gd name="connsiteY1-1676" fmla="*/ 0 h 1958316"/>
              <a:gd name="connsiteX2-1677" fmla="*/ 1183115 w 2103393"/>
              <a:gd name="connsiteY2-1678" fmla="*/ 5610 h 1958316"/>
              <a:gd name="connsiteX3-1679" fmla="*/ 1177505 w 2103393"/>
              <a:gd name="connsiteY3-1680" fmla="*/ 493664 h 1958316"/>
              <a:gd name="connsiteX4-1681" fmla="*/ 1312141 w 2103393"/>
              <a:gd name="connsiteY4-1682" fmla="*/ 572201 h 1958316"/>
              <a:gd name="connsiteX5-1683" fmla="*/ 1508484 w 2103393"/>
              <a:gd name="connsiteY5-1684" fmla="*/ 375858 h 1958316"/>
              <a:gd name="connsiteX6-1685" fmla="*/ 2058246 w 2103393"/>
              <a:gd name="connsiteY6-1686" fmla="*/ 1924167 h 1958316"/>
              <a:gd name="connsiteX7-1687" fmla="*/ 1211163 w 2103393"/>
              <a:gd name="connsiteY7-1688" fmla="*/ 1486600 h 1958316"/>
              <a:gd name="connsiteX8-1689" fmla="*/ 1194335 w 2103393"/>
              <a:gd name="connsiteY8-1690" fmla="*/ 1144403 h 1958316"/>
              <a:gd name="connsiteX9-1691" fmla="*/ 1244823 w 2103393"/>
              <a:gd name="connsiteY9-1692" fmla="*/ 757325 h 1958316"/>
              <a:gd name="connsiteX10-1693" fmla="*/ 1076528 w 2103393"/>
              <a:gd name="connsiteY10-1694" fmla="*/ 611470 h 1958316"/>
              <a:gd name="connsiteX11-1695" fmla="*/ 885795 w 2103393"/>
              <a:gd name="connsiteY11-1696" fmla="*/ 751715 h 1958316"/>
              <a:gd name="connsiteX12-1697" fmla="*/ 919453 w 2103393"/>
              <a:gd name="connsiteY12-1698" fmla="*/ 1189281 h 1958316"/>
              <a:gd name="connsiteX13-1699" fmla="*/ 891405 w 2103393"/>
              <a:gd name="connsiteY13-1700" fmla="*/ 1509040 h 1958316"/>
              <a:gd name="connsiteX14-1701" fmla="*/ 89201 w 2103393"/>
              <a:gd name="connsiteY14-1702" fmla="*/ 1952216 h 1958316"/>
              <a:gd name="connsiteX15-1703" fmla="*/ 577255 w 2103393"/>
              <a:gd name="connsiteY15-1704" fmla="*/ 375858 h 1958316"/>
              <a:gd name="connsiteX16-1705" fmla="*/ 807257 w 2103393"/>
              <a:gd name="connsiteY16-1706" fmla="*/ 611470 h 1958316"/>
              <a:gd name="connsiteX17-1707" fmla="*/ 969942 w 2103393"/>
              <a:gd name="connsiteY17-1708" fmla="*/ 499274 h 1958316"/>
              <a:gd name="connsiteX18-1709" fmla="*/ 947503 w 2103393"/>
              <a:gd name="connsiteY18-1710" fmla="*/ 0 h 1958316"/>
              <a:gd name="connsiteX0-1711" fmla="*/ 947503 w 2103393"/>
              <a:gd name="connsiteY0-1712" fmla="*/ 0 h 1958316"/>
              <a:gd name="connsiteX1-1713" fmla="*/ 947503 w 2103393"/>
              <a:gd name="connsiteY1-1714" fmla="*/ 0 h 1958316"/>
              <a:gd name="connsiteX2-1715" fmla="*/ 1183115 w 2103393"/>
              <a:gd name="connsiteY2-1716" fmla="*/ 5610 h 1958316"/>
              <a:gd name="connsiteX3-1717" fmla="*/ 1177505 w 2103393"/>
              <a:gd name="connsiteY3-1718" fmla="*/ 493664 h 1958316"/>
              <a:gd name="connsiteX4-1719" fmla="*/ 1312141 w 2103393"/>
              <a:gd name="connsiteY4-1720" fmla="*/ 572201 h 1958316"/>
              <a:gd name="connsiteX5-1721" fmla="*/ 1508484 w 2103393"/>
              <a:gd name="connsiteY5-1722" fmla="*/ 375858 h 1958316"/>
              <a:gd name="connsiteX6-1723" fmla="*/ 2058246 w 2103393"/>
              <a:gd name="connsiteY6-1724" fmla="*/ 1924167 h 1958316"/>
              <a:gd name="connsiteX7-1725" fmla="*/ 1211163 w 2103393"/>
              <a:gd name="connsiteY7-1726" fmla="*/ 1486600 h 1958316"/>
              <a:gd name="connsiteX8-1727" fmla="*/ 1194335 w 2103393"/>
              <a:gd name="connsiteY8-1728" fmla="*/ 1144403 h 1958316"/>
              <a:gd name="connsiteX9-1729" fmla="*/ 1244823 w 2103393"/>
              <a:gd name="connsiteY9-1730" fmla="*/ 757325 h 1958316"/>
              <a:gd name="connsiteX10-1731" fmla="*/ 1076528 w 2103393"/>
              <a:gd name="connsiteY10-1732" fmla="*/ 611470 h 1958316"/>
              <a:gd name="connsiteX11-1733" fmla="*/ 885795 w 2103393"/>
              <a:gd name="connsiteY11-1734" fmla="*/ 751715 h 1958316"/>
              <a:gd name="connsiteX12-1735" fmla="*/ 919453 w 2103393"/>
              <a:gd name="connsiteY12-1736" fmla="*/ 1189281 h 1958316"/>
              <a:gd name="connsiteX13-1737" fmla="*/ 891405 w 2103393"/>
              <a:gd name="connsiteY13-1738" fmla="*/ 1509040 h 1958316"/>
              <a:gd name="connsiteX14-1739" fmla="*/ 89201 w 2103393"/>
              <a:gd name="connsiteY14-1740" fmla="*/ 1952216 h 1958316"/>
              <a:gd name="connsiteX15-1741" fmla="*/ 577255 w 2103393"/>
              <a:gd name="connsiteY15-1742" fmla="*/ 375858 h 1958316"/>
              <a:gd name="connsiteX16-1743" fmla="*/ 807257 w 2103393"/>
              <a:gd name="connsiteY16-1744" fmla="*/ 611470 h 1958316"/>
              <a:gd name="connsiteX17-1745" fmla="*/ 969942 w 2103393"/>
              <a:gd name="connsiteY17-1746" fmla="*/ 499274 h 1958316"/>
              <a:gd name="connsiteX18-1747" fmla="*/ 947503 w 2103393"/>
              <a:gd name="connsiteY18-1748" fmla="*/ 0 h 1958316"/>
              <a:gd name="connsiteX0-1749" fmla="*/ 947503 w 2103393"/>
              <a:gd name="connsiteY0-1750" fmla="*/ 0 h 1958316"/>
              <a:gd name="connsiteX1-1751" fmla="*/ 947503 w 2103393"/>
              <a:gd name="connsiteY1-1752" fmla="*/ 0 h 1958316"/>
              <a:gd name="connsiteX2-1753" fmla="*/ 1183115 w 2103393"/>
              <a:gd name="connsiteY2-1754" fmla="*/ 5610 h 1958316"/>
              <a:gd name="connsiteX3-1755" fmla="*/ 1177505 w 2103393"/>
              <a:gd name="connsiteY3-1756" fmla="*/ 493664 h 1958316"/>
              <a:gd name="connsiteX4-1757" fmla="*/ 1312141 w 2103393"/>
              <a:gd name="connsiteY4-1758" fmla="*/ 572201 h 1958316"/>
              <a:gd name="connsiteX5-1759" fmla="*/ 1508484 w 2103393"/>
              <a:gd name="connsiteY5-1760" fmla="*/ 375858 h 1958316"/>
              <a:gd name="connsiteX6-1761" fmla="*/ 2058246 w 2103393"/>
              <a:gd name="connsiteY6-1762" fmla="*/ 1924167 h 1958316"/>
              <a:gd name="connsiteX7-1763" fmla="*/ 1211163 w 2103393"/>
              <a:gd name="connsiteY7-1764" fmla="*/ 1486600 h 1958316"/>
              <a:gd name="connsiteX8-1765" fmla="*/ 1194335 w 2103393"/>
              <a:gd name="connsiteY8-1766" fmla="*/ 1144403 h 1958316"/>
              <a:gd name="connsiteX9-1767" fmla="*/ 1244823 w 2103393"/>
              <a:gd name="connsiteY9-1768" fmla="*/ 757325 h 1958316"/>
              <a:gd name="connsiteX10-1769" fmla="*/ 1076528 w 2103393"/>
              <a:gd name="connsiteY10-1770" fmla="*/ 611470 h 1958316"/>
              <a:gd name="connsiteX11-1771" fmla="*/ 885795 w 2103393"/>
              <a:gd name="connsiteY11-1772" fmla="*/ 751715 h 1958316"/>
              <a:gd name="connsiteX12-1773" fmla="*/ 919453 w 2103393"/>
              <a:gd name="connsiteY12-1774" fmla="*/ 1189281 h 1958316"/>
              <a:gd name="connsiteX13-1775" fmla="*/ 891405 w 2103393"/>
              <a:gd name="connsiteY13-1776" fmla="*/ 1509040 h 1958316"/>
              <a:gd name="connsiteX14-1777" fmla="*/ 89201 w 2103393"/>
              <a:gd name="connsiteY14-1778" fmla="*/ 1952216 h 1958316"/>
              <a:gd name="connsiteX15-1779" fmla="*/ 577255 w 2103393"/>
              <a:gd name="connsiteY15-1780" fmla="*/ 375858 h 1958316"/>
              <a:gd name="connsiteX16-1781" fmla="*/ 807257 w 2103393"/>
              <a:gd name="connsiteY16-1782" fmla="*/ 611470 h 1958316"/>
              <a:gd name="connsiteX17-1783" fmla="*/ 969942 w 2103393"/>
              <a:gd name="connsiteY17-1784" fmla="*/ 499274 h 1958316"/>
              <a:gd name="connsiteX18-1785" fmla="*/ 947503 w 2103393"/>
              <a:gd name="connsiteY18-1786" fmla="*/ 0 h 1958316"/>
              <a:gd name="connsiteX0-1787" fmla="*/ 947503 w 2103393"/>
              <a:gd name="connsiteY0-1788" fmla="*/ 0 h 1958316"/>
              <a:gd name="connsiteX1-1789" fmla="*/ 947503 w 2103393"/>
              <a:gd name="connsiteY1-1790" fmla="*/ 0 h 1958316"/>
              <a:gd name="connsiteX2-1791" fmla="*/ 1183115 w 2103393"/>
              <a:gd name="connsiteY2-1792" fmla="*/ 5610 h 1958316"/>
              <a:gd name="connsiteX3-1793" fmla="*/ 1177505 w 2103393"/>
              <a:gd name="connsiteY3-1794" fmla="*/ 493664 h 1958316"/>
              <a:gd name="connsiteX4-1795" fmla="*/ 1312141 w 2103393"/>
              <a:gd name="connsiteY4-1796" fmla="*/ 572201 h 1958316"/>
              <a:gd name="connsiteX5-1797" fmla="*/ 1508484 w 2103393"/>
              <a:gd name="connsiteY5-1798" fmla="*/ 375858 h 1958316"/>
              <a:gd name="connsiteX6-1799" fmla="*/ 2058246 w 2103393"/>
              <a:gd name="connsiteY6-1800" fmla="*/ 1924167 h 1958316"/>
              <a:gd name="connsiteX7-1801" fmla="*/ 1211163 w 2103393"/>
              <a:gd name="connsiteY7-1802" fmla="*/ 1486600 h 1958316"/>
              <a:gd name="connsiteX8-1803" fmla="*/ 1227994 w 2103393"/>
              <a:gd name="connsiteY8-1804" fmla="*/ 1194891 h 1958316"/>
              <a:gd name="connsiteX9-1805" fmla="*/ 1244823 w 2103393"/>
              <a:gd name="connsiteY9-1806" fmla="*/ 757325 h 1958316"/>
              <a:gd name="connsiteX10-1807" fmla="*/ 1076528 w 2103393"/>
              <a:gd name="connsiteY10-1808" fmla="*/ 611470 h 1958316"/>
              <a:gd name="connsiteX11-1809" fmla="*/ 885795 w 2103393"/>
              <a:gd name="connsiteY11-1810" fmla="*/ 751715 h 1958316"/>
              <a:gd name="connsiteX12-1811" fmla="*/ 919453 w 2103393"/>
              <a:gd name="connsiteY12-1812" fmla="*/ 1189281 h 1958316"/>
              <a:gd name="connsiteX13-1813" fmla="*/ 891405 w 2103393"/>
              <a:gd name="connsiteY13-1814" fmla="*/ 1509040 h 1958316"/>
              <a:gd name="connsiteX14-1815" fmla="*/ 89201 w 2103393"/>
              <a:gd name="connsiteY14-1816" fmla="*/ 1952216 h 1958316"/>
              <a:gd name="connsiteX15-1817" fmla="*/ 577255 w 2103393"/>
              <a:gd name="connsiteY15-1818" fmla="*/ 375858 h 1958316"/>
              <a:gd name="connsiteX16-1819" fmla="*/ 807257 w 2103393"/>
              <a:gd name="connsiteY16-1820" fmla="*/ 611470 h 1958316"/>
              <a:gd name="connsiteX17-1821" fmla="*/ 969942 w 2103393"/>
              <a:gd name="connsiteY17-1822" fmla="*/ 499274 h 1958316"/>
              <a:gd name="connsiteX18-1823" fmla="*/ 947503 w 2103393"/>
              <a:gd name="connsiteY18-1824" fmla="*/ 0 h 1958316"/>
              <a:gd name="connsiteX0-1825" fmla="*/ 947503 w 2103393"/>
              <a:gd name="connsiteY0-1826" fmla="*/ 0 h 1958316"/>
              <a:gd name="connsiteX1-1827" fmla="*/ 947503 w 2103393"/>
              <a:gd name="connsiteY1-1828" fmla="*/ 0 h 1958316"/>
              <a:gd name="connsiteX2-1829" fmla="*/ 1183115 w 2103393"/>
              <a:gd name="connsiteY2-1830" fmla="*/ 5610 h 1958316"/>
              <a:gd name="connsiteX3-1831" fmla="*/ 1177505 w 2103393"/>
              <a:gd name="connsiteY3-1832" fmla="*/ 493664 h 1958316"/>
              <a:gd name="connsiteX4-1833" fmla="*/ 1312141 w 2103393"/>
              <a:gd name="connsiteY4-1834" fmla="*/ 572201 h 1958316"/>
              <a:gd name="connsiteX5-1835" fmla="*/ 1508484 w 2103393"/>
              <a:gd name="connsiteY5-1836" fmla="*/ 375858 h 1958316"/>
              <a:gd name="connsiteX6-1837" fmla="*/ 2058246 w 2103393"/>
              <a:gd name="connsiteY6-1838" fmla="*/ 1924167 h 1958316"/>
              <a:gd name="connsiteX7-1839" fmla="*/ 1211163 w 2103393"/>
              <a:gd name="connsiteY7-1840" fmla="*/ 1486600 h 1958316"/>
              <a:gd name="connsiteX8-1841" fmla="*/ 1227994 w 2103393"/>
              <a:gd name="connsiteY8-1842" fmla="*/ 1194891 h 1958316"/>
              <a:gd name="connsiteX9-1843" fmla="*/ 1244823 w 2103393"/>
              <a:gd name="connsiteY9-1844" fmla="*/ 757325 h 1958316"/>
              <a:gd name="connsiteX10-1845" fmla="*/ 1076528 w 2103393"/>
              <a:gd name="connsiteY10-1846" fmla="*/ 611470 h 1958316"/>
              <a:gd name="connsiteX11-1847" fmla="*/ 885795 w 2103393"/>
              <a:gd name="connsiteY11-1848" fmla="*/ 751715 h 1958316"/>
              <a:gd name="connsiteX12-1849" fmla="*/ 919453 w 2103393"/>
              <a:gd name="connsiteY12-1850" fmla="*/ 1189281 h 1958316"/>
              <a:gd name="connsiteX13-1851" fmla="*/ 891405 w 2103393"/>
              <a:gd name="connsiteY13-1852" fmla="*/ 1509040 h 1958316"/>
              <a:gd name="connsiteX14-1853" fmla="*/ 89201 w 2103393"/>
              <a:gd name="connsiteY14-1854" fmla="*/ 1952216 h 1958316"/>
              <a:gd name="connsiteX15-1855" fmla="*/ 577255 w 2103393"/>
              <a:gd name="connsiteY15-1856" fmla="*/ 375858 h 1958316"/>
              <a:gd name="connsiteX16-1857" fmla="*/ 807257 w 2103393"/>
              <a:gd name="connsiteY16-1858" fmla="*/ 611470 h 1958316"/>
              <a:gd name="connsiteX17-1859" fmla="*/ 969942 w 2103393"/>
              <a:gd name="connsiteY17-1860" fmla="*/ 499274 h 1958316"/>
              <a:gd name="connsiteX18-1861" fmla="*/ 947503 w 2103393"/>
              <a:gd name="connsiteY18-1862" fmla="*/ 0 h 1958316"/>
              <a:gd name="connsiteX0-1863" fmla="*/ 947503 w 2103393"/>
              <a:gd name="connsiteY0-1864" fmla="*/ 0 h 1959848"/>
              <a:gd name="connsiteX1-1865" fmla="*/ 947503 w 2103393"/>
              <a:gd name="connsiteY1-1866" fmla="*/ 0 h 1959848"/>
              <a:gd name="connsiteX2-1867" fmla="*/ 1183115 w 2103393"/>
              <a:gd name="connsiteY2-1868" fmla="*/ 5610 h 1959848"/>
              <a:gd name="connsiteX3-1869" fmla="*/ 1177505 w 2103393"/>
              <a:gd name="connsiteY3-1870" fmla="*/ 493664 h 1959848"/>
              <a:gd name="connsiteX4-1871" fmla="*/ 1312141 w 2103393"/>
              <a:gd name="connsiteY4-1872" fmla="*/ 572201 h 1959848"/>
              <a:gd name="connsiteX5-1873" fmla="*/ 1508484 w 2103393"/>
              <a:gd name="connsiteY5-1874" fmla="*/ 375858 h 1959848"/>
              <a:gd name="connsiteX6-1875" fmla="*/ 2058246 w 2103393"/>
              <a:gd name="connsiteY6-1876" fmla="*/ 1924167 h 1959848"/>
              <a:gd name="connsiteX7-1877" fmla="*/ 1211163 w 2103393"/>
              <a:gd name="connsiteY7-1878" fmla="*/ 1486600 h 1959848"/>
              <a:gd name="connsiteX8-1879" fmla="*/ 1227994 w 2103393"/>
              <a:gd name="connsiteY8-1880" fmla="*/ 1194891 h 1959848"/>
              <a:gd name="connsiteX9-1881" fmla="*/ 1244823 w 2103393"/>
              <a:gd name="connsiteY9-1882" fmla="*/ 757325 h 1959848"/>
              <a:gd name="connsiteX10-1883" fmla="*/ 1076528 w 2103393"/>
              <a:gd name="connsiteY10-1884" fmla="*/ 611470 h 1959848"/>
              <a:gd name="connsiteX11-1885" fmla="*/ 885795 w 2103393"/>
              <a:gd name="connsiteY11-1886" fmla="*/ 751715 h 1959848"/>
              <a:gd name="connsiteX12-1887" fmla="*/ 919453 w 2103393"/>
              <a:gd name="connsiteY12-1888" fmla="*/ 1189281 h 1959848"/>
              <a:gd name="connsiteX13-1889" fmla="*/ 891405 w 2103393"/>
              <a:gd name="connsiteY13-1890" fmla="*/ 1509040 h 1959848"/>
              <a:gd name="connsiteX14-1891" fmla="*/ 89201 w 2103393"/>
              <a:gd name="connsiteY14-1892" fmla="*/ 1952216 h 1959848"/>
              <a:gd name="connsiteX15-1893" fmla="*/ 577255 w 2103393"/>
              <a:gd name="connsiteY15-1894" fmla="*/ 375858 h 1959848"/>
              <a:gd name="connsiteX16-1895" fmla="*/ 807257 w 2103393"/>
              <a:gd name="connsiteY16-1896" fmla="*/ 611470 h 1959848"/>
              <a:gd name="connsiteX17-1897" fmla="*/ 969942 w 2103393"/>
              <a:gd name="connsiteY17-1898" fmla="*/ 499274 h 1959848"/>
              <a:gd name="connsiteX18-1899" fmla="*/ 947503 w 2103393"/>
              <a:gd name="connsiteY18-1900" fmla="*/ 0 h 1959848"/>
              <a:gd name="connsiteX0-1901" fmla="*/ 947503 w 2103393"/>
              <a:gd name="connsiteY0-1902" fmla="*/ 0 h 1959848"/>
              <a:gd name="connsiteX1-1903" fmla="*/ 947503 w 2103393"/>
              <a:gd name="connsiteY1-1904" fmla="*/ 0 h 1959848"/>
              <a:gd name="connsiteX2-1905" fmla="*/ 1183115 w 2103393"/>
              <a:gd name="connsiteY2-1906" fmla="*/ 5610 h 1959848"/>
              <a:gd name="connsiteX3-1907" fmla="*/ 1177505 w 2103393"/>
              <a:gd name="connsiteY3-1908" fmla="*/ 493664 h 1959848"/>
              <a:gd name="connsiteX4-1909" fmla="*/ 1312141 w 2103393"/>
              <a:gd name="connsiteY4-1910" fmla="*/ 572201 h 1959848"/>
              <a:gd name="connsiteX5-1911" fmla="*/ 1508484 w 2103393"/>
              <a:gd name="connsiteY5-1912" fmla="*/ 375858 h 1959848"/>
              <a:gd name="connsiteX6-1913" fmla="*/ 2058246 w 2103393"/>
              <a:gd name="connsiteY6-1914" fmla="*/ 1924167 h 1959848"/>
              <a:gd name="connsiteX7-1915" fmla="*/ 1211163 w 2103393"/>
              <a:gd name="connsiteY7-1916" fmla="*/ 1486600 h 1959848"/>
              <a:gd name="connsiteX8-1917" fmla="*/ 1222384 w 2103393"/>
              <a:gd name="connsiteY8-1918" fmla="*/ 1178062 h 1959848"/>
              <a:gd name="connsiteX9-1919" fmla="*/ 1244823 w 2103393"/>
              <a:gd name="connsiteY9-1920" fmla="*/ 757325 h 1959848"/>
              <a:gd name="connsiteX10-1921" fmla="*/ 1076528 w 2103393"/>
              <a:gd name="connsiteY10-1922" fmla="*/ 611470 h 1959848"/>
              <a:gd name="connsiteX11-1923" fmla="*/ 885795 w 2103393"/>
              <a:gd name="connsiteY11-1924" fmla="*/ 751715 h 1959848"/>
              <a:gd name="connsiteX12-1925" fmla="*/ 919453 w 2103393"/>
              <a:gd name="connsiteY12-1926" fmla="*/ 1189281 h 1959848"/>
              <a:gd name="connsiteX13-1927" fmla="*/ 891405 w 2103393"/>
              <a:gd name="connsiteY13-1928" fmla="*/ 1509040 h 1959848"/>
              <a:gd name="connsiteX14-1929" fmla="*/ 89201 w 2103393"/>
              <a:gd name="connsiteY14-1930" fmla="*/ 1952216 h 1959848"/>
              <a:gd name="connsiteX15-1931" fmla="*/ 577255 w 2103393"/>
              <a:gd name="connsiteY15-1932" fmla="*/ 375858 h 1959848"/>
              <a:gd name="connsiteX16-1933" fmla="*/ 807257 w 2103393"/>
              <a:gd name="connsiteY16-1934" fmla="*/ 611470 h 1959848"/>
              <a:gd name="connsiteX17-1935" fmla="*/ 969942 w 2103393"/>
              <a:gd name="connsiteY17-1936" fmla="*/ 499274 h 1959848"/>
              <a:gd name="connsiteX18-1937" fmla="*/ 947503 w 2103393"/>
              <a:gd name="connsiteY18-1938" fmla="*/ 0 h 1959848"/>
              <a:gd name="connsiteX0-1939" fmla="*/ 947503 w 2103393"/>
              <a:gd name="connsiteY0-1940" fmla="*/ 0 h 1959848"/>
              <a:gd name="connsiteX1-1941" fmla="*/ 947503 w 2103393"/>
              <a:gd name="connsiteY1-1942" fmla="*/ 0 h 1959848"/>
              <a:gd name="connsiteX2-1943" fmla="*/ 1183115 w 2103393"/>
              <a:gd name="connsiteY2-1944" fmla="*/ 5610 h 1959848"/>
              <a:gd name="connsiteX3-1945" fmla="*/ 1177505 w 2103393"/>
              <a:gd name="connsiteY3-1946" fmla="*/ 493664 h 1959848"/>
              <a:gd name="connsiteX4-1947" fmla="*/ 1312141 w 2103393"/>
              <a:gd name="connsiteY4-1948" fmla="*/ 572201 h 1959848"/>
              <a:gd name="connsiteX5-1949" fmla="*/ 1508484 w 2103393"/>
              <a:gd name="connsiteY5-1950" fmla="*/ 375858 h 1959848"/>
              <a:gd name="connsiteX6-1951" fmla="*/ 2058246 w 2103393"/>
              <a:gd name="connsiteY6-1952" fmla="*/ 1924167 h 1959848"/>
              <a:gd name="connsiteX7-1953" fmla="*/ 1211163 w 2103393"/>
              <a:gd name="connsiteY7-1954" fmla="*/ 1486600 h 1959848"/>
              <a:gd name="connsiteX8-1955" fmla="*/ 1205554 w 2103393"/>
              <a:gd name="connsiteY8-1956" fmla="*/ 1200502 h 1959848"/>
              <a:gd name="connsiteX9-1957" fmla="*/ 1244823 w 2103393"/>
              <a:gd name="connsiteY9-1958" fmla="*/ 757325 h 1959848"/>
              <a:gd name="connsiteX10-1959" fmla="*/ 1076528 w 2103393"/>
              <a:gd name="connsiteY10-1960" fmla="*/ 611470 h 1959848"/>
              <a:gd name="connsiteX11-1961" fmla="*/ 885795 w 2103393"/>
              <a:gd name="connsiteY11-1962" fmla="*/ 751715 h 1959848"/>
              <a:gd name="connsiteX12-1963" fmla="*/ 919453 w 2103393"/>
              <a:gd name="connsiteY12-1964" fmla="*/ 1189281 h 1959848"/>
              <a:gd name="connsiteX13-1965" fmla="*/ 891405 w 2103393"/>
              <a:gd name="connsiteY13-1966" fmla="*/ 1509040 h 1959848"/>
              <a:gd name="connsiteX14-1967" fmla="*/ 89201 w 2103393"/>
              <a:gd name="connsiteY14-1968" fmla="*/ 1952216 h 1959848"/>
              <a:gd name="connsiteX15-1969" fmla="*/ 577255 w 2103393"/>
              <a:gd name="connsiteY15-1970" fmla="*/ 375858 h 1959848"/>
              <a:gd name="connsiteX16-1971" fmla="*/ 807257 w 2103393"/>
              <a:gd name="connsiteY16-1972" fmla="*/ 611470 h 1959848"/>
              <a:gd name="connsiteX17-1973" fmla="*/ 969942 w 2103393"/>
              <a:gd name="connsiteY17-1974" fmla="*/ 499274 h 1959848"/>
              <a:gd name="connsiteX18-1975" fmla="*/ 947503 w 2103393"/>
              <a:gd name="connsiteY18-1976" fmla="*/ 0 h 1959848"/>
              <a:gd name="connsiteX0-1977" fmla="*/ 947503 w 2103393"/>
              <a:gd name="connsiteY0-1978" fmla="*/ 0 h 1959848"/>
              <a:gd name="connsiteX1-1979" fmla="*/ 947503 w 2103393"/>
              <a:gd name="connsiteY1-1980" fmla="*/ 0 h 1959848"/>
              <a:gd name="connsiteX2-1981" fmla="*/ 1183115 w 2103393"/>
              <a:gd name="connsiteY2-1982" fmla="*/ 5610 h 1959848"/>
              <a:gd name="connsiteX3-1983" fmla="*/ 1177505 w 2103393"/>
              <a:gd name="connsiteY3-1984" fmla="*/ 493664 h 1959848"/>
              <a:gd name="connsiteX4-1985" fmla="*/ 1312141 w 2103393"/>
              <a:gd name="connsiteY4-1986" fmla="*/ 572201 h 1959848"/>
              <a:gd name="connsiteX5-1987" fmla="*/ 1508484 w 2103393"/>
              <a:gd name="connsiteY5-1988" fmla="*/ 375858 h 1959848"/>
              <a:gd name="connsiteX6-1989" fmla="*/ 2058246 w 2103393"/>
              <a:gd name="connsiteY6-1990" fmla="*/ 1924167 h 1959848"/>
              <a:gd name="connsiteX7-1991" fmla="*/ 1211163 w 2103393"/>
              <a:gd name="connsiteY7-1992" fmla="*/ 1486600 h 1959848"/>
              <a:gd name="connsiteX8-1993" fmla="*/ 1205554 w 2103393"/>
              <a:gd name="connsiteY8-1994" fmla="*/ 1200502 h 1959848"/>
              <a:gd name="connsiteX9-1995" fmla="*/ 1244823 w 2103393"/>
              <a:gd name="connsiteY9-1996" fmla="*/ 757325 h 1959848"/>
              <a:gd name="connsiteX10-1997" fmla="*/ 1076528 w 2103393"/>
              <a:gd name="connsiteY10-1998" fmla="*/ 611470 h 1959848"/>
              <a:gd name="connsiteX11-1999" fmla="*/ 885795 w 2103393"/>
              <a:gd name="connsiteY11-2000" fmla="*/ 751715 h 1959848"/>
              <a:gd name="connsiteX12-2001" fmla="*/ 919453 w 2103393"/>
              <a:gd name="connsiteY12-2002" fmla="*/ 1189281 h 1959848"/>
              <a:gd name="connsiteX13-2003" fmla="*/ 891405 w 2103393"/>
              <a:gd name="connsiteY13-2004" fmla="*/ 1509040 h 1959848"/>
              <a:gd name="connsiteX14-2005" fmla="*/ 89201 w 2103393"/>
              <a:gd name="connsiteY14-2006" fmla="*/ 1952216 h 1959848"/>
              <a:gd name="connsiteX15-2007" fmla="*/ 577255 w 2103393"/>
              <a:gd name="connsiteY15-2008" fmla="*/ 375858 h 1959848"/>
              <a:gd name="connsiteX16-2009" fmla="*/ 807257 w 2103393"/>
              <a:gd name="connsiteY16-2010" fmla="*/ 611470 h 1959848"/>
              <a:gd name="connsiteX17-2011" fmla="*/ 969942 w 2103393"/>
              <a:gd name="connsiteY17-2012" fmla="*/ 499274 h 1959848"/>
              <a:gd name="connsiteX18-2013" fmla="*/ 947503 w 2103393"/>
              <a:gd name="connsiteY18-2014" fmla="*/ 0 h 1959848"/>
              <a:gd name="connsiteX0-2015" fmla="*/ 947503 w 2103393"/>
              <a:gd name="connsiteY0-2016" fmla="*/ 0 h 1959848"/>
              <a:gd name="connsiteX1-2017" fmla="*/ 947503 w 2103393"/>
              <a:gd name="connsiteY1-2018" fmla="*/ 0 h 1959848"/>
              <a:gd name="connsiteX2-2019" fmla="*/ 1183115 w 2103393"/>
              <a:gd name="connsiteY2-2020" fmla="*/ 5610 h 1959848"/>
              <a:gd name="connsiteX3-2021" fmla="*/ 1177505 w 2103393"/>
              <a:gd name="connsiteY3-2022" fmla="*/ 493664 h 1959848"/>
              <a:gd name="connsiteX4-2023" fmla="*/ 1312141 w 2103393"/>
              <a:gd name="connsiteY4-2024" fmla="*/ 572201 h 1959848"/>
              <a:gd name="connsiteX5-2025" fmla="*/ 1508484 w 2103393"/>
              <a:gd name="connsiteY5-2026" fmla="*/ 375858 h 1959848"/>
              <a:gd name="connsiteX6-2027" fmla="*/ 2058246 w 2103393"/>
              <a:gd name="connsiteY6-2028" fmla="*/ 1924167 h 1959848"/>
              <a:gd name="connsiteX7-2029" fmla="*/ 1211163 w 2103393"/>
              <a:gd name="connsiteY7-2030" fmla="*/ 1486600 h 1959848"/>
              <a:gd name="connsiteX8-2031" fmla="*/ 1205554 w 2103393"/>
              <a:gd name="connsiteY8-2032" fmla="*/ 1200502 h 1959848"/>
              <a:gd name="connsiteX9-2033" fmla="*/ 1244823 w 2103393"/>
              <a:gd name="connsiteY9-2034" fmla="*/ 757325 h 1959848"/>
              <a:gd name="connsiteX10-2035" fmla="*/ 1076528 w 2103393"/>
              <a:gd name="connsiteY10-2036" fmla="*/ 611470 h 1959848"/>
              <a:gd name="connsiteX11-2037" fmla="*/ 885795 w 2103393"/>
              <a:gd name="connsiteY11-2038" fmla="*/ 751715 h 1959848"/>
              <a:gd name="connsiteX12-2039" fmla="*/ 919453 w 2103393"/>
              <a:gd name="connsiteY12-2040" fmla="*/ 1189281 h 1959848"/>
              <a:gd name="connsiteX13-2041" fmla="*/ 891405 w 2103393"/>
              <a:gd name="connsiteY13-2042" fmla="*/ 1509040 h 1959848"/>
              <a:gd name="connsiteX14-2043" fmla="*/ 89201 w 2103393"/>
              <a:gd name="connsiteY14-2044" fmla="*/ 1952216 h 1959848"/>
              <a:gd name="connsiteX15-2045" fmla="*/ 577255 w 2103393"/>
              <a:gd name="connsiteY15-2046" fmla="*/ 375858 h 1959848"/>
              <a:gd name="connsiteX16-2047" fmla="*/ 807257 w 2103393"/>
              <a:gd name="connsiteY16-2048" fmla="*/ 611470 h 1959848"/>
              <a:gd name="connsiteX17-2049" fmla="*/ 969942 w 2103393"/>
              <a:gd name="connsiteY17-2050" fmla="*/ 499274 h 1959848"/>
              <a:gd name="connsiteX18-2051" fmla="*/ 947503 w 2103393"/>
              <a:gd name="connsiteY18-2052" fmla="*/ 0 h 1959848"/>
              <a:gd name="connsiteX0-2053" fmla="*/ 947503 w 2103393"/>
              <a:gd name="connsiteY0-2054" fmla="*/ 0 h 1959848"/>
              <a:gd name="connsiteX1-2055" fmla="*/ 947503 w 2103393"/>
              <a:gd name="connsiteY1-2056" fmla="*/ 0 h 1959848"/>
              <a:gd name="connsiteX2-2057" fmla="*/ 1183115 w 2103393"/>
              <a:gd name="connsiteY2-2058" fmla="*/ 5610 h 1959848"/>
              <a:gd name="connsiteX3-2059" fmla="*/ 1177505 w 2103393"/>
              <a:gd name="connsiteY3-2060" fmla="*/ 493664 h 1959848"/>
              <a:gd name="connsiteX4-2061" fmla="*/ 1312141 w 2103393"/>
              <a:gd name="connsiteY4-2062" fmla="*/ 572201 h 1959848"/>
              <a:gd name="connsiteX5-2063" fmla="*/ 1508484 w 2103393"/>
              <a:gd name="connsiteY5-2064" fmla="*/ 375858 h 1959848"/>
              <a:gd name="connsiteX6-2065" fmla="*/ 2058246 w 2103393"/>
              <a:gd name="connsiteY6-2066" fmla="*/ 1924167 h 1959848"/>
              <a:gd name="connsiteX7-2067" fmla="*/ 1211163 w 2103393"/>
              <a:gd name="connsiteY7-2068" fmla="*/ 1486600 h 1959848"/>
              <a:gd name="connsiteX8-2069" fmla="*/ 1205554 w 2103393"/>
              <a:gd name="connsiteY8-2070" fmla="*/ 1200502 h 1959848"/>
              <a:gd name="connsiteX9-2071" fmla="*/ 1244823 w 2103393"/>
              <a:gd name="connsiteY9-2072" fmla="*/ 757325 h 1959848"/>
              <a:gd name="connsiteX10-2073" fmla="*/ 1076528 w 2103393"/>
              <a:gd name="connsiteY10-2074" fmla="*/ 611470 h 1959848"/>
              <a:gd name="connsiteX11-2075" fmla="*/ 885795 w 2103393"/>
              <a:gd name="connsiteY11-2076" fmla="*/ 751715 h 1959848"/>
              <a:gd name="connsiteX12-2077" fmla="*/ 919453 w 2103393"/>
              <a:gd name="connsiteY12-2078" fmla="*/ 1189281 h 1959848"/>
              <a:gd name="connsiteX13-2079" fmla="*/ 891405 w 2103393"/>
              <a:gd name="connsiteY13-2080" fmla="*/ 1509040 h 1959848"/>
              <a:gd name="connsiteX14-2081" fmla="*/ 89201 w 2103393"/>
              <a:gd name="connsiteY14-2082" fmla="*/ 1952216 h 1959848"/>
              <a:gd name="connsiteX15-2083" fmla="*/ 577255 w 2103393"/>
              <a:gd name="connsiteY15-2084" fmla="*/ 375858 h 1959848"/>
              <a:gd name="connsiteX16-2085" fmla="*/ 807257 w 2103393"/>
              <a:gd name="connsiteY16-2086" fmla="*/ 611470 h 1959848"/>
              <a:gd name="connsiteX17-2087" fmla="*/ 969942 w 2103393"/>
              <a:gd name="connsiteY17-2088" fmla="*/ 499274 h 1959848"/>
              <a:gd name="connsiteX18-2089" fmla="*/ 947503 w 2103393"/>
              <a:gd name="connsiteY18-2090" fmla="*/ 0 h 1959848"/>
              <a:gd name="connsiteX0-2091" fmla="*/ 947503 w 2103393"/>
              <a:gd name="connsiteY0-2092" fmla="*/ 0 h 1959848"/>
              <a:gd name="connsiteX1-2093" fmla="*/ 947503 w 2103393"/>
              <a:gd name="connsiteY1-2094" fmla="*/ 0 h 1959848"/>
              <a:gd name="connsiteX2-2095" fmla="*/ 1183115 w 2103393"/>
              <a:gd name="connsiteY2-2096" fmla="*/ 5610 h 1959848"/>
              <a:gd name="connsiteX3-2097" fmla="*/ 1177505 w 2103393"/>
              <a:gd name="connsiteY3-2098" fmla="*/ 493664 h 1959848"/>
              <a:gd name="connsiteX4-2099" fmla="*/ 1312141 w 2103393"/>
              <a:gd name="connsiteY4-2100" fmla="*/ 572201 h 1959848"/>
              <a:gd name="connsiteX5-2101" fmla="*/ 1508484 w 2103393"/>
              <a:gd name="connsiteY5-2102" fmla="*/ 375858 h 1959848"/>
              <a:gd name="connsiteX6-2103" fmla="*/ 2058246 w 2103393"/>
              <a:gd name="connsiteY6-2104" fmla="*/ 1924167 h 1959848"/>
              <a:gd name="connsiteX7-2105" fmla="*/ 1211163 w 2103393"/>
              <a:gd name="connsiteY7-2106" fmla="*/ 1486600 h 1959848"/>
              <a:gd name="connsiteX8-2107" fmla="*/ 1205554 w 2103393"/>
              <a:gd name="connsiteY8-2108" fmla="*/ 1200502 h 1959848"/>
              <a:gd name="connsiteX9-2109" fmla="*/ 1244823 w 2103393"/>
              <a:gd name="connsiteY9-2110" fmla="*/ 757325 h 1959848"/>
              <a:gd name="connsiteX10-2111" fmla="*/ 1076528 w 2103393"/>
              <a:gd name="connsiteY10-2112" fmla="*/ 611470 h 1959848"/>
              <a:gd name="connsiteX11-2113" fmla="*/ 885795 w 2103393"/>
              <a:gd name="connsiteY11-2114" fmla="*/ 751715 h 1959848"/>
              <a:gd name="connsiteX12-2115" fmla="*/ 919453 w 2103393"/>
              <a:gd name="connsiteY12-2116" fmla="*/ 1189281 h 1959848"/>
              <a:gd name="connsiteX13-2117" fmla="*/ 891405 w 2103393"/>
              <a:gd name="connsiteY13-2118" fmla="*/ 1509040 h 1959848"/>
              <a:gd name="connsiteX14-2119" fmla="*/ 89201 w 2103393"/>
              <a:gd name="connsiteY14-2120" fmla="*/ 1952216 h 1959848"/>
              <a:gd name="connsiteX15-2121" fmla="*/ 577255 w 2103393"/>
              <a:gd name="connsiteY15-2122" fmla="*/ 375858 h 1959848"/>
              <a:gd name="connsiteX16-2123" fmla="*/ 807257 w 2103393"/>
              <a:gd name="connsiteY16-2124" fmla="*/ 611470 h 1959848"/>
              <a:gd name="connsiteX17-2125" fmla="*/ 969942 w 2103393"/>
              <a:gd name="connsiteY17-2126" fmla="*/ 499274 h 1959848"/>
              <a:gd name="connsiteX18-2127" fmla="*/ 947503 w 2103393"/>
              <a:gd name="connsiteY18-2128" fmla="*/ 0 h 1959848"/>
              <a:gd name="connsiteX0-2129" fmla="*/ 947503 w 2103393"/>
              <a:gd name="connsiteY0-2130" fmla="*/ 0 h 1959848"/>
              <a:gd name="connsiteX1-2131" fmla="*/ 947503 w 2103393"/>
              <a:gd name="connsiteY1-2132" fmla="*/ 0 h 1959848"/>
              <a:gd name="connsiteX2-2133" fmla="*/ 1183115 w 2103393"/>
              <a:gd name="connsiteY2-2134" fmla="*/ 5610 h 1959848"/>
              <a:gd name="connsiteX3-2135" fmla="*/ 1177505 w 2103393"/>
              <a:gd name="connsiteY3-2136" fmla="*/ 493664 h 1959848"/>
              <a:gd name="connsiteX4-2137" fmla="*/ 1312141 w 2103393"/>
              <a:gd name="connsiteY4-2138" fmla="*/ 572201 h 1959848"/>
              <a:gd name="connsiteX5-2139" fmla="*/ 1508484 w 2103393"/>
              <a:gd name="connsiteY5-2140" fmla="*/ 375858 h 1959848"/>
              <a:gd name="connsiteX6-2141" fmla="*/ 2058246 w 2103393"/>
              <a:gd name="connsiteY6-2142" fmla="*/ 1924167 h 1959848"/>
              <a:gd name="connsiteX7-2143" fmla="*/ 1211163 w 2103393"/>
              <a:gd name="connsiteY7-2144" fmla="*/ 1486600 h 1959848"/>
              <a:gd name="connsiteX8-2145" fmla="*/ 1205554 w 2103393"/>
              <a:gd name="connsiteY8-2146" fmla="*/ 1200502 h 1959848"/>
              <a:gd name="connsiteX9-2147" fmla="*/ 1244823 w 2103393"/>
              <a:gd name="connsiteY9-2148" fmla="*/ 757325 h 1959848"/>
              <a:gd name="connsiteX10-2149" fmla="*/ 1076528 w 2103393"/>
              <a:gd name="connsiteY10-2150" fmla="*/ 611470 h 1959848"/>
              <a:gd name="connsiteX11-2151" fmla="*/ 885795 w 2103393"/>
              <a:gd name="connsiteY11-2152" fmla="*/ 751715 h 1959848"/>
              <a:gd name="connsiteX12-2153" fmla="*/ 919453 w 2103393"/>
              <a:gd name="connsiteY12-2154" fmla="*/ 1189281 h 1959848"/>
              <a:gd name="connsiteX13-2155" fmla="*/ 891405 w 2103393"/>
              <a:gd name="connsiteY13-2156" fmla="*/ 1509040 h 1959848"/>
              <a:gd name="connsiteX14-2157" fmla="*/ 89201 w 2103393"/>
              <a:gd name="connsiteY14-2158" fmla="*/ 1952216 h 1959848"/>
              <a:gd name="connsiteX15-2159" fmla="*/ 577255 w 2103393"/>
              <a:gd name="connsiteY15-2160" fmla="*/ 375858 h 1959848"/>
              <a:gd name="connsiteX16-2161" fmla="*/ 807257 w 2103393"/>
              <a:gd name="connsiteY16-2162" fmla="*/ 611470 h 1959848"/>
              <a:gd name="connsiteX17-2163" fmla="*/ 969942 w 2103393"/>
              <a:gd name="connsiteY17-2164" fmla="*/ 499274 h 1959848"/>
              <a:gd name="connsiteX18-2165" fmla="*/ 947503 w 2103393"/>
              <a:gd name="connsiteY18-2166" fmla="*/ 0 h 1959848"/>
              <a:gd name="connsiteX0-2167" fmla="*/ 947503 w 2103393"/>
              <a:gd name="connsiteY0-2168" fmla="*/ 0 h 1961617"/>
              <a:gd name="connsiteX1-2169" fmla="*/ 947503 w 2103393"/>
              <a:gd name="connsiteY1-2170" fmla="*/ 0 h 1961617"/>
              <a:gd name="connsiteX2-2171" fmla="*/ 1183115 w 2103393"/>
              <a:gd name="connsiteY2-2172" fmla="*/ 5610 h 1961617"/>
              <a:gd name="connsiteX3-2173" fmla="*/ 1177505 w 2103393"/>
              <a:gd name="connsiteY3-2174" fmla="*/ 493664 h 1961617"/>
              <a:gd name="connsiteX4-2175" fmla="*/ 1312141 w 2103393"/>
              <a:gd name="connsiteY4-2176" fmla="*/ 572201 h 1961617"/>
              <a:gd name="connsiteX5-2177" fmla="*/ 1508484 w 2103393"/>
              <a:gd name="connsiteY5-2178" fmla="*/ 375858 h 1961617"/>
              <a:gd name="connsiteX6-2179" fmla="*/ 2058246 w 2103393"/>
              <a:gd name="connsiteY6-2180" fmla="*/ 1924167 h 1961617"/>
              <a:gd name="connsiteX7-2181" fmla="*/ 1244822 w 2103393"/>
              <a:gd name="connsiteY7-2182" fmla="*/ 1514649 h 1961617"/>
              <a:gd name="connsiteX8-2183" fmla="*/ 1205554 w 2103393"/>
              <a:gd name="connsiteY8-2184" fmla="*/ 1200502 h 1961617"/>
              <a:gd name="connsiteX9-2185" fmla="*/ 1244823 w 2103393"/>
              <a:gd name="connsiteY9-2186" fmla="*/ 757325 h 1961617"/>
              <a:gd name="connsiteX10-2187" fmla="*/ 1076528 w 2103393"/>
              <a:gd name="connsiteY10-2188" fmla="*/ 611470 h 1961617"/>
              <a:gd name="connsiteX11-2189" fmla="*/ 885795 w 2103393"/>
              <a:gd name="connsiteY11-2190" fmla="*/ 751715 h 1961617"/>
              <a:gd name="connsiteX12-2191" fmla="*/ 919453 w 2103393"/>
              <a:gd name="connsiteY12-2192" fmla="*/ 1189281 h 1961617"/>
              <a:gd name="connsiteX13-2193" fmla="*/ 891405 w 2103393"/>
              <a:gd name="connsiteY13-2194" fmla="*/ 1509040 h 1961617"/>
              <a:gd name="connsiteX14-2195" fmla="*/ 89201 w 2103393"/>
              <a:gd name="connsiteY14-2196" fmla="*/ 1952216 h 1961617"/>
              <a:gd name="connsiteX15-2197" fmla="*/ 577255 w 2103393"/>
              <a:gd name="connsiteY15-2198" fmla="*/ 375858 h 1961617"/>
              <a:gd name="connsiteX16-2199" fmla="*/ 807257 w 2103393"/>
              <a:gd name="connsiteY16-2200" fmla="*/ 611470 h 1961617"/>
              <a:gd name="connsiteX17-2201" fmla="*/ 969942 w 2103393"/>
              <a:gd name="connsiteY17-2202" fmla="*/ 499274 h 1961617"/>
              <a:gd name="connsiteX18-2203" fmla="*/ 947503 w 2103393"/>
              <a:gd name="connsiteY18-2204" fmla="*/ 0 h 1961617"/>
              <a:gd name="connsiteX0-2205" fmla="*/ 947503 w 2103393"/>
              <a:gd name="connsiteY0-2206" fmla="*/ 0 h 1961617"/>
              <a:gd name="connsiteX1-2207" fmla="*/ 947503 w 2103393"/>
              <a:gd name="connsiteY1-2208" fmla="*/ 0 h 1961617"/>
              <a:gd name="connsiteX2-2209" fmla="*/ 1183115 w 2103393"/>
              <a:gd name="connsiteY2-2210" fmla="*/ 5610 h 1961617"/>
              <a:gd name="connsiteX3-2211" fmla="*/ 1177505 w 2103393"/>
              <a:gd name="connsiteY3-2212" fmla="*/ 493664 h 1961617"/>
              <a:gd name="connsiteX4-2213" fmla="*/ 1312141 w 2103393"/>
              <a:gd name="connsiteY4-2214" fmla="*/ 572201 h 1961617"/>
              <a:gd name="connsiteX5-2215" fmla="*/ 1508484 w 2103393"/>
              <a:gd name="connsiteY5-2216" fmla="*/ 375858 h 1961617"/>
              <a:gd name="connsiteX6-2217" fmla="*/ 2058246 w 2103393"/>
              <a:gd name="connsiteY6-2218" fmla="*/ 1924167 h 1961617"/>
              <a:gd name="connsiteX7-2219" fmla="*/ 1244822 w 2103393"/>
              <a:gd name="connsiteY7-2220" fmla="*/ 1514649 h 1961617"/>
              <a:gd name="connsiteX8-2221" fmla="*/ 1205554 w 2103393"/>
              <a:gd name="connsiteY8-2222" fmla="*/ 1200502 h 1961617"/>
              <a:gd name="connsiteX9-2223" fmla="*/ 1244823 w 2103393"/>
              <a:gd name="connsiteY9-2224" fmla="*/ 757325 h 1961617"/>
              <a:gd name="connsiteX10-2225" fmla="*/ 1076528 w 2103393"/>
              <a:gd name="connsiteY10-2226" fmla="*/ 611470 h 1961617"/>
              <a:gd name="connsiteX11-2227" fmla="*/ 885795 w 2103393"/>
              <a:gd name="connsiteY11-2228" fmla="*/ 751715 h 1961617"/>
              <a:gd name="connsiteX12-2229" fmla="*/ 919453 w 2103393"/>
              <a:gd name="connsiteY12-2230" fmla="*/ 1189281 h 1961617"/>
              <a:gd name="connsiteX13-2231" fmla="*/ 891405 w 2103393"/>
              <a:gd name="connsiteY13-2232" fmla="*/ 1509040 h 1961617"/>
              <a:gd name="connsiteX14-2233" fmla="*/ 89201 w 2103393"/>
              <a:gd name="connsiteY14-2234" fmla="*/ 1952216 h 1961617"/>
              <a:gd name="connsiteX15-2235" fmla="*/ 577255 w 2103393"/>
              <a:gd name="connsiteY15-2236" fmla="*/ 375858 h 1961617"/>
              <a:gd name="connsiteX16-2237" fmla="*/ 807257 w 2103393"/>
              <a:gd name="connsiteY16-2238" fmla="*/ 611470 h 1961617"/>
              <a:gd name="connsiteX17-2239" fmla="*/ 969942 w 2103393"/>
              <a:gd name="connsiteY17-2240" fmla="*/ 499274 h 1961617"/>
              <a:gd name="connsiteX18-2241" fmla="*/ 947503 w 2103393"/>
              <a:gd name="connsiteY18-2242" fmla="*/ 0 h 1961617"/>
              <a:gd name="connsiteX0-2243" fmla="*/ 947503 w 2103393"/>
              <a:gd name="connsiteY0-2244" fmla="*/ 0 h 1963064"/>
              <a:gd name="connsiteX1-2245" fmla="*/ 947503 w 2103393"/>
              <a:gd name="connsiteY1-2246" fmla="*/ 0 h 1963064"/>
              <a:gd name="connsiteX2-2247" fmla="*/ 1183115 w 2103393"/>
              <a:gd name="connsiteY2-2248" fmla="*/ 5610 h 1963064"/>
              <a:gd name="connsiteX3-2249" fmla="*/ 1177505 w 2103393"/>
              <a:gd name="connsiteY3-2250" fmla="*/ 493664 h 1963064"/>
              <a:gd name="connsiteX4-2251" fmla="*/ 1312141 w 2103393"/>
              <a:gd name="connsiteY4-2252" fmla="*/ 572201 h 1963064"/>
              <a:gd name="connsiteX5-2253" fmla="*/ 1508484 w 2103393"/>
              <a:gd name="connsiteY5-2254" fmla="*/ 375858 h 1963064"/>
              <a:gd name="connsiteX6-2255" fmla="*/ 2058246 w 2103393"/>
              <a:gd name="connsiteY6-2256" fmla="*/ 1924167 h 1963064"/>
              <a:gd name="connsiteX7-2257" fmla="*/ 1244822 w 2103393"/>
              <a:gd name="connsiteY7-2258" fmla="*/ 1514649 h 1963064"/>
              <a:gd name="connsiteX8-2259" fmla="*/ 1205554 w 2103393"/>
              <a:gd name="connsiteY8-2260" fmla="*/ 1200502 h 1963064"/>
              <a:gd name="connsiteX9-2261" fmla="*/ 1244823 w 2103393"/>
              <a:gd name="connsiteY9-2262" fmla="*/ 757325 h 1963064"/>
              <a:gd name="connsiteX10-2263" fmla="*/ 1076528 w 2103393"/>
              <a:gd name="connsiteY10-2264" fmla="*/ 611470 h 1963064"/>
              <a:gd name="connsiteX11-2265" fmla="*/ 885795 w 2103393"/>
              <a:gd name="connsiteY11-2266" fmla="*/ 751715 h 1963064"/>
              <a:gd name="connsiteX12-2267" fmla="*/ 919453 w 2103393"/>
              <a:gd name="connsiteY12-2268" fmla="*/ 1189281 h 1963064"/>
              <a:gd name="connsiteX13-2269" fmla="*/ 891405 w 2103393"/>
              <a:gd name="connsiteY13-2270" fmla="*/ 1509040 h 1963064"/>
              <a:gd name="connsiteX14-2271" fmla="*/ 89201 w 2103393"/>
              <a:gd name="connsiteY14-2272" fmla="*/ 1952216 h 1963064"/>
              <a:gd name="connsiteX15-2273" fmla="*/ 577255 w 2103393"/>
              <a:gd name="connsiteY15-2274" fmla="*/ 375858 h 1963064"/>
              <a:gd name="connsiteX16-2275" fmla="*/ 807257 w 2103393"/>
              <a:gd name="connsiteY16-2276" fmla="*/ 611470 h 1963064"/>
              <a:gd name="connsiteX17-2277" fmla="*/ 969942 w 2103393"/>
              <a:gd name="connsiteY17-2278" fmla="*/ 499274 h 1963064"/>
              <a:gd name="connsiteX18-2279" fmla="*/ 947503 w 2103393"/>
              <a:gd name="connsiteY18-2280" fmla="*/ 0 h 1963064"/>
              <a:gd name="connsiteX0-2281" fmla="*/ 947503 w 2103393"/>
              <a:gd name="connsiteY0-2282" fmla="*/ 0 h 1964995"/>
              <a:gd name="connsiteX1-2283" fmla="*/ 947503 w 2103393"/>
              <a:gd name="connsiteY1-2284" fmla="*/ 0 h 1964995"/>
              <a:gd name="connsiteX2-2285" fmla="*/ 1183115 w 2103393"/>
              <a:gd name="connsiteY2-2286" fmla="*/ 5610 h 1964995"/>
              <a:gd name="connsiteX3-2287" fmla="*/ 1177505 w 2103393"/>
              <a:gd name="connsiteY3-2288" fmla="*/ 493664 h 1964995"/>
              <a:gd name="connsiteX4-2289" fmla="*/ 1312141 w 2103393"/>
              <a:gd name="connsiteY4-2290" fmla="*/ 572201 h 1964995"/>
              <a:gd name="connsiteX5-2291" fmla="*/ 1508484 w 2103393"/>
              <a:gd name="connsiteY5-2292" fmla="*/ 375858 h 1964995"/>
              <a:gd name="connsiteX6-2293" fmla="*/ 2058246 w 2103393"/>
              <a:gd name="connsiteY6-2294" fmla="*/ 1924167 h 1964995"/>
              <a:gd name="connsiteX7-2295" fmla="*/ 1244822 w 2103393"/>
              <a:gd name="connsiteY7-2296" fmla="*/ 1514649 h 1964995"/>
              <a:gd name="connsiteX8-2297" fmla="*/ 1205554 w 2103393"/>
              <a:gd name="connsiteY8-2298" fmla="*/ 1200502 h 1964995"/>
              <a:gd name="connsiteX9-2299" fmla="*/ 1244823 w 2103393"/>
              <a:gd name="connsiteY9-2300" fmla="*/ 757325 h 1964995"/>
              <a:gd name="connsiteX10-2301" fmla="*/ 1076528 w 2103393"/>
              <a:gd name="connsiteY10-2302" fmla="*/ 611470 h 1964995"/>
              <a:gd name="connsiteX11-2303" fmla="*/ 885795 w 2103393"/>
              <a:gd name="connsiteY11-2304" fmla="*/ 751715 h 1964995"/>
              <a:gd name="connsiteX12-2305" fmla="*/ 919453 w 2103393"/>
              <a:gd name="connsiteY12-2306" fmla="*/ 1189281 h 1964995"/>
              <a:gd name="connsiteX13-2307" fmla="*/ 891405 w 2103393"/>
              <a:gd name="connsiteY13-2308" fmla="*/ 1509040 h 1964995"/>
              <a:gd name="connsiteX14-2309" fmla="*/ 89201 w 2103393"/>
              <a:gd name="connsiteY14-2310" fmla="*/ 1952216 h 1964995"/>
              <a:gd name="connsiteX15-2311" fmla="*/ 577255 w 2103393"/>
              <a:gd name="connsiteY15-2312" fmla="*/ 375858 h 1964995"/>
              <a:gd name="connsiteX16-2313" fmla="*/ 807257 w 2103393"/>
              <a:gd name="connsiteY16-2314" fmla="*/ 611470 h 1964995"/>
              <a:gd name="connsiteX17-2315" fmla="*/ 969942 w 2103393"/>
              <a:gd name="connsiteY17-2316" fmla="*/ 499274 h 1964995"/>
              <a:gd name="connsiteX18-2317" fmla="*/ 947503 w 2103393"/>
              <a:gd name="connsiteY18-2318" fmla="*/ 0 h 1964995"/>
              <a:gd name="connsiteX0-2319" fmla="*/ 947503 w 2103393"/>
              <a:gd name="connsiteY0-2320" fmla="*/ 13781 h 1978776"/>
              <a:gd name="connsiteX1-2321" fmla="*/ 947503 w 2103393"/>
              <a:gd name="connsiteY1-2322" fmla="*/ 13781 h 1978776"/>
              <a:gd name="connsiteX2-2323" fmla="*/ 1183115 w 2103393"/>
              <a:gd name="connsiteY2-2324" fmla="*/ 19391 h 1978776"/>
              <a:gd name="connsiteX3-2325" fmla="*/ 1177505 w 2103393"/>
              <a:gd name="connsiteY3-2326" fmla="*/ 507445 h 1978776"/>
              <a:gd name="connsiteX4-2327" fmla="*/ 1312141 w 2103393"/>
              <a:gd name="connsiteY4-2328" fmla="*/ 585982 h 1978776"/>
              <a:gd name="connsiteX5-2329" fmla="*/ 1508484 w 2103393"/>
              <a:gd name="connsiteY5-2330" fmla="*/ 389639 h 1978776"/>
              <a:gd name="connsiteX6-2331" fmla="*/ 2058246 w 2103393"/>
              <a:gd name="connsiteY6-2332" fmla="*/ 1937948 h 1978776"/>
              <a:gd name="connsiteX7-2333" fmla="*/ 1244822 w 2103393"/>
              <a:gd name="connsiteY7-2334" fmla="*/ 1528430 h 1978776"/>
              <a:gd name="connsiteX8-2335" fmla="*/ 1205554 w 2103393"/>
              <a:gd name="connsiteY8-2336" fmla="*/ 1214283 h 1978776"/>
              <a:gd name="connsiteX9-2337" fmla="*/ 1244823 w 2103393"/>
              <a:gd name="connsiteY9-2338" fmla="*/ 771106 h 1978776"/>
              <a:gd name="connsiteX10-2339" fmla="*/ 1076528 w 2103393"/>
              <a:gd name="connsiteY10-2340" fmla="*/ 625251 h 1978776"/>
              <a:gd name="connsiteX11-2341" fmla="*/ 885795 w 2103393"/>
              <a:gd name="connsiteY11-2342" fmla="*/ 765496 h 1978776"/>
              <a:gd name="connsiteX12-2343" fmla="*/ 919453 w 2103393"/>
              <a:gd name="connsiteY12-2344" fmla="*/ 1203062 h 1978776"/>
              <a:gd name="connsiteX13-2345" fmla="*/ 891405 w 2103393"/>
              <a:gd name="connsiteY13-2346" fmla="*/ 1522821 h 1978776"/>
              <a:gd name="connsiteX14-2347" fmla="*/ 89201 w 2103393"/>
              <a:gd name="connsiteY14-2348" fmla="*/ 1965997 h 1978776"/>
              <a:gd name="connsiteX15-2349" fmla="*/ 577255 w 2103393"/>
              <a:gd name="connsiteY15-2350" fmla="*/ 389639 h 1978776"/>
              <a:gd name="connsiteX16-2351" fmla="*/ 807257 w 2103393"/>
              <a:gd name="connsiteY16-2352" fmla="*/ 625251 h 1978776"/>
              <a:gd name="connsiteX17-2353" fmla="*/ 969942 w 2103393"/>
              <a:gd name="connsiteY17-2354" fmla="*/ 513055 h 1978776"/>
              <a:gd name="connsiteX18-2355" fmla="*/ 947503 w 2103393"/>
              <a:gd name="connsiteY18-2356" fmla="*/ 13781 h 1978776"/>
              <a:gd name="connsiteX0-2357" fmla="*/ 964333 w 2103393"/>
              <a:gd name="connsiteY0-2358" fmla="*/ 55026 h 1980752"/>
              <a:gd name="connsiteX1-2359" fmla="*/ 947503 w 2103393"/>
              <a:gd name="connsiteY1-2360" fmla="*/ 15757 h 1980752"/>
              <a:gd name="connsiteX2-2361" fmla="*/ 1183115 w 2103393"/>
              <a:gd name="connsiteY2-2362" fmla="*/ 21367 h 1980752"/>
              <a:gd name="connsiteX3-2363" fmla="*/ 1177505 w 2103393"/>
              <a:gd name="connsiteY3-2364" fmla="*/ 509421 h 1980752"/>
              <a:gd name="connsiteX4-2365" fmla="*/ 1312141 w 2103393"/>
              <a:gd name="connsiteY4-2366" fmla="*/ 587958 h 1980752"/>
              <a:gd name="connsiteX5-2367" fmla="*/ 1508484 w 2103393"/>
              <a:gd name="connsiteY5-2368" fmla="*/ 391615 h 1980752"/>
              <a:gd name="connsiteX6-2369" fmla="*/ 2058246 w 2103393"/>
              <a:gd name="connsiteY6-2370" fmla="*/ 1939924 h 1980752"/>
              <a:gd name="connsiteX7-2371" fmla="*/ 1244822 w 2103393"/>
              <a:gd name="connsiteY7-2372" fmla="*/ 1530406 h 1980752"/>
              <a:gd name="connsiteX8-2373" fmla="*/ 1205554 w 2103393"/>
              <a:gd name="connsiteY8-2374" fmla="*/ 1216259 h 1980752"/>
              <a:gd name="connsiteX9-2375" fmla="*/ 1244823 w 2103393"/>
              <a:gd name="connsiteY9-2376" fmla="*/ 773082 h 1980752"/>
              <a:gd name="connsiteX10-2377" fmla="*/ 1076528 w 2103393"/>
              <a:gd name="connsiteY10-2378" fmla="*/ 627227 h 1980752"/>
              <a:gd name="connsiteX11-2379" fmla="*/ 885795 w 2103393"/>
              <a:gd name="connsiteY11-2380" fmla="*/ 767472 h 1980752"/>
              <a:gd name="connsiteX12-2381" fmla="*/ 919453 w 2103393"/>
              <a:gd name="connsiteY12-2382" fmla="*/ 1205038 h 1980752"/>
              <a:gd name="connsiteX13-2383" fmla="*/ 891405 w 2103393"/>
              <a:gd name="connsiteY13-2384" fmla="*/ 1524797 h 1980752"/>
              <a:gd name="connsiteX14-2385" fmla="*/ 89201 w 2103393"/>
              <a:gd name="connsiteY14-2386" fmla="*/ 1967973 h 1980752"/>
              <a:gd name="connsiteX15-2387" fmla="*/ 577255 w 2103393"/>
              <a:gd name="connsiteY15-2388" fmla="*/ 391615 h 1980752"/>
              <a:gd name="connsiteX16-2389" fmla="*/ 807257 w 2103393"/>
              <a:gd name="connsiteY16-2390" fmla="*/ 627227 h 1980752"/>
              <a:gd name="connsiteX17-2391" fmla="*/ 969942 w 2103393"/>
              <a:gd name="connsiteY17-2392" fmla="*/ 515031 h 1980752"/>
              <a:gd name="connsiteX18-2393" fmla="*/ 964333 w 2103393"/>
              <a:gd name="connsiteY18-2394" fmla="*/ 55026 h 1980752"/>
              <a:gd name="connsiteX0-2395" fmla="*/ 913845 w 2103393"/>
              <a:gd name="connsiteY0-2396" fmla="*/ 72662 h 1981559"/>
              <a:gd name="connsiteX1-2397" fmla="*/ 947503 w 2103393"/>
              <a:gd name="connsiteY1-2398" fmla="*/ 16564 h 1981559"/>
              <a:gd name="connsiteX2-2399" fmla="*/ 1183115 w 2103393"/>
              <a:gd name="connsiteY2-2400" fmla="*/ 22174 h 1981559"/>
              <a:gd name="connsiteX3-2401" fmla="*/ 1177505 w 2103393"/>
              <a:gd name="connsiteY3-2402" fmla="*/ 510228 h 1981559"/>
              <a:gd name="connsiteX4-2403" fmla="*/ 1312141 w 2103393"/>
              <a:gd name="connsiteY4-2404" fmla="*/ 588765 h 1981559"/>
              <a:gd name="connsiteX5-2405" fmla="*/ 1508484 w 2103393"/>
              <a:gd name="connsiteY5-2406" fmla="*/ 392422 h 1981559"/>
              <a:gd name="connsiteX6-2407" fmla="*/ 2058246 w 2103393"/>
              <a:gd name="connsiteY6-2408" fmla="*/ 1940731 h 1981559"/>
              <a:gd name="connsiteX7-2409" fmla="*/ 1244822 w 2103393"/>
              <a:gd name="connsiteY7-2410" fmla="*/ 1531213 h 1981559"/>
              <a:gd name="connsiteX8-2411" fmla="*/ 1205554 w 2103393"/>
              <a:gd name="connsiteY8-2412" fmla="*/ 1217066 h 1981559"/>
              <a:gd name="connsiteX9-2413" fmla="*/ 1244823 w 2103393"/>
              <a:gd name="connsiteY9-2414" fmla="*/ 773889 h 1981559"/>
              <a:gd name="connsiteX10-2415" fmla="*/ 1076528 w 2103393"/>
              <a:gd name="connsiteY10-2416" fmla="*/ 628034 h 1981559"/>
              <a:gd name="connsiteX11-2417" fmla="*/ 885795 w 2103393"/>
              <a:gd name="connsiteY11-2418" fmla="*/ 768279 h 1981559"/>
              <a:gd name="connsiteX12-2419" fmla="*/ 919453 w 2103393"/>
              <a:gd name="connsiteY12-2420" fmla="*/ 1205845 h 1981559"/>
              <a:gd name="connsiteX13-2421" fmla="*/ 891405 w 2103393"/>
              <a:gd name="connsiteY13-2422" fmla="*/ 1525604 h 1981559"/>
              <a:gd name="connsiteX14-2423" fmla="*/ 89201 w 2103393"/>
              <a:gd name="connsiteY14-2424" fmla="*/ 1968780 h 1981559"/>
              <a:gd name="connsiteX15-2425" fmla="*/ 577255 w 2103393"/>
              <a:gd name="connsiteY15-2426" fmla="*/ 392422 h 1981559"/>
              <a:gd name="connsiteX16-2427" fmla="*/ 807257 w 2103393"/>
              <a:gd name="connsiteY16-2428" fmla="*/ 628034 h 1981559"/>
              <a:gd name="connsiteX17-2429" fmla="*/ 969942 w 2103393"/>
              <a:gd name="connsiteY17-2430" fmla="*/ 515838 h 1981559"/>
              <a:gd name="connsiteX18-2431" fmla="*/ 913845 w 2103393"/>
              <a:gd name="connsiteY18-2432" fmla="*/ 72662 h 1981559"/>
              <a:gd name="connsiteX0-2433" fmla="*/ 913845 w 2103393"/>
              <a:gd name="connsiteY0-2434" fmla="*/ 103017 h 2011914"/>
              <a:gd name="connsiteX1-2435" fmla="*/ 1003601 w 2103393"/>
              <a:gd name="connsiteY1-2436" fmla="*/ 2040 h 2011914"/>
              <a:gd name="connsiteX2-2437" fmla="*/ 1183115 w 2103393"/>
              <a:gd name="connsiteY2-2438" fmla="*/ 52529 h 2011914"/>
              <a:gd name="connsiteX3-2439" fmla="*/ 1177505 w 2103393"/>
              <a:gd name="connsiteY3-2440" fmla="*/ 540583 h 2011914"/>
              <a:gd name="connsiteX4-2441" fmla="*/ 1312141 w 2103393"/>
              <a:gd name="connsiteY4-2442" fmla="*/ 619120 h 2011914"/>
              <a:gd name="connsiteX5-2443" fmla="*/ 1508484 w 2103393"/>
              <a:gd name="connsiteY5-2444" fmla="*/ 422777 h 2011914"/>
              <a:gd name="connsiteX6-2445" fmla="*/ 2058246 w 2103393"/>
              <a:gd name="connsiteY6-2446" fmla="*/ 1971086 h 2011914"/>
              <a:gd name="connsiteX7-2447" fmla="*/ 1244822 w 2103393"/>
              <a:gd name="connsiteY7-2448" fmla="*/ 1561568 h 2011914"/>
              <a:gd name="connsiteX8-2449" fmla="*/ 1205554 w 2103393"/>
              <a:gd name="connsiteY8-2450" fmla="*/ 1247421 h 2011914"/>
              <a:gd name="connsiteX9-2451" fmla="*/ 1244823 w 2103393"/>
              <a:gd name="connsiteY9-2452" fmla="*/ 804244 h 2011914"/>
              <a:gd name="connsiteX10-2453" fmla="*/ 1076528 w 2103393"/>
              <a:gd name="connsiteY10-2454" fmla="*/ 658389 h 2011914"/>
              <a:gd name="connsiteX11-2455" fmla="*/ 885795 w 2103393"/>
              <a:gd name="connsiteY11-2456" fmla="*/ 798634 h 2011914"/>
              <a:gd name="connsiteX12-2457" fmla="*/ 919453 w 2103393"/>
              <a:gd name="connsiteY12-2458" fmla="*/ 1236200 h 2011914"/>
              <a:gd name="connsiteX13-2459" fmla="*/ 891405 w 2103393"/>
              <a:gd name="connsiteY13-2460" fmla="*/ 1555959 h 2011914"/>
              <a:gd name="connsiteX14-2461" fmla="*/ 89201 w 2103393"/>
              <a:gd name="connsiteY14-2462" fmla="*/ 1999135 h 2011914"/>
              <a:gd name="connsiteX15-2463" fmla="*/ 577255 w 2103393"/>
              <a:gd name="connsiteY15-2464" fmla="*/ 422777 h 2011914"/>
              <a:gd name="connsiteX16-2465" fmla="*/ 807257 w 2103393"/>
              <a:gd name="connsiteY16-2466" fmla="*/ 658389 h 2011914"/>
              <a:gd name="connsiteX17-2467" fmla="*/ 969942 w 2103393"/>
              <a:gd name="connsiteY17-2468" fmla="*/ 546193 h 2011914"/>
              <a:gd name="connsiteX18-2469" fmla="*/ 913845 w 2103393"/>
              <a:gd name="connsiteY18-2470" fmla="*/ 103017 h 2011914"/>
              <a:gd name="connsiteX0-2471" fmla="*/ 930675 w 2103393"/>
              <a:gd name="connsiteY0-2472" fmla="*/ 67702 h 2010258"/>
              <a:gd name="connsiteX1-2473" fmla="*/ 1003601 w 2103393"/>
              <a:gd name="connsiteY1-2474" fmla="*/ 384 h 2010258"/>
              <a:gd name="connsiteX2-2475" fmla="*/ 1183115 w 2103393"/>
              <a:gd name="connsiteY2-2476" fmla="*/ 50873 h 2010258"/>
              <a:gd name="connsiteX3-2477" fmla="*/ 1177505 w 2103393"/>
              <a:gd name="connsiteY3-2478" fmla="*/ 538927 h 2010258"/>
              <a:gd name="connsiteX4-2479" fmla="*/ 1312141 w 2103393"/>
              <a:gd name="connsiteY4-2480" fmla="*/ 617464 h 2010258"/>
              <a:gd name="connsiteX5-2481" fmla="*/ 1508484 w 2103393"/>
              <a:gd name="connsiteY5-2482" fmla="*/ 421121 h 2010258"/>
              <a:gd name="connsiteX6-2483" fmla="*/ 2058246 w 2103393"/>
              <a:gd name="connsiteY6-2484" fmla="*/ 1969430 h 2010258"/>
              <a:gd name="connsiteX7-2485" fmla="*/ 1244822 w 2103393"/>
              <a:gd name="connsiteY7-2486" fmla="*/ 1559912 h 2010258"/>
              <a:gd name="connsiteX8-2487" fmla="*/ 1205554 w 2103393"/>
              <a:gd name="connsiteY8-2488" fmla="*/ 1245765 h 2010258"/>
              <a:gd name="connsiteX9-2489" fmla="*/ 1244823 w 2103393"/>
              <a:gd name="connsiteY9-2490" fmla="*/ 802588 h 2010258"/>
              <a:gd name="connsiteX10-2491" fmla="*/ 1076528 w 2103393"/>
              <a:gd name="connsiteY10-2492" fmla="*/ 656733 h 2010258"/>
              <a:gd name="connsiteX11-2493" fmla="*/ 885795 w 2103393"/>
              <a:gd name="connsiteY11-2494" fmla="*/ 796978 h 2010258"/>
              <a:gd name="connsiteX12-2495" fmla="*/ 919453 w 2103393"/>
              <a:gd name="connsiteY12-2496" fmla="*/ 1234544 h 2010258"/>
              <a:gd name="connsiteX13-2497" fmla="*/ 891405 w 2103393"/>
              <a:gd name="connsiteY13-2498" fmla="*/ 1554303 h 2010258"/>
              <a:gd name="connsiteX14-2499" fmla="*/ 89201 w 2103393"/>
              <a:gd name="connsiteY14-2500" fmla="*/ 1997479 h 2010258"/>
              <a:gd name="connsiteX15-2501" fmla="*/ 577255 w 2103393"/>
              <a:gd name="connsiteY15-2502" fmla="*/ 421121 h 2010258"/>
              <a:gd name="connsiteX16-2503" fmla="*/ 807257 w 2103393"/>
              <a:gd name="connsiteY16-2504" fmla="*/ 656733 h 2010258"/>
              <a:gd name="connsiteX17-2505" fmla="*/ 969942 w 2103393"/>
              <a:gd name="connsiteY17-2506" fmla="*/ 544537 h 2010258"/>
              <a:gd name="connsiteX18-2507" fmla="*/ 930675 w 2103393"/>
              <a:gd name="connsiteY18-2508" fmla="*/ 67702 h 2010258"/>
              <a:gd name="connsiteX0-2509" fmla="*/ 930675 w 2103393"/>
              <a:gd name="connsiteY0-2510" fmla="*/ 69239 h 2011795"/>
              <a:gd name="connsiteX1-2511" fmla="*/ 1183115 w 2103393"/>
              <a:gd name="connsiteY1-2512" fmla="*/ 52410 h 2011795"/>
              <a:gd name="connsiteX2-2513" fmla="*/ 1177505 w 2103393"/>
              <a:gd name="connsiteY2-2514" fmla="*/ 540464 h 2011795"/>
              <a:gd name="connsiteX3-2515" fmla="*/ 1312141 w 2103393"/>
              <a:gd name="connsiteY3-2516" fmla="*/ 619001 h 2011795"/>
              <a:gd name="connsiteX4-2517" fmla="*/ 1508484 w 2103393"/>
              <a:gd name="connsiteY4-2518" fmla="*/ 422658 h 2011795"/>
              <a:gd name="connsiteX5-2519" fmla="*/ 2058246 w 2103393"/>
              <a:gd name="connsiteY5-2520" fmla="*/ 1970967 h 2011795"/>
              <a:gd name="connsiteX6-2521" fmla="*/ 1244822 w 2103393"/>
              <a:gd name="connsiteY6-2522" fmla="*/ 1561449 h 2011795"/>
              <a:gd name="connsiteX7-2523" fmla="*/ 1205554 w 2103393"/>
              <a:gd name="connsiteY7-2524" fmla="*/ 1247302 h 2011795"/>
              <a:gd name="connsiteX8-2525" fmla="*/ 1244823 w 2103393"/>
              <a:gd name="connsiteY8-2526" fmla="*/ 804125 h 2011795"/>
              <a:gd name="connsiteX9-2527" fmla="*/ 1076528 w 2103393"/>
              <a:gd name="connsiteY9-2528" fmla="*/ 658270 h 2011795"/>
              <a:gd name="connsiteX10-2529" fmla="*/ 885795 w 2103393"/>
              <a:gd name="connsiteY10-2530" fmla="*/ 798515 h 2011795"/>
              <a:gd name="connsiteX11-2531" fmla="*/ 919453 w 2103393"/>
              <a:gd name="connsiteY11-2532" fmla="*/ 1236081 h 2011795"/>
              <a:gd name="connsiteX12-2533" fmla="*/ 891405 w 2103393"/>
              <a:gd name="connsiteY12-2534" fmla="*/ 1555840 h 2011795"/>
              <a:gd name="connsiteX13-2535" fmla="*/ 89201 w 2103393"/>
              <a:gd name="connsiteY13-2536" fmla="*/ 1999016 h 2011795"/>
              <a:gd name="connsiteX14-2537" fmla="*/ 577255 w 2103393"/>
              <a:gd name="connsiteY14-2538" fmla="*/ 422658 h 2011795"/>
              <a:gd name="connsiteX15-2539" fmla="*/ 807257 w 2103393"/>
              <a:gd name="connsiteY15-2540" fmla="*/ 658270 h 2011795"/>
              <a:gd name="connsiteX16-2541" fmla="*/ 969942 w 2103393"/>
              <a:gd name="connsiteY16-2542" fmla="*/ 546074 h 2011795"/>
              <a:gd name="connsiteX17-2543" fmla="*/ 930675 w 2103393"/>
              <a:gd name="connsiteY17-2544" fmla="*/ 69239 h 2011795"/>
              <a:gd name="connsiteX0-2545" fmla="*/ 930675 w 2103393"/>
              <a:gd name="connsiteY0-2546" fmla="*/ 63795 h 2006351"/>
              <a:gd name="connsiteX1-2547" fmla="*/ 1183115 w 2103393"/>
              <a:gd name="connsiteY1-2548" fmla="*/ 46966 h 2006351"/>
              <a:gd name="connsiteX2-2549" fmla="*/ 1177505 w 2103393"/>
              <a:gd name="connsiteY2-2550" fmla="*/ 535020 h 2006351"/>
              <a:gd name="connsiteX3-2551" fmla="*/ 1312141 w 2103393"/>
              <a:gd name="connsiteY3-2552" fmla="*/ 613557 h 2006351"/>
              <a:gd name="connsiteX4-2553" fmla="*/ 1508484 w 2103393"/>
              <a:gd name="connsiteY4-2554" fmla="*/ 417214 h 2006351"/>
              <a:gd name="connsiteX5-2555" fmla="*/ 2058246 w 2103393"/>
              <a:gd name="connsiteY5-2556" fmla="*/ 1965523 h 2006351"/>
              <a:gd name="connsiteX6-2557" fmla="*/ 1244822 w 2103393"/>
              <a:gd name="connsiteY6-2558" fmla="*/ 1556005 h 2006351"/>
              <a:gd name="connsiteX7-2559" fmla="*/ 1205554 w 2103393"/>
              <a:gd name="connsiteY7-2560" fmla="*/ 1241858 h 2006351"/>
              <a:gd name="connsiteX8-2561" fmla="*/ 1244823 w 2103393"/>
              <a:gd name="connsiteY8-2562" fmla="*/ 798681 h 2006351"/>
              <a:gd name="connsiteX9-2563" fmla="*/ 1076528 w 2103393"/>
              <a:gd name="connsiteY9-2564" fmla="*/ 652826 h 2006351"/>
              <a:gd name="connsiteX10-2565" fmla="*/ 885795 w 2103393"/>
              <a:gd name="connsiteY10-2566" fmla="*/ 793071 h 2006351"/>
              <a:gd name="connsiteX11-2567" fmla="*/ 919453 w 2103393"/>
              <a:gd name="connsiteY11-2568" fmla="*/ 1230637 h 2006351"/>
              <a:gd name="connsiteX12-2569" fmla="*/ 891405 w 2103393"/>
              <a:gd name="connsiteY12-2570" fmla="*/ 1550396 h 2006351"/>
              <a:gd name="connsiteX13-2571" fmla="*/ 89201 w 2103393"/>
              <a:gd name="connsiteY13-2572" fmla="*/ 1993572 h 2006351"/>
              <a:gd name="connsiteX14-2573" fmla="*/ 577255 w 2103393"/>
              <a:gd name="connsiteY14-2574" fmla="*/ 417214 h 2006351"/>
              <a:gd name="connsiteX15-2575" fmla="*/ 807257 w 2103393"/>
              <a:gd name="connsiteY15-2576" fmla="*/ 652826 h 2006351"/>
              <a:gd name="connsiteX16-2577" fmla="*/ 969942 w 2103393"/>
              <a:gd name="connsiteY16-2578" fmla="*/ 540630 h 2006351"/>
              <a:gd name="connsiteX17-2579" fmla="*/ 930675 w 2103393"/>
              <a:gd name="connsiteY17-2580" fmla="*/ 63795 h 2006351"/>
              <a:gd name="connsiteX0-2581" fmla="*/ 930675 w 2103393"/>
              <a:gd name="connsiteY0-2582" fmla="*/ 51191 h 2016186"/>
              <a:gd name="connsiteX1-2583" fmla="*/ 1183115 w 2103393"/>
              <a:gd name="connsiteY1-2584" fmla="*/ 56801 h 2016186"/>
              <a:gd name="connsiteX2-2585" fmla="*/ 1177505 w 2103393"/>
              <a:gd name="connsiteY2-2586" fmla="*/ 544855 h 2016186"/>
              <a:gd name="connsiteX3-2587" fmla="*/ 1312141 w 2103393"/>
              <a:gd name="connsiteY3-2588" fmla="*/ 623392 h 2016186"/>
              <a:gd name="connsiteX4-2589" fmla="*/ 1508484 w 2103393"/>
              <a:gd name="connsiteY4-2590" fmla="*/ 427049 h 2016186"/>
              <a:gd name="connsiteX5-2591" fmla="*/ 2058246 w 2103393"/>
              <a:gd name="connsiteY5-2592" fmla="*/ 1975358 h 2016186"/>
              <a:gd name="connsiteX6-2593" fmla="*/ 1244822 w 2103393"/>
              <a:gd name="connsiteY6-2594" fmla="*/ 1565840 h 2016186"/>
              <a:gd name="connsiteX7-2595" fmla="*/ 1205554 w 2103393"/>
              <a:gd name="connsiteY7-2596" fmla="*/ 1251693 h 2016186"/>
              <a:gd name="connsiteX8-2597" fmla="*/ 1244823 w 2103393"/>
              <a:gd name="connsiteY8-2598" fmla="*/ 808516 h 2016186"/>
              <a:gd name="connsiteX9-2599" fmla="*/ 1076528 w 2103393"/>
              <a:gd name="connsiteY9-2600" fmla="*/ 662661 h 2016186"/>
              <a:gd name="connsiteX10-2601" fmla="*/ 885795 w 2103393"/>
              <a:gd name="connsiteY10-2602" fmla="*/ 802906 h 2016186"/>
              <a:gd name="connsiteX11-2603" fmla="*/ 919453 w 2103393"/>
              <a:gd name="connsiteY11-2604" fmla="*/ 1240472 h 2016186"/>
              <a:gd name="connsiteX12-2605" fmla="*/ 891405 w 2103393"/>
              <a:gd name="connsiteY12-2606" fmla="*/ 1560231 h 2016186"/>
              <a:gd name="connsiteX13-2607" fmla="*/ 89201 w 2103393"/>
              <a:gd name="connsiteY13-2608" fmla="*/ 2003407 h 2016186"/>
              <a:gd name="connsiteX14-2609" fmla="*/ 577255 w 2103393"/>
              <a:gd name="connsiteY14-2610" fmla="*/ 427049 h 2016186"/>
              <a:gd name="connsiteX15-2611" fmla="*/ 807257 w 2103393"/>
              <a:gd name="connsiteY15-2612" fmla="*/ 662661 h 2016186"/>
              <a:gd name="connsiteX16-2613" fmla="*/ 969942 w 2103393"/>
              <a:gd name="connsiteY16-2614" fmla="*/ 550465 h 2016186"/>
              <a:gd name="connsiteX17-2615" fmla="*/ 930675 w 2103393"/>
              <a:gd name="connsiteY17-2616" fmla="*/ 51191 h 2016186"/>
              <a:gd name="connsiteX0-2617" fmla="*/ 930675 w 2103393"/>
              <a:gd name="connsiteY0-2618" fmla="*/ 47103 h 2012098"/>
              <a:gd name="connsiteX1-2619" fmla="*/ 1183115 w 2103393"/>
              <a:gd name="connsiteY1-2620" fmla="*/ 52713 h 2012098"/>
              <a:gd name="connsiteX2-2621" fmla="*/ 1177505 w 2103393"/>
              <a:gd name="connsiteY2-2622" fmla="*/ 540767 h 2012098"/>
              <a:gd name="connsiteX3-2623" fmla="*/ 1312141 w 2103393"/>
              <a:gd name="connsiteY3-2624" fmla="*/ 619304 h 2012098"/>
              <a:gd name="connsiteX4-2625" fmla="*/ 1508484 w 2103393"/>
              <a:gd name="connsiteY4-2626" fmla="*/ 422961 h 2012098"/>
              <a:gd name="connsiteX5-2627" fmla="*/ 2058246 w 2103393"/>
              <a:gd name="connsiteY5-2628" fmla="*/ 1971270 h 2012098"/>
              <a:gd name="connsiteX6-2629" fmla="*/ 1244822 w 2103393"/>
              <a:gd name="connsiteY6-2630" fmla="*/ 1561752 h 2012098"/>
              <a:gd name="connsiteX7-2631" fmla="*/ 1205554 w 2103393"/>
              <a:gd name="connsiteY7-2632" fmla="*/ 1247605 h 2012098"/>
              <a:gd name="connsiteX8-2633" fmla="*/ 1244823 w 2103393"/>
              <a:gd name="connsiteY8-2634" fmla="*/ 804428 h 2012098"/>
              <a:gd name="connsiteX9-2635" fmla="*/ 1076528 w 2103393"/>
              <a:gd name="connsiteY9-2636" fmla="*/ 658573 h 2012098"/>
              <a:gd name="connsiteX10-2637" fmla="*/ 885795 w 2103393"/>
              <a:gd name="connsiteY10-2638" fmla="*/ 798818 h 2012098"/>
              <a:gd name="connsiteX11-2639" fmla="*/ 919453 w 2103393"/>
              <a:gd name="connsiteY11-2640" fmla="*/ 1236384 h 2012098"/>
              <a:gd name="connsiteX12-2641" fmla="*/ 891405 w 2103393"/>
              <a:gd name="connsiteY12-2642" fmla="*/ 1556143 h 2012098"/>
              <a:gd name="connsiteX13-2643" fmla="*/ 89201 w 2103393"/>
              <a:gd name="connsiteY13-2644" fmla="*/ 1999319 h 2012098"/>
              <a:gd name="connsiteX14-2645" fmla="*/ 577255 w 2103393"/>
              <a:gd name="connsiteY14-2646" fmla="*/ 422961 h 2012098"/>
              <a:gd name="connsiteX15-2647" fmla="*/ 807257 w 2103393"/>
              <a:gd name="connsiteY15-2648" fmla="*/ 658573 h 2012098"/>
              <a:gd name="connsiteX16-2649" fmla="*/ 969942 w 2103393"/>
              <a:gd name="connsiteY16-2650" fmla="*/ 546377 h 2012098"/>
              <a:gd name="connsiteX17-2651" fmla="*/ 930675 w 2103393"/>
              <a:gd name="connsiteY17-2652" fmla="*/ 47103 h 2012098"/>
              <a:gd name="connsiteX0-2653" fmla="*/ 930675 w 2103393"/>
              <a:gd name="connsiteY0-2654" fmla="*/ 47103 h 2012098"/>
              <a:gd name="connsiteX1-2655" fmla="*/ 1183115 w 2103393"/>
              <a:gd name="connsiteY1-2656" fmla="*/ 52713 h 2012098"/>
              <a:gd name="connsiteX2-2657" fmla="*/ 1177505 w 2103393"/>
              <a:gd name="connsiteY2-2658" fmla="*/ 540767 h 2012098"/>
              <a:gd name="connsiteX3-2659" fmla="*/ 1312141 w 2103393"/>
              <a:gd name="connsiteY3-2660" fmla="*/ 619304 h 2012098"/>
              <a:gd name="connsiteX4-2661" fmla="*/ 1508484 w 2103393"/>
              <a:gd name="connsiteY4-2662" fmla="*/ 422961 h 2012098"/>
              <a:gd name="connsiteX5-2663" fmla="*/ 2058246 w 2103393"/>
              <a:gd name="connsiteY5-2664" fmla="*/ 1971270 h 2012098"/>
              <a:gd name="connsiteX6-2665" fmla="*/ 1244822 w 2103393"/>
              <a:gd name="connsiteY6-2666" fmla="*/ 1561752 h 2012098"/>
              <a:gd name="connsiteX7-2667" fmla="*/ 1205554 w 2103393"/>
              <a:gd name="connsiteY7-2668" fmla="*/ 1247605 h 2012098"/>
              <a:gd name="connsiteX8-2669" fmla="*/ 1244823 w 2103393"/>
              <a:gd name="connsiteY8-2670" fmla="*/ 804428 h 2012098"/>
              <a:gd name="connsiteX9-2671" fmla="*/ 1076528 w 2103393"/>
              <a:gd name="connsiteY9-2672" fmla="*/ 658573 h 2012098"/>
              <a:gd name="connsiteX10-2673" fmla="*/ 885795 w 2103393"/>
              <a:gd name="connsiteY10-2674" fmla="*/ 798818 h 2012098"/>
              <a:gd name="connsiteX11-2675" fmla="*/ 919453 w 2103393"/>
              <a:gd name="connsiteY11-2676" fmla="*/ 1236384 h 2012098"/>
              <a:gd name="connsiteX12-2677" fmla="*/ 891405 w 2103393"/>
              <a:gd name="connsiteY12-2678" fmla="*/ 1556143 h 2012098"/>
              <a:gd name="connsiteX13-2679" fmla="*/ 89201 w 2103393"/>
              <a:gd name="connsiteY13-2680" fmla="*/ 1999319 h 2012098"/>
              <a:gd name="connsiteX14-2681" fmla="*/ 577255 w 2103393"/>
              <a:gd name="connsiteY14-2682" fmla="*/ 422961 h 2012098"/>
              <a:gd name="connsiteX15-2683" fmla="*/ 807257 w 2103393"/>
              <a:gd name="connsiteY15-2684" fmla="*/ 658573 h 2012098"/>
              <a:gd name="connsiteX16-2685" fmla="*/ 969942 w 2103393"/>
              <a:gd name="connsiteY16-2686" fmla="*/ 546377 h 2012098"/>
              <a:gd name="connsiteX17-2687" fmla="*/ 930675 w 2103393"/>
              <a:gd name="connsiteY17-2688" fmla="*/ 47103 h 2012098"/>
              <a:gd name="connsiteX0-2689" fmla="*/ 930675 w 2103393"/>
              <a:gd name="connsiteY0-2690" fmla="*/ 24191 h 2051098"/>
              <a:gd name="connsiteX1-2691" fmla="*/ 1183115 w 2103393"/>
              <a:gd name="connsiteY1-2692" fmla="*/ 91713 h 2051098"/>
              <a:gd name="connsiteX2-2693" fmla="*/ 1177505 w 2103393"/>
              <a:gd name="connsiteY2-2694" fmla="*/ 579767 h 2051098"/>
              <a:gd name="connsiteX3-2695" fmla="*/ 1312141 w 2103393"/>
              <a:gd name="connsiteY3-2696" fmla="*/ 658304 h 2051098"/>
              <a:gd name="connsiteX4-2697" fmla="*/ 1508484 w 2103393"/>
              <a:gd name="connsiteY4-2698" fmla="*/ 461961 h 2051098"/>
              <a:gd name="connsiteX5-2699" fmla="*/ 2058246 w 2103393"/>
              <a:gd name="connsiteY5-2700" fmla="*/ 2010270 h 2051098"/>
              <a:gd name="connsiteX6-2701" fmla="*/ 1244822 w 2103393"/>
              <a:gd name="connsiteY6-2702" fmla="*/ 1600752 h 2051098"/>
              <a:gd name="connsiteX7-2703" fmla="*/ 1205554 w 2103393"/>
              <a:gd name="connsiteY7-2704" fmla="*/ 1286605 h 2051098"/>
              <a:gd name="connsiteX8-2705" fmla="*/ 1244823 w 2103393"/>
              <a:gd name="connsiteY8-2706" fmla="*/ 843428 h 2051098"/>
              <a:gd name="connsiteX9-2707" fmla="*/ 1076528 w 2103393"/>
              <a:gd name="connsiteY9-2708" fmla="*/ 697573 h 2051098"/>
              <a:gd name="connsiteX10-2709" fmla="*/ 885795 w 2103393"/>
              <a:gd name="connsiteY10-2710" fmla="*/ 837818 h 2051098"/>
              <a:gd name="connsiteX11-2711" fmla="*/ 919453 w 2103393"/>
              <a:gd name="connsiteY11-2712" fmla="*/ 1275384 h 2051098"/>
              <a:gd name="connsiteX12-2713" fmla="*/ 891405 w 2103393"/>
              <a:gd name="connsiteY12-2714" fmla="*/ 1595143 h 2051098"/>
              <a:gd name="connsiteX13-2715" fmla="*/ 89201 w 2103393"/>
              <a:gd name="connsiteY13-2716" fmla="*/ 2038319 h 2051098"/>
              <a:gd name="connsiteX14-2717" fmla="*/ 577255 w 2103393"/>
              <a:gd name="connsiteY14-2718" fmla="*/ 461961 h 2051098"/>
              <a:gd name="connsiteX15-2719" fmla="*/ 807257 w 2103393"/>
              <a:gd name="connsiteY15-2720" fmla="*/ 697573 h 2051098"/>
              <a:gd name="connsiteX16-2721" fmla="*/ 969942 w 2103393"/>
              <a:gd name="connsiteY16-2722" fmla="*/ 585377 h 2051098"/>
              <a:gd name="connsiteX17-2723" fmla="*/ 930675 w 2103393"/>
              <a:gd name="connsiteY17-2724" fmla="*/ 24191 h 2051098"/>
              <a:gd name="connsiteX0-2725" fmla="*/ 930675 w 2103393"/>
              <a:gd name="connsiteY0-2726" fmla="*/ 51153 h 2078060"/>
              <a:gd name="connsiteX1-2727" fmla="*/ 1190398 w 2103393"/>
              <a:gd name="connsiteY1-2728" fmla="*/ 49480 h 2078060"/>
              <a:gd name="connsiteX2-2729" fmla="*/ 1177505 w 2103393"/>
              <a:gd name="connsiteY2-2730" fmla="*/ 606729 h 2078060"/>
              <a:gd name="connsiteX3-2731" fmla="*/ 1312141 w 2103393"/>
              <a:gd name="connsiteY3-2732" fmla="*/ 685266 h 2078060"/>
              <a:gd name="connsiteX4-2733" fmla="*/ 1508484 w 2103393"/>
              <a:gd name="connsiteY4-2734" fmla="*/ 488923 h 2078060"/>
              <a:gd name="connsiteX5-2735" fmla="*/ 2058246 w 2103393"/>
              <a:gd name="connsiteY5-2736" fmla="*/ 2037232 h 2078060"/>
              <a:gd name="connsiteX6-2737" fmla="*/ 1244822 w 2103393"/>
              <a:gd name="connsiteY6-2738" fmla="*/ 1627714 h 2078060"/>
              <a:gd name="connsiteX7-2739" fmla="*/ 1205554 w 2103393"/>
              <a:gd name="connsiteY7-2740" fmla="*/ 1313567 h 2078060"/>
              <a:gd name="connsiteX8-2741" fmla="*/ 1244823 w 2103393"/>
              <a:gd name="connsiteY8-2742" fmla="*/ 870390 h 2078060"/>
              <a:gd name="connsiteX9-2743" fmla="*/ 1076528 w 2103393"/>
              <a:gd name="connsiteY9-2744" fmla="*/ 724535 h 2078060"/>
              <a:gd name="connsiteX10-2745" fmla="*/ 885795 w 2103393"/>
              <a:gd name="connsiteY10-2746" fmla="*/ 864780 h 2078060"/>
              <a:gd name="connsiteX11-2747" fmla="*/ 919453 w 2103393"/>
              <a:gd name="connsiteY11-2748" fmla="*/ 1302346 h 2078060"/>
              <a:gd name="connsiteX12-2749" fmla="*/ 891405 w 2103393"/>
              <a:gd name="connsiteY12-2750" fmla="*/ 1622105 h 2078060"/>
              <a:gd name="connsiteX13-2751" fmla="*/ 89201 w 2103393"/>
              <a:gd name="connsiteY13-2752" fmla="*/ 2065281 h 2078060"/>
              <a:gd name="connsiteX14-2753" fmla="*/ 577255 w 2103393"/>
              <a:gd name="connsiteY14-2754" fmla="*/ 488923 h 2078060"/>
              <a:gd name="connsiteX15-2755" fmla="*/ 807257 w 2103393"/>
              <a:gd name="connsiteY15-2756" fmla="*/ 724535 h 2078060"/>
              <a:gd name="connsiteX16-2757" fmla="*/ 969942 w 2103393"/>
              <a:gd name="connsiteY16-2758" fmla="*/ 612339 h 2078060"/>
              <a:gd name="connsiteX17-2759" fmla="*/ 930675 w 2103393"/>
              <a:gd name="connsiteY17-2760" fmla="*/ 51153 h 2078060"/>
              <a:gd name="connsiteX0-2761" fmla="*/ 930675 w 2103393"/>
              <a:gd name="connsiteY0-2762" fmla="*/ 57180 h 2084087"/>
              <a:gd name="connsiteX1-2763" fmla="*/ 1190398 w 2103393"/>
              <a:gd name="connsiteY1-2764" fmla="*/ 55507 h 2084087"/>
              <a:gd name="connsiteX2-2765" fmla="*/ 1177505 w 2103393"/>
              <a:gd name="connsiteY2-2766" fmla="*/ 612756 h 2084087"/>
              <a:gd name="connsiteX3-2767" fmla="*/ 1312141 w 2103393"/>
              <a:gd name="connsiteY3-2768" fmla="*/ 691293 h 2084087"/>
              <a:gd name="connsiteX4-2769" fmla="*/ 1508484 w 2103393"/>
              <a:gd name="connsiteY4-2770" fmla="*/ 494950 h 2084087"/>
              <a:gd name="connsiteX5-2771" fmla="*/ 2058246 w 2103393"/>
              <a:gd name="connsiteY5-2772" fmla="*/ 2043259 h 2084087"/>
              <a:gd name="connsiteX6-2773" fmla="*/ 1244822 w 2103393"/>
              <a:gd name="connsiteY6-2774" fmla="*/ 1633741 h 2084087"/>
              <a:gd name="connsiteX7-2775" fmla="*/ 1205554 w 2103393"/>
              <a:gd name="connsiteY7-2776" fmla="*/ 1319594 h 2084087"/>
              <a:gd name="connsiteX8-2777" fmla="*/ 1244823 w 2103393"/>
              <a:gd name="connsiteY8-2778" fmla="*/ 876417 h 2084087"/>
              <a:gd name="connsiteX9-2779" fmla="*/ 1076528 w 2103393"/>
              <a:gd name="connsiteY9-2780" fmla="*/ 730562 h 2084087"/>
              <a:gd name="connsiteX10-2781" fmla="*/ 885795 w 2103393"/>
              <a:gd name="connsiteY10-2782" fmla="*/ 870807 h 2084087"/>
              <a:gd name="connsiteX11-2783" fmla="*/ 919453 w 2103393"/>
              <a:gd name="connsiteY11-2784" fmla="*/ 1308373 h 2084087"/>
              <a:gd name="connsiteX12-2785" fmla="*/ 891405 w 2103393"/>
              <a:gd name="connsiteY12-2786" fmla="*/ 1628132 h 2084087"/>
              <a:gd name="connsiteX13-2787" fmla="*/ 89201 w 2103393"/>
              <a:gd name="connsiteY13-2788" fmla="*/ 2071308 h 2084087"/>
              <a:gd name="connsiteX14-2789" fmla="*/ 577255 w 2103393"/>
              <a:gd name="connsiteY14-2790" fmla="*/ 494950 h 2084087"/>
              <a:gd name="connsiteX15-2791" fmla="*/ 807257 w 2103393"/>
              <a:gd name="connsiteY15-2792" fmla="*/ 730562 h 2084087"/>
              <a:gd name="connsiteX16-2793" fmla="*/ 969942 w 2103393"/>
              <a:gd name="connsiteY16-2794" fmla="*/ 618366 h 2084087"/>
              <a:gd name="connsiteX17-2795" fmla="*/ 930675 w 2103393"/>
              <a:gd name="connsiteY17-2796" fmla="*/ 57180 h 2084087"/>
              <a:gd name="connsiteX0-2797" fmla="*/ 930675 w 2103393"/>
              <a:gd name="connsiteY0-2798" fmla="*/ 65797 h 2092704"/>
              <a:gd name="connsiteX1-2799" fmla="*/ 1190398 w 2103393"/>
              <a:gd name="connsiteY1-2800" fmla="*/ 64124 h 2092704"/>
              <a:gd name="connsiteX2-2801" fmla="*/ 1177505 w 2103393"/>
              <a:gd name="connsiteY2-2802" fmla="*/ 621373 h 2092704"/>
              <a:gd name="connsiteX3-2803" fmla="*/ 1312141 w 2103393"/>
              <a:gd name="connsiteY3-2804" fmla="*/ 699910 h 2092704"/>
              <a:gd name="connsiteX4-2805" fmla="*/ 1508484 w 2103393"/>
              <a:gd name="connsiteY4-2806" fmla="*/ 503567 h 2092704"/>
              <a:gd name="connsiteX5-2807" fmla="*/ 2058246 w 2103393"/>
              <a:gd name="connsiteY5-2808" fmla="*/ 2051876 h 2092704"/>
              <a:gd name="connsiteX6-2809" fmla="*/ 1244822 w 2103393"/>
              <a:gd name="connsiteY6-2810" fmla="*/ 1642358 h 2092704"/>
              <a:gd name="connsiteX7-2811" fmla="*/ 1205554 w 2103393"/>
              <a:gd name="connsiteY7-2812" fmla="*/ 1328211 h 2092704"/>
              <a:gd name="connsiteX8-2813" fmla="*/ 1244823 w 2103393"/>
              <a:gd name="connsiteY8-2814" fmla="*/ 885034 h 2092704"/>
              <a:gd name="connsiteX9-2815" fmla="*/ 1076528 w 2103393"/>
              <a:gd name="connsiteY9-2816" fmla="*/ 739179 h 2092704"/>
              <a:gd name="connsiteX10-2817" fmla="*/ 885795 w 2103393"/>
              <a:gd name="connsiteY10-2818" fmla="*/ 879424 h 2092704"/>
              <a:gd name="connsiteX11-2819" fmla="*/ 919453 w 2103393"/>
              <a:gd name="connsiteY11-2820" fmla="*/ 1316990 h 2092704"/>
              <a:gd name="connsiteX12-2821" fmla="*/ 891405 w 2103393"/>
              <a:gd name="connsiteY12-2822" fmla="*/ 1636749 h 2092704"/>
              <a:gd name="connsiteX13-2823" fmla="*/ 89201 w 2103393"/>
              <a:gd name="connsiteY13-2824" fmla="*/ 2079925 h 2092704"/>
              <a:gd name="connsiteX14-2825" fmla="*/ 577255 w 2103393"/>
              <a:gd name="connsiteY14-2826" fmla="*/ 503567 h 2092704"/>
              <a:gd name="connsiteX15-2827" fmla="*/ 807257 w 2103393"/>
              <a:gd name="connsiteY15-2828" fmla="*/ 739179 h 2092704"/>
              <a:gd name="connsiteX16-2829" fmla="*/ 969942 w 2103393"/>
              <a:gd name="connsiteY16-2830" fmla="*/ 626983 h 2092704"/>
              <a:gd name="connsiteX17-2831" fmla="*/ 930675 w 2103393"/>
              <a:gd name="connsiteY17-2832" fmla="*/ 65797 h 2092704"/>
              <a:gd name="connsiteX0-2833" fmla="*/ 930675 w 2103393"/>
              <a:gd name="connsiteY0-2834" fmla="*/ 65797 h 2092704"/>
              <a:gd name="connsiteX1-2835" fmla="*/ 1190398 w 2103393"/>
              <a:gd name="connsiteY1-2836" fmla="*/ 64124 h 2092704"/>
              <a:gd name="connsiteX2-2837" fmla="*/ 1177505 w 2103393"/>
              <a:gd name="connsiteY2-2838" fmla="*/ 621373 h 2092704"/>
              <a:gd name="connsiteX3-2839" fmla="*/ 1312141 w 2103393"/>
              <a:gd name="connsiteY3-2840" fmla="*/ 699910 h 2092704"/>
              <a:gd name="connsiteX4-2841" fmla="*/ 1508484 w 2103393"/>
              <a:gd name="connsiteY4-2842" fmla="*/ 503567 h 2092704"/>
              <a:gd name="connsiteX5-2843" fmla="*/ 2058246 w 2103393"/>
              <a:gd name="connsiteY5-2844" fmla="*/ 2051876 h 2092704"/>
              <a:gd name="connsiteX6-2845" fmla="*/ 1244822 w 2103393"/>
              <a:gd name="connsiteY6-2846" fmla="*/ 1642358 h 2092704"/>
              <a:gd name="connsiteX7-2847" fmla="*/ 1205554 w 2103393"/>
              <a:gd name="connsiteY7-2848" fmla="*/ 1328211 h 2092704"/>
              <a:gd name="connsiteX8-2849" fmla="*/ 1244823 w 2103393"/>
              <a:gd name="connsiteY8-2850" fmla="*/ 885034 h 2092704"/>
              <a:gd name="connsiteX9-2851" fmla="*/ 1076528 w 2103393"/>
              <a:gd name="connsiteY9-2852" fmla="*/ 739179 h 2092704"/>
              <a:gd name="connsiteX10-2853" fmla="*/ 885795 w 2103393"/>
              <a:gd name="connsiteY10-2854" fmla="*/ 879424 h 2092704"/>
              <a:gd name="connsiteX11-2855" fmla="*/ 919453 w 2103393"/>
              <a:gd name="connsiteY11-2856" fmla="*/ 1316990 h 2092704"/>
              <a:gd name="connsiteX12-2857" fmla="*/ 891405 w 2103393"/>
              <a:gd name="connsiteY12-2858" fmla="*/ 1636749 h 2092704"/>
              <a:gd name="connsiteX13-2859" fmla="*/ 89201 w 2103393"/>
              <a:gd name="connsiteY13-2860" fmla="*/ 2079925 h 2092704"/>
              <a:gd name="connsiteX14-2861" fmla="*/ 577255 w 2103393"/>
              <a:gd name="connsiteY14-2862" fmla="*/ 503567 h 2092704"/>
              <a:gd name="connsiteX15-2863" fmla="*/ 807257 w 2103393"/>
              <a:gd name="connsiteY15-2864" fmla="*/ 739179 h 2092704"/>
              <a:gd name="connsiteX16-2865" fmla="*/ 969942 w 2103393"/>
              <a:gd name="connsiteY16-2866" fmla="*/ 626983 h 2092704"/>
              <a:gd name="connsiteX17-2867" fmla="*/ 930675 w 2103393"/>
              <a:gd name="connsiteY17-2868" fmla="*/ 65797 h 2092704"/>
              <a:gd name="connsiteX0-2869" fmla="*/ 930675 w 2103393"/>
              <a:gd name="connsiteY0-2870" fmla="*/ 73853 h 2100760"/>
              <a:gd name="connsiteX1-2871" fmla="*/ 1190398 w 2103393"/>
              <a:gd name="connsiteY1-2872" fmla="*/ 72180 h 2100760"/>
              <a:gd name="connsiteX2-2873" fmla="*/ 1177505 w 2103393"/>
              <a:gd name="connsiteY2-2874" fmla="*/ 629429 h 2100760"/>
              <a:gd name="connsiteX3-2875" fmla="*/ 1312141 w 2103393"/>
              <a:gd name="connsiteY3-2876" fmla="*/ 707966 h 2100760"/>
              <a:gd name="connsiteX4-2877" fmla="*/ 1508484 w 2103393"/>
              <a:gd name="connsiteY4-2878" fmla="*/ 511623 h 2100760"/>
              <a:gd name="connsiteX5-2879" fmla="*/ 2058246 w 2103393"/>
              <a:gd name="connsiteY5-2880" fmla="*/ 2059932 h 2100760"/>
              <a:gd name="connsiteX6-2881" fmla="*/ 1244822 w 2103393"/>
              <a:gd name="connsiteY6-2882" fmla="*/ 1650414 h 2100760"/>
              <a:gd name="connsiteX7-2883" fmla="*/ 1205554 w 2103393"/>
              <a:gd name="connsiteY7-2884" fmla="*/ 1336267 h 2100760"/>
              <a:gd name="connsiteX8-2885" fmla="*/ 1244823 w 2103393"/>
              <a:gd name="connsiteY8-2886" fmla="*/ 893090 h 2100760"/>
              <a:gd name="connsiteX9-2887" fmla="*/ 1076528 w 2103393"/>
              <a:gd name="connsiteY9-2888" fmla="*/ 747235 h 2100760"/>
              <a:gd name="connsiteX10-2889" fmla="*/ 885795 w 2103393"/>
              <a:gd name="connsiteY10-2890" fmla="*/ 887480 h 2100760"/>
              <a:gd name="connsiteX11-2891" fmla="*/ 919453 w 2103393"/>
              <a:gd name="connsiteY11-2892" fmla="*/ 1325046 h 2100760"/>
              <a:gd name="connsiteX12-2893" fmla="*/ 891405 w 2103393"/>
              <a:gd name="connsiteY12-2894" fmla="*/ 1644805 h 2100760"/>
              <a:gd name="connsiteX13-2895" fmla="*/ 89201 w 2103393"/>
              <a:gd name="connsiteY13-2896" fmla="*/ 2087981 h 2100760"/>
              <a:gd name="connsiteX14-2897" fmla="*/ 577255 w 2103393"/>
              <a:gd name="connsiteY14-2898" fmla="*/ 511623 h 2100760"/>
              <a:gd name="connsiteX15-2899" fmla="*/ 807257 w 2103393"/>
              <a:gd name="connsiteY15-2900" fmla="*/ 747235 h 2100760"/>
              <a:gd name="connsiteX16-2901" fmla="*/ 969942 w 2103393"/>
              <a:gd name="connsiteY16-2902" fmla="*/ 635039 h 2100760"/>
              <a:gd name="connsiteX17-2903" fmla="*/ 930675 w 2103393"/>
              <a:gd name="connsiteY17-2904" fmla="*/ 73853 h 2100760"/>
              <a:gd name="connsiteX0-2905" fmla="*/ 930675 w 2103393"/>
              <a:gd name="connsiteY0-2906" fmla="*/ 77953 h 2104860"/>
              <a:gd name="connsiteX1-2907" fmla="*/ 1190398 w 2103393"/>
              <a:gd name="connsiteY1-2908" fmla="*/ 76280 h 2104860"/>
              <a:gd name="connsiteX2-2909" fmla="*/ 1177505 w 2103393"/>
              <a:gd name="connsiteY2-2910" fmla="*/ 633529 h 2104860"/>
              <a:gd name="connsiteX3-2911" fmla="*/ 1312141 w 2103393"/>
              <a:gd name="connsiteY3-2912" fmla="*/ 712066 h 2104860"/>
              <a:gd name="connsiteX4-2913" fmla="*/ 1508484 w 2103393"/>
              <a:gd name="connsiteY4-2914" fmla="*/ 515723 h 2104860"/>
              <a:gd name="connsiteX5-2915" fmla="*/ 2058246 w 2103393"/>
              <a:gd name="connsiteY5-2916" fmla="*/ 2064032 h 2104860"/>
              <a:gd name="connsiteX6-2917" fmla="*/ 1244822 w 2103393"/>
              <a:gd name="connsiteY6-2918" fmla="*/ 1654514 h 2104860"/>
              <a:gd name="connsiteX7-2919" fmla="*/ 1205554 w 2103393"/>
              <a:gd name="connsiteY7-2920" fmla="*/ 1340367 h 2104860"/>
              <a:gd name="connsiteX8-2921" fmla="*/ 1244823 w 2103393"/>
              <a:gd name="connsiteY8-2922" fmla="*/ 897190 h 2104860"/>
              <a:gd name="connsiteX9-2923" fmla="*/ 1076528 w 2103393"/>
              <a:gd name="connsiteY9-2924" fmla="*/ 751335 h 2104860"/>
              <a:gd name="connsiteX10-2925" fmla="*/ 885795 w 2103393"/>
              <a:gd name="connsiteY10-2926" fmla="*/ 891580 h 2104860"/>
              <a:gd name="connsiteX11-2927" fmla="*/ 919453 w 2103393"/>
              <a:gd name="connsiteY11-2928" fmla="*/ 1329146 h 2104860"/>
              <a:gd name="connsiteX12-2929" fmla="*/ 891405 w 2103393"/>
              <a:gd name="connsiteY12-2930" fmla="*/ 1648905 h 2104860"/>
              <a:gd name="connsiteX13-2931" fmla="*/ 89201 w 2103393"/>
              <a:gd name="connsiteY13-2932" fmla="*/ 2092081 h 2104860"/>
              <a:gd name="connsiteX14-2933" fmla="*/ 577255 w 2103393"/>
              <a:gd name="connsiteY14-2934" fmla="*/ 515723 h 2104860"/>
              <a:gd name="connsiteX15-2935" fmla="*/ 807257 w 2103393"/>
              <a:gd name="connsiteY15-2936" fmla="*/ 751335 h 2104860"/>
              <a:gd name="connsiteX16-2937" fmla="*/ 969942 w 2103393"/>
              <a:gd name="connsiteY16-2938" fmla="*/ 639139 h 2104860"/>
              <a:gd name="connsiteX17-2939" fmla="*/ 930675 w 2103393"/>
              <a:gd name="connsiteY17-2940" fmla="*/ 77953 h 2104860"/>
              <a:gd name="connsiteX0-2941" fmla="*/ 930675 w 2103393"/>
              <a:gd name="connsiteY0-2942" fmla="*/ 71187 h 2098094"/>
              <a:gd name="connsiteX1-2943" fmla="*/ 1190398 w 2103393"/>
              <a:gd name="connsiteY1-2944" fmla="*/ 69514 h 2098094"/>
              <a:gd name="connsiteX2-2945" fmla="*/ 1177505 w 2103393"/>
              <a:gd name="connsiteY2-2946" fmla="*/ 626763 h 2098094"/>
              <a:gd name="connsiteX3-2947" fmla="*/ 1312141 w 2103393"/>
              <a:gd name="connsiteY3-2948" fmla="*/ 705300 h 2098094"/>
              <a:gd name="connsiteX4-2949" fmla="*/ 1508484 w 2103393"/>
              <a:gd name="connsiteY4-2950" fmla="*/ 508957 h 2098094"/>
              <a:gd name="connsiteX5-2951" fmla="*/ 2058246 w 2103393"/>
              <a:gd name="connsiteY5-2952" fmla="*/ 2057266 h 2098094"/>
              <a:gd name="connsiteX6-2953" fmla="*/ 1244822 w 2103393"/>
              <a:gd name="connsiteY6-2954" fmla="*/ 1647748 h 2098094"/>
              <a:gd name="connsiteX7-2955" fmla="*/ 1205554 w 2103393"/>
              <a:gd name="connsiteY7-2956" fmla="*/ 1333601 h 2098094"/>
              <a:gd name="connsiteX8-2957" fmla="*/ 1244823 w 2103393"/>
              <a:gd name="connsiteY8-2958" fmla="*/ 890424 h 2098094"/>
              <a:gd name="connsiteX9-2959" fmla="*/ 1076528 w 2103393"/>
              <a:gd name="connsiteY9-2960" fmla="*/ 744569 h 2098094"/>
              <a:gd name="connsiteX10-2961" fmla="*/ 885795 w 2103393"/>
              <a:gd name="connsiteY10-2962" fmla="*/ 884814 h 2098094"/>
              <a:gd name="connsiteX11-2963" fmla="*/ 919453 w 2103393"/>
              <a:gd name="connsiteY11-2964" fmla="*/ 1322380 h 2098094"/>
              <a:gd name="connsiteX12-2965" fmla="*/ 891405 w 2103393"/>
              <a:gd name="connsiteY12-2966" fmla="*/ 1642139 h 2098094"/>
              <a:gd name="connsiteX13-2967" fmla="*/ 89201 w 2103393"/>
              <a:gd name="connsiteY13-2968" fmla="*/ 2085315 h 2098094"/>
              <a:gd name="connsiteX14-2969" fmla="*/ 577255 w 2103393"/>
              <a:gd name="connsiteY14-2970" fmla="*/ 508957 h 2098094"/>
              <a:gd name="connsiteX15-2971" fmla="*/ 807257 w 2103393"/>
              <a:gd name="connsiteY15-2972" fmla="*/ 744569 h 2098094"/>
              <a:gd name="connsiteX16-2973" fmla="*/ 969942 w 2103393"/>
              <a:gd name="connsiteY16-2974" fmla="*/ 632373 h 2098094"/>
              <a:gd name="connsiteX17-2975" fmla="*/ 930675 w 2103393"/>
              <a:gd name="connsiteY17-2976" fmla="*/ 71187 h 2098094"/>
              <a:gd name="connsiteX0-2977" fmla="*/ 930675 w 2103393"/>
              <a:gd name="connsiteY0-2978" fmla="*/ 75207 h 2102114"/>
              <a:gd name="connsiteX1-2979" fmla="*/ 1190398 w 2103393"/>
              <a:gd name="connsiteY1-2980" fmla="*/ 73534 h 2102114"/>
              <a:gd name="connsiteX2-2981" fmla="*/ 1177505 w 2103393"/>
              <a:gd name="connsiteY2-2982" fmla="*/ 630783 h 2102114"/>
              <a:gd name="connsiteX3-2983" fmla="*/ 1312141 w 2103393"/>
              <a:gd name="connsiteY3-2984" fmla="*/ 709320 h 2102114"/>
              <a:gd name="connsiteX4-2985" fmla="*/ 1508484 w 2103393"/>
              <a:gd name="connsiteY4-2986" fmla="*/ 512977 h 2102114"/>
              <a:gd name="connsiteX5-2987" fmla="*/ 2058246 w 2103393"/>
              <a:gd name="connsiteY5-2988" fmla="*/ 2061286 h 2102114"/>
              <a:gd name="connsiteX6-2989" fmla="*/ 1244822 w 2103393"/>
              <a:gd name="connsiteY6-2990" fmla="*/ 1651768 h 2102114"/>
              <a:gd name="connsiteX7-2991" fmla="*/ 1205554 w 2103393"/>
              <a:gd name="connsiteY7-2992" fmla="*/ 1337621 h 2102114"/>
              <a:gd name="connsiteX8-2993" fmla="*/ 1244823 w 2103393"/>
              <a:gd name="connsiteY8-2994" fmla="*/ 894444 h 2102114"/>
              <a:gd name="connsiteX9-2995" fmla="*/ 1076528 w 2103393"/>
              <a:gd name="connsiteY9-2996" fmla="*/ 748589 h 2102114"/>
              <a:gd name="connsiteX10-2997" fmla="*/ 885795 w 2103393"/>
              <a:gd name="connsiteY10-2998" fmla="*/ 888834 h 2102114"/>
              <a:gd name="connsiteX11-2999" fmla="*/ 919453 w 2103393"/>
              <a:gd name="connsiteY11-3000" fmla="*/ 1326400 h 2102114"/>
              <a:gd name="connsiteX12-3001" fmla="*/ 891405 w 2103393"/>
              <a:gd name="connsiteY12-3002" fmla="*/ 1646159 h 2102114"/>
              <a:gd name="connsiteX13-3003" fmla="*/ 89201 w 2103393"/>
              <a:gd name="connsiteY13-3004" fmla="*/ 2089335 h 2102114"/>
              <a:gd name="connsiteX14-3005" fmla="*/ 577255 w 2103393"/>
              <a:gd name="connsiteY14-3006" fmla="*/ 512977 h 2102114"/>
              <a:gd name="connsiteX15-3007" fmla="*/ 807257 w 2103393"/>
              <a:gd name="connsiteY15-3008" fmla="*/ 748589 h 2102114"/>
              <a:gd name="connsiteX16-3009" fmla="*/ 969942 w 2103393"/>
              <a:gd name="connsiteY16-3010" fmla="*/ 636393 h 2102114"/>
              <a:gd name="connsiteX17-3011" fmla="*/ 930675 w 2103393"/>
              <a:gd name="connsiteY17-3012" fmla="*/ 75207 h 210211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</a:cxnLst>
            <a:rect l="l" t="t" r="r" b="b"/>
            <a:pathLst>
              <a:path w="2103393" h="2102114">
                <a:moveTo>
                  <a:pt x="930675" y="75207"/>
                </a:moveTo>
                <a:cubicBezTo>
                  <a:pt x="914336" y="-26367"/>
                  <a:pt x="1202803" y="-23213"/>
                  <a:pt x="1190398" y="73534"/>
                </a:cubicBezTo>
                <a:lnTo>
                  <a:pt x="1177505" y="630783"/>
                </a:lnTo>
                <a:lnTo>
                  <a:pt x="1312141" y="709320"/>
                </a:lnTo>
                <a:cubicBezTo>
                  <a:pt x="1349539" y="621433"/>
                  <a:pt x="1403768" y="466228"/>
                  <a:pt x="1508484" y="512977"/>
                </a:cubicBezTo>
                <a:cubicBezTo>
                  <a:pt x="1961009" y="692492"/>
                  <a:pt x="2211581" y="1696648"/>
                  <a:pt x="2058246" y="2061286"/>
                </a:cubicBezTo>
                <a:cubicBezTo>
                  <a:pt x="1912391" y="2233320"/>
                  <a:pt x="1542142" y="1816322"/>
                  <a:pt x="1244822" y="1651768"/>
                </a:cubicBezTo>
                <a:cubicBezTo>
                  <a:pt x="1113927" y="1590061"/>
                  <a:pt x="1184984" y="1466646"/>
                  <a:pt x="1205554" y="1337621"/>
                </a:cubicBezTo>
                <a:cubicBezTo>
                  <a:pt x="1233603" y="1238514"/>
                  <a:pt x="1127017" y="1161846"/>
                  <a:pt x="1244823" y="894444"/>
                </a:cubicBezTo>
                <a:cubicBezTo>
                  <a:pt x="1188725" y="845826"/>
                  <a:pt x="1155065" y="802817"/>
                  <a:pt x="1076528" y="748589"/>
                </a:cubicBezTo>
                <a:cubicBezTo>
                  <a:pt x="973682" y="789728"/>
                  <a:pt x="949373" y="842086"/>
                  <a:pt x="885795" y="888834"/>
                </a:cubicBezTo>
                <a:cubicBezTo>
                  <a:pt x="951243" y="1053389"/>
                  <a:pt x="898883" y="1240382"/>
                  <a:pt x="919453" y="1326400"/>
                </a:cubicBezTo>
                <a:cubicBezTo>
                  <a:pt x="930673" y="1432986"/>
                  <a:pt x="1003602" y="1595671"/>
                  <a:pt x="891405" y="1646159"/>
                </a:cubicBezTo>
                <a:cubicBezTo>
                  <a:pt x="685711" y="1737785"/>
                  <a:pt x="311722" y="2121123"/>
                  <a:pt x="89201" y="2089335"/>
                </a:cubicBezTo>
                <a:cubicBezTo>
                  <a:pt x="-118362" y="2035107"/>
                  <a:pt x="33103" y="774768"/>
                  <a:pt x="577255" y="512977"/>
                </a:cubicBezTo>
                <a:cubicBezTo>
                  <a:pt x="704411" y="464359"/>
                  <a:pt x="736199" y="673791"/>
                  <a:pt x="807257" y="748589"/>
                </a:cubicBezTo>
                <a:lnTo>
                  <a:pt x="969942" y="636393"/>
                </a:lnTo>
                <a:cubicBezTo>
                  <a:pt x="968072" y="483058"/>
                  <a:pt x="947112" y="235825"/>
                  <a:pt x="930675" y="7520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5" name="Freeform 48"/>
          <p:cNvSpPr>
            <a:spLocks noChangeAspect="1"/>
          </p:cNvSpPr>
          <p:nvPr/>
        </p:nvSpPr>
        <p:spPr>
          <a:xfrm>
            <a:off x="5278002" y="1454850"/>
            <a:ext cx="529812" cy="441236"/>
          </a:xfrm>
          <a:custGeom>
            <a:avLst/>
            <a:gdLst/>
            <a:ahLst/>
            <a:cxnLst/>
            <a:rect l="l" t="t" r="r" b="b"/>
            <a:pathLst>
              <a:path w="3240001" h="2698329">
                <a:moveTo>
                  <a:pt x="2548075" y="5025"/>
                </a:moveTo>
                <a:cubicBezTo>
                  <a:pt x="2888705" y="21427"/>
                  <a:pt x="3205543" y="144443"/>
                  <a:pt x="3236875" y="324866"/>
                </a:cubicBezTo>
                <a:cubicBezTo>
                  <a:pt x="3272384" y="584869"/>
                  <a:pt x="3000845" y="793843"/>
                  <a:pt x="2654112" y="922630"/>
                </a:cubicBezTo>
                <a:cubicBezTo>
                  <a:pt x="2512076" y="1002818"/>
                  <a:pt x="2288579" y="1396468"/>
                  <a:pt x="2077615" y="1155904"/>
                </a:cubicBezTo>
                <a:cubicBezTo>
                  <a:pt x="1902159" y="985808"/>
                  <a:pt x="1914692" y="662627"/>
                  <a:pt x="1946024" y="426923"/>
                </a:cubicBezTo>
                <a:cubicBezTo>
                  <a:pt x="1958557" y="234957"/>
                  <a:pt x="1977355" y="79442"/>
                  <a:pt x="2209208" y="25983"/>
                </a:cubicBezTo>
                <a:cubicBezTo>
                  <a:pt x="2318345" y="5936"/>
                  <a:pt x="2434532" y="-443"/>
                  <a:pt x="2548075" y="5025"/>
                </a:cubicBezTo>
                <a:close/>
                <a:moveTo>
                  <a:pt x="1184195" y="86"/>
                </a:moveTo>
                <a:cubicBezTo>
                  <a:pt x="1412849" y="2955"/>
                  <a:pt x="1621488" y="77771"/>
                  <a:pt x="1732975" y="244677"/>
                </a:cubicBezTo>
                <a:cubicBezTo>
                  <a:pt x="1866656" y="436642"/>
                  <a:pt x="1793548" y="672347"/>
                  <a:pt x="1801904" y="871602"/>
                </a:cubicBezTo>
                <a:cubicBezTo>
                  <a:pt x="1820702" y="1041698"/>
                  <a:pt x="1996160" y="1255532"/>
                  <a:pt x="1889631" y="1396469"/>
                </a:cubicBezTo>
                <a:cubicBezTo>
                  <a:pt x="1714174" y="1644320"/>
                  <a:pt x="1482324" y="1717219"/>
                  <a:pt x="1300601" y="1906754"/>
                </a:cubicBezTo>
                <a:cubicBezTo>
                  <a:pt x="1068750" y="2152178"/>
                  <a:pt x="736639" y="2754803"/>
                  <a:pt x="442124" y="2694054"/>
                </a:cubicBezTo>
                <a:cubicBezTo>
                  <a:pt x="189385" y="2609005"/>
                  <a:pt x="149697" y="2276103"/>
                  <a:pt x="78680" y="2016101"/>
                </a:cubicBezTo>
                <a:cubicBezTo>
                  <a:pt x="-50823" y="1442635"/>
                  <a:pt x="-61268" y="759824"/>
                  <a:pt x="366928" y="302996"/>
                </a:cubicBezTo>
                <a:cubicBezTo>
                  <a:pt x="563141" y="111638"/>
                  <a:pt x="890211" y="-3604"/>
                  <a:pt x="1184195" y="8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Freeform 49"/>
          <p:cNvSpPr>
            <a:spLocks noChangeAspect="1"/>
          </p:cNvSpPr>
          <p:nvPr/>
        </p:nvSpPr>
        <p:spPr>
          <a:xfrm>
            <a:off x="6995432" y="1440016"/>
            <a:ext cx="470907" cy="470907"/>
          </a:xfrm>
          <a:custGeom>
            <a:avLst/>
            <a:gdLst>
              <a:gd name="connsiteX0" fmla="*/ 1054645 w 3259303"/>
              <a:gd name="connsiteY0" fmla="*/ 0 h 3248084"/>
              <a:gd name="connsiteX1" fmla="*/ 1469772 w 3259303"/>
              <a:gd name="connsiteY1" fmla="*/ 28049 h 3248084"/>
              <a:gd name="connsiteX2" fmla="*/ 1682945 w 3259303"/>
              <a:gd name="connsiteY2" fmla="*/ 740496 h 3248084"/>
              <a:gd name="connsiteX3" fmla="*/ 2417830 w 3259303"/>
              <a:gd name="connsiteY3" fmla="*/ 566592 h 3248084"/>
              <a:gd name="connsiteX4" fmla="*/ 3259303 w 3259303"/>
              <a:gd name="connsiteY4" fmla="*/ 1834410 h 3248084"/>
              <a:gd name="connsiteX5" fmla="*/ 2311244 w 3259303"/>
              <a:gd name="connsiteY5" fmla="*/ 3113448 h 3248084"/>
              <a:gd name="connsiteX6" fmla="*/ 622689 w 3259303"/>
              <a:gd name="connsiteY6" fmla="*/ 2670273 h 3248084"/>
              <a:gd name="connsiteX7" fmla="*/ 398297 w 3259303"/>
              <a:gd name="connsiteY7" fmla="*/ 3248084 h 3248084"/>
              <a:gd name="connsiteX8" fmla="*/ 0 w 3259303"/>
              <a:gd name="connsiteY8" fmla="*/ 3242474 h 3248084"/>
              <a:gd name="connsiteX9" fmla="*/ 218783 w 3259303"/>
              <a:gd name="connsiteY9" fmla="*/ 2333684 h 3248084"/>
              <a:gd name="connsiteX10" fmla="*/ 1593187 w 3259303"/>
              <a:gd name="connsiteY10" fmla="*/ 1997095 h 3248084"/>
              <a:gd name="connsiteX11" fmla="*/ 1250989 w 3259303"/>
              <a:gd name="connsiteY11" fmla="*/ 964889 h 3248084"/>
              <a:gd name="connsiteX12" fmla="*/ 1054645 w 3259303"/>
              <a:gd name="connsiteY12" fmla="*/ 0 h 3248084"/>
              <a:gd name="connsiteX0-1" fmla="*/ 1054645 w 3259303"/>
              <a:gd name="connsiteY0-2" fmla="*/ 0 h 3225645"/>
              <a:gd name="connsiteX1-3" fmla="*/ 1469772 w 3259303"/>
              <a:gd name="connsiteY1-4" fmla="*/ 5610 h 3225645"/>
              <a:gd name="connsiteX2-5" fmla="*/ 1682945 w 3259303"/>
              <a:gd name="connsiteY2-6" fmla="*/ 718057 h 3225645"/>
              <a:gd name="connsiteX3-7" fmla="*/ 2417830 w 3259303"/>
              <a:gd name="connsiteY3-8" fmla="*/ 544153 h 3225645"/>
              <a:gd name="connsiteX4-9" fmla="*/ 3259303 w 3259303"/>
              <a:gd name="connsiteY4-10" fmla="*/ 1811971 h 3225645"/>
              <a:gd name="connsiteX5-11" fmla="*/ 2311244 w 3259303"/>
              <a:gd name="connsiteY5-12" fmla="*/ 3091009 h 3225645"/>
              <a:gd name="connsiteX6-13" fmla="*/ 622689 w 3259303"/>
              <a:gd name="connsiteY6-14" fmla="*/ 2647834 h 3225645"/>
              <a:gd name="connsiteX7-15" fmla="*/ 398297 w 3259303"/>
              <a:gd name="connsiteY7-16" fmla="*/ 3225645 h 3225645"/>
              <a:gd name="connsiteX8-17" fmla="*/ 0 w 3259303"/>
              <a:gd name="connsiteY8-18" fmla="*/ 3220035 h 3225645"/>
              <a:gd name="connsiteX9-19" fmla="*/ 218783 w 3259303"/>
              <a:gd name="connsiteY9-20" fmla="*/ 2311245 h 3225645"/>
              <a:gd name="connsiteX10-21" fmla="*/ 1593187 w 3259303"/>
              <a:gd name="connsiteY10-22" fmla="*/ 1974656 h 3225645"/>
              <a:gd name="connsiteX11-23" fmla="*/ 1250989 w 3259303"/>
              <a:gd name="connsiteY11-24" fmla="*/ 942450 h 3225645"/>
              <a:gd name="connsiteX12-25" fmla="*/ 1054645 w 3259303"/>
              <a:gd name="connsiteY12-26" fmla="*/ 0 h 3225645"/>
              <a:gd name="connsiteX0-27" fmla="*/ 1054645 w 3259303"/>
              <a:gd name="connsiteY0-28" fmla="*/ 0 h 3242475"/>
              <a:gd name="connsiteX1-29" fmla="*/ 1469772 w 3259303"/>
              <a:gd name="connsiteY1-30" fmla="*/ 22440 h 3242475"/>
              <a:gd name="connsiteX2-31" fmla="*/ 1682945 w 3259303"/>
              <a:gd name="connsiteY2-32" fmla="*/ 734887 h 3242475"/>
              <a:gd name="connsiteX3-33" fmla="*/ 2417830 w 3259303"/>
              <a:gd name="connsiteY3-34" fmla="*/ 560983 h 3242475"/>
              <a:gd name="connsiteX4-35" fmla="*/ 3259303 w 3259303"/>
              <a:gd name="connsiteY4-36" fmla="*/ 1828801 h 3242475"/>
              <a:gd name="connsiteX5-37" fmla="*/ 2311244 w 3259303"/>
              <a:gd name="connsiteY5-38" fmla="*/ 3107839 h 3242475"/>
              <a:gd name="connsiteX6-39" fmla="*/ 622689 w 3259303"/>
              <a:gd name="connsiteY6-40" fmla="*/ 2664664 h 3242475"/>
              <a:gd name="connsiteX7-41" fmla="*/ 398297 w 3259303"/>
              <a:gd name="connsiteY7-42" fmla="*/ 3242475 h 3242475"/>
              <a:gd name="connsiteX8-43" fmla="*/ 0 w 3259303"/>
              <a:gd name="connsiteY8-44" fmla="*/ 3236865 h 3242475"/>
              <a:gd name="connsiteX9-45" fmla="*/ 218783 w 3259303"/>
              <a:gd name="connsiteY9-46" fmla="*/ 2328075 h 3242475"/>
              <a:gd name="connsiteX10-47" fmla="*/ 1593187 w 3259303"/>
              <a:gd name="connsiteY10-48" fmla="*/ 1991486 h 3242475"/>
              <a:gd name="connsiteX11-49" fmla="*/ 1250989 w 3259303"/>
              <a:gd name="connsiteY11-50" fmla="*/ 959280 h 3242475"/>
              <a:gd name="connsiteX12-51" fmla="*/ 1054645 w 3259303"/>
              <a:gd name="connsiteY12-52" fmla="*/ 0 h 3242475"/>
              <a:gd name="connsiteX0-53" fmla="*/ 1054645 w 3259303"/>
              <a:gd name="connsiteY0-54" fmla="*/ 0 h 3242475"/>
              <a:gd name="connsiteX1-55" fmla="*/ 1464162 w 3259303"/>
              <a:gd name="connsiteY1-56" fmla="*/ 1 h 3242475"/>
              <a:gd name="connsiteX2-57" fmla="*/ 1682945 w 3259303"/>
              <a:gd name="connsiteY2-58" fmla="*/ 734887 h 3242475"/>
              <a:gd name="connsiteX3-59" fmla="*/ 2417830 w 3259303"/>
              <a:gd name="connsiteY3-60" fmla="*/ 560983 h 3242475"/>
              <a:gd name="connsiteX4-61" fmla="*/ 3259303 w 3259303"/>
              <a:gd name="connsiteY4-62" fmla="*/ 1828801 h 3242475"/>
              <a:gd name="connsiteX5-63" fmla="*/ 2311244 w 3259303"/>
              <a:gd name="connsiteY5-64" fmla="*/ 3107839 h 3242475"/>
              <a:gd name="connsiteX6-65" fmla="*/ 622689 w 3259303"/>
              <a:gd name="connsiteY6-66" fmla="*/ 2664664 h 3242475"/>
              <a:gd name="connsiteX7-67" fmla="*/ 398297 w 3259303"/>
              <a:gd name="connsiteY7-68" fmla="*/ 3242475 h 3242475"/>
              <a:gd name="connsiteX8-69" fmla="*/ 0 w 3259303"/>
              <a:gd name="connsiteY8-70" fmla="*/ 3236865 h 3242475"/>
              <a:gd name="connsiteX9-71" fmla="*/ 218783 w 3259303"/>
              <a:gd name="connsiteY9-72" fmla="*/ 2328075 h 3242475"/>
              <a:gd name="connsiteX10-73" fmla="*/ 1593187 w 3259303"/>
              <a:gd name="connsiteY10-74" fmla="*/ 1991486 h 3242475"/>
              <a:gd name="connsiteX11-75" fmla="*/ 1250989 w 3259303"/>
              <a:gd name="connsiteY11-76" fmla="*/ 959280 h 3242475"/>
              <a:gd name="connsiteX12-77" fmla="*/ 1054645 w 3259303"/>
              <a:gd name="connsiteY12-78" fmla="*/ 0 h 3242475"/>
              <a:gd name="connsiteX0-79" fmla="*/ 1065864 w 3259303"/>
              <a:gd name="connsiteY0-80" fmla="*/ 5609 h 3242474"/>
              <a:gd name="connsiteX1-81" fmla="*/ 1464162 w 3259303"/>
              <a:gd name="connsiteY1-82" fmla="*/ 0 h 3242474"/>
              <a:gd name="connsiteX2-83" fmla="*/ 1682945 w 3259303"/>
              <a:gd name="connsiteY2-84" fmla="*/ 734886 h 3242474"/>
              <a:gd name="connsiteX3-85" fmla="*/ 2417830 w 3259303"/>
              <a:gd name="connsiteY3-86" fmla="*/ 560982 h 3242474"/>
              <a:gd name="connsiteX4-87" fmla="*/ 3259303 w 3259303"/>
              <a:gd name="connsiteY4-88" fmla="*/ 1828800 h 3242474"/>
              <a:gd name="connsiteX5-89" fmla="*/ 2311244 w 3259303"/>
              <a:gd name="connsiteY5-90" fmla="*/ 3107838 h 3242474"/>
              <a:gd name="connsiteX6-91" fmla="*/ 622689 w 3259303"/>
              <a:gd name="connsiteY6-92" fmla="*/ 2664663 h 3242474"/>
              <a:gd name="connsiteX7-93" fmla="*/ 398297 w 3259303"/>
              <a:gd name="connsiteY7-94" fmla="*/ 3242474 h 3242474"/>
              <a:gd name="connsiteX8-95" fmla="*/ 0 w 3259303"/>
              <a:gd name="connsiteY8-96" fmla="*/ 3236864 h 3242474"/>
              <a:gd name="connsiteX9-97" fmla="*/ 218783 w 3259303"/>
              <a:gd name="connsiteY9-98" fmla="*/ 2328074 h 3242474"/>
              <a:gd name="connsiteX10-99" fmla="*/ 1593187 w 3259303"/>
              <a:gd name="connsiteY10-100" fmla="*/ 1991485 h 3242474"/>
              <a:gd name="connsiteX11-101" fmla="*/ 1250989 w 3259303"/>
              <a:gd name="connsiteY11-102" fmla="*/ 959279 h 3242474"/>
              <a:gd name="connsiteX12-103" fmla="*/ 1065864 w 3259303"/>
              <a:gd name="connsiteY12-104" fmla="*/ 5609 h 3242474"/>
              <a:gd name="connsiteX0-105" fmla="*/ 1065864 w 3259303"/>
              <a:gd name="connsiteY0-106" fmla="*/ 16828 h 3242474"/>
              <a:gd name="connsiteX1-107" fmla="*/ 1464162 w 3259303"/>
              <a:gd name="connsiteY1-108" fmla="*/ 0 h 3242474"/>
              <a:gd name="connsiteX2-109" fmla="*/ 1682945 w 3259303"/>
              <a:gd name="connsiteY2-110" fmla="*/ 734886 h 3242474"/>
              <a:gd name="connsiteX3-111" fmla="*/ 2417830 w 3259303"/>
              <a:gd name="connsiteY3-112" fmla="*/ 560982 h 3242474"/>
              <a:gd name="connsiteX4-113" fmla="*/ 3259303 w 3259303"/>
              <a:gd name="connsiteY4-114" fmla="*/ 1828800 h 3242474"/>
              <a:gd name="connsiteX5-115" fmla="*/ 2311244 w 3259303"/>
              <a:gd name="connsiteY5-116" fmla="*/ 3107838 h 3242474"/>
              <a:gd name="connsiteX6-117" fmla="*/ 622689 w 3259303"/>
              <a:gd name="connsiteY6-118" fmla="*/ 2664663 h 3242474"/>
              <a:gd name="connsiteX7-119" fmla="*/ 398297 w 3259303"/>
              <a:gd name="connsiteY7-120" fmla="*/ 3242474 h 3242474"/>
              <a:gd name="connsiteX8-121" fmla="*/ 0 w 3259303"/>
              <a:gd name="connsiteY8-122" fmla="*/ 3236864 h 3242474"/>
              <a:gd name="connsiteX9-123" fmla="*/ 218783 w 3259303"/>
              <a:gd name="connsiteY9-124" fmla="*/ 2328074 h 3242474"/>
              <a:gd name="connsiteX10-125" fmla="*/ 1593187 w 3259303"/>
              <a:gd name="connsiteY10-126" fmla="*/ 1991485 h 3242474"/>
              <a:gd name="connsiteX11-127" fmla="*/ 1250989 w 3259303"/>
              <a:gd name="connsiteY11-128" fmla="*/ 959279 h 3242474"/>
              <a:gd name="connsiteX12-129" fmla="*/ 1065864 w 3259303"/>
              <a:gd name="connsiteY12-130" fmla="*/ 16828 h 3242474"/>
              <a:gd name="connsiteX0-131" fmla="*/ 1065864 w 3259303"/>
              <a:gd name="connsiteY0-132" fmla="*/ 16828 h 3242474"/>
              <a:gd name="connsiteX1-133" fmla="*/ 1464162 w 3259303"/>
              <a:gd name="connsiteY1-134" fmla="*/ 0 h 3242474"/>
              <a:gd name="connsiteX2-135" fmla="*/ 1682945 w 3259303"/>
              <a:gd name="connsiteY2-136" fmla="*/ 734886 h 3242474"/>
              <a:gd name="connsiteX3-137" fmla="*/ 2417830 w 3259303"/>
              <a:gd name="connsiteY3-138" fmla="*/ 560982 h 3242474"/>
              <a:gd name="connsiteX4-139" fmla="*/ 3259303 w 3259303"/>
              <a:gd name="connsiteY4-140" fmla="*/ 1828800 h 3242474"/>
              <a:gd name="connsiteX5-141" fmla="*/ 2311244 w 3259303"/>
              <a:gd name="connsiteY5-142" fmla="*/ 3107838 h 3242474"/>
              <a:gd name="connsiteX6-143" fmla="*/ 622689 w 3259303"/>
              <a:gd name="connsiteY6-144" fmla="*/ 2664663 h 3242474"/>
              <a:gd name="connsiteX7-145" fmla="*/ 398297 w 3259303"/>
              <a:gd name="connsiteY7-146" fmla="*/ 3242474 h 3242474"/>
              <a:gd name="connsiteX8-147" fmla="*/ 0 w 3259303"/>
              <a:gd name="connsiteY8-148" fmla="*/ 3236864 h 3242474"/>
              <a:gd name="connsiteX9-149" fmla="*/ 218783 w 3259303"/>
              <a:gd name="connsiteY9-150" fmla="*/ 2328074 h 3242474"/>
              <a:gd name="connsiteX10-151" fmla="*/ 1593187 w 3259303"/>
              <a:gd name="connsiteY10-152" fmla="*/ 1991485 h 3242474"/>
              <a:gd name="connsiteX11-153" fmla="*/ 1250989 w 3259303"/>
              <a:gd name="connsiteY11-154" fmla="*/ 959279 h 3242474"/>
              <a:gd name="connsiteX12-155" fmla="*/ 1065864 w 3259303"/>
              <a:gd name="connsiteY12-156" fmla="*/ 16828 h 3242474"/>
              <a:gd name="connsiteX0-157" fmla="*/ 1065864 w 3259303"/>
              <a:gd name="connsiteY0-158" fmla="*/ 16828 h 3242474"/>
              <a:gd name="connsiteX1-159" fmla="*/ 1464162 w 3259303"/>
              <a:gd name="connsiteY1-160" fmla="*/ 0 h 3242474"/>
              <a:gd name="connsiteX2-161" fmla="*/ 1682945 w 3259303"/>
              <a:gd name="connsiteY2-162" fmla="*/ 734886 h 3242474"/>
              <a:gd name="connsiteX3-163" fmla="*/ 2417830 w 3259303"/>
              <a:gd name="connsiteY3-164" fmla="*/ 560982 h 3242474"/>
              <a:gd name="connsiteX4-165" fmla="*/ 3259303 w 3259303"/>
              <a:gd name="connsiteY4-166" fmla="*/ 1828800 h 3242474"/>
              <a:gd name="connsiteX5-167" fmla="*/ 2311244 w 3259303"/>
              <a:gd name="connsiteY5-168" fmla="*/ 3107838 h 3242474"/>
              <a:gd name="connsiteX6-169" fmla="*/ 622689 w 3259303"/>
              <a:gd name="connsiteY6-170" fmla="*/ 2664663 h 3242474"/>
              <a:gd name="connsiteX7-171" fmla="*/ 398297 w 3259303"/>
              <a:gd name="connsiteY7-172" fmla="*/ 3242474 h 3242474"/>
              <a:gd name="connsiteX8-173" fmla="*/ 0 w 3259303"/>
              <a:gd name="connsiteY8-174" fmla="*/ 3236864 h 3242474"/>
              <a:gd name="connsiteX9-175" fmla="*/ 218783 w 3259303"/>
              <a:gd name="connsiteY9-176" fmla="*/ 2328074 h 3242474"/>
              <a:gd name="connsiteX10-177" fmla="*/ 1593187 w 3259303"/>
              <a:gd name="connsiteY10-178" fmla="*/ 1991485 h 3242474"/>
              <a:gd name="connsiteX11-179" fmla="*/ 1250989 w 3259303"/>
              <a:gd name="connsiteY11-180" fmla="*/ 959279 h 3242474"/>
              <a:gd name="connsiteX12-181" fmla="*/ 1065864 w 3259303"/>
              <a:gd name="connsiteY12-182" fmla="*/ 16828 h 3242474"/>
              <a:gd name="connsiteX0-183" fmla="*/ 1065864 w 3259303"/>
              <a:gd name="connsiteY0-184" fmla="*/ 16828 h 3242474"/>
              <a:gd name="connsiteX1-185" fmla="*/ 1464162 w 3259303"/>
              <a:gd name="connsiteY1-186" fmla="*/ 0 h 3242474"/>
              <a:gd name="connsiteX2-187" fmla="*/ 1682945 w 3259303"/>
              <a:gd name="connsiteY2-188" fmla="*/ 734886 h 3242474"/>
              <a:gd name="connsiteX3-189" fmla="*/ 2417830 w 3259303"/>
              <a:gd name="connsiteY3-190" fmla="*/ 560982 h 3242474"/>
              <a:gd name="connsiteX4-191" fmla="*/ 3259303 w 3259303"/>
              <a:gd name="connsiteY4-192" fmla="*/ 1828800 h 3242474"/>
              <a:gd name="connsiteX5-193" fmla="*/ 2311244 w 3259303"/>
              <a:gd name="connsiteY5-194" fmla="*/ 3107838 h 3242474"/>
              <a:gd name="connsiteX6-195" fmla="*/ 622689 w 3259303"/>
              <a:gd name="connsiteY6-196" fmla="*/ 2664663 h 3242474"/>
              <a:gd name="connsiteX7-197" fmla="*/ 398297 w 3259303"/>
              <a:gd name="connsiteY7-198" fmla="*/ 3242474 h 3242474"/>
              <a:gd name="connsiteX8-199" fmla="*/ 0 w 3259303"/>
              <a:gd name="connsiteY8-200" fmla="*/ 3236864 h 3242474"/>
              <a:gd name="connsiteX9-201" fmla="*/ 218783 w 3259303"/>
              <a:gd name="connsiteY9-202" fmla="*/ 2328074 h 3242474"/>
              <a:gd name="connsiteX10-203" fmla="*/ 1593187 w 3259303"/>
              <a:gd name="connsiteY10-204" fmla="*/ 1991485 h 3242474"/>
              <a:gd name="connsiteX11-205" fmla="*/ 1250989 w 3259303"/>
              <a:gd name="connsiteY11-206" fmla="*/ 959279 h 3242474"/>
              <a:gd name="connsiteX12-207" fmla="*/ 1065864 w 3259303"/>
              <a:gd name="connsiteY12-208" fmla="*/ 16828 h 3242474"/>
              <a:gd name="connsiteX0-209" fmla="*/ 1065864 w 3259303"/>
              <a:gd name="connsiteY0-210" fmla="*/ 16828 h 3242474"/>
              <a:gd name="connsiteX1-211" fmla="*/ 1464162 w 3259303"/>
              <a:gd name="connsiteY1-212" fmla="*/ 0 h 3242474"/>
              <a:gd name="connsiteX2-213" fmla="*/ 1682945 w 3259303"/>
              <a:gd name="connsiteY2-214" fmla="*/ 734886 h 3242474"/>
              <a:gd name="connsiteX3-215" fmla="*/ 2417830 w 3259303"/>
              <a:gd name="connsiteY3-216" fmla="*/ 560982 h 3242474"/>
              <a:gd name="connsiteX4-217" fmla="*/ 3259303 w 3259303"/>
              <a:gd name="connsiteY4-218" fmla="*/ 1828800 h 3242474"/>
              <a:gd name="connsiteX5-219" fmla="*/ 2311244 w 3259303"/>
              <a:gd name="connsiteY5-220" fmla="*/ 3107838 h 3242474"/>
              <a:gd name="connsiteX6-221" fmla="*/ 622689 w 3259303"/>
              <a:gd name="connsiteY6-222" fmla="*/ 2664663 h 3242474"/>
              <a:gd name="connsiteX7-223" fmla="*/ 398297 w 3259303"/>
              <a:gd name="connsiteY7-224" fmla="*/ 3242474 h 3242474"/>
              <a:gd name="connsiteX8-225" fmla="*/ 0 w 3259303"/>
              <a:gd name="connsiteY8-226" fmla="*/ 3236864 h 3242474"/>
              <a:gd name="connsiteX9-227" fmla="*/ 218783 w 3259303"/>
              <a:gd name="connsiteY9-228" fmla="*/ 2328074 h 3242474"/>
              <a:gd name="connsiteX10-229" fmla="*/ 1593187 w 3259303"/>
              <a:gd name="connsiteY10-230" fmla="*/ 1991485 h 3242474"/>
              <a:gd name="connsiteX11-231" fmla="*/ 1250989 w 3259303"/>
              <a:gd name="connsiteY11-232" fmla="*/ 959279 h 3242474"/>
              <a:gd name="connsiteX12-233" fmla="*/ 1065864 w 3259303"/>
              <a:gd name="connsiteY12-234" fmla="*/ 16828 h 3242474"/>
              <a:gd name="connsiteX0-235" fmla="*/ 1065864 w 3259303"/>
              <a:gd name="connsiteY0-236" fmla="*/ 16828 h 3242474"/>
              <a:gd name="connsiteX1-237" fmla="*/ 1464162 w 3259303"/>
              <a:gd name="connsiteY1-238" fmla="*/ 0 h 3242474"/>
              <a:gd name="connsiteX2-239" fmla="*/ 1682945 w 3259303"/>
              <a:gd name="connsiteY2-240" fmla="*/ 734886 h 3242474"/>
              <a:gd name="connsiteX3-241" fmla="*/ 2417830 w 3259303"/>
              <a:gd name="connsiteY3-242" fmla="*/ 560982 h 3242474"/>
              <a:gd name="connsiteX4-243" fmla="*/ 3259303 w 3259303"/>
              <a:gd name="connsiteY4-244" fmla="*/ 1828800 h 3242474"/>
              <a:gd name="connsiteX5-245" fmla="*/ 2311244 w 3259303"/>
              <a:gd name="connsiteY5-246" fmla="*/ 3107838 h 3242474"/>
              <a:gd name="connsiteX6-247" fmla="*/ 622689 w 3259303"/>
              <a:gd name="connsiteY6-248" fmla="*/ 2664663 h 3242474"/>
              <a:gd name="connsiteX7-249" fmla="*/ 398297 w 3259303"/>
              <a:gd name="connsiteY7-250" fmla="*/ 3242474 h 3242474"/>
              <a:gd name="connsiteX8-251" fmla="*/ 0 w 3259303"/>
              <a:gd name="connsiteY8-252" fmla="*/ 3236864 h 3242474"/>
              <a:gd name="connsiteX9-253" fmla="*/ 218783 w 3259303"/>
              <a:gd name="connsiteY9-254" fmla="*/ 2328074 h 3242474"/>
              <a:gd name="connsiteX10-255" fmla="*/ 1593187 w 3259303"/>
              <a:gd name="connsiteY10-256" fmla="*/ 1991485 h 3242474"/>
              <a:gd name="connsiteX11-257" fmla="*/ 1250989 w 3259303"/>
              <a:gd name="connsiteY11-258" fmla="*/ 959279 h 3242474"/>
              <a:gd name="connsiteX12-259" fmla="*/ 1065864 w 3259303"/>
              <a:gd name="connsiteY12-260" fmla="*/ 16828 h 3242474"/>
              <a:gd name="connsiteX0-261" fmla="*/ 1065864 w 3259303"/>
              <a:gd name="connsiteY0-262" fmla="*/ 16828 h 3242474"/>
              <a:gd name="connsiteX1-263" fmla="*/ 1464162 w 3259303"/>
              <a:gd name="connsiteY1-264" fmla="*/ 0 h 3242474"/>
              <a:gd name="connsiteX2-265" fmla="*/ 1682945 w 3259303"/>
              <a:gd name="connsiteY2-266" fmla="*/ 734886 h 3242474"/>
              <a:gd name="connsiteX3-267" fmla="*/ 2417830 w 3259303"/>
              <a:gd name="connsiteY3-268" fmla="*/ 560982 h 3242474"/>
              <a:gd name="connsiteX4-269" fmla="*/ 3259303 w 3259303"/>
              <a:gd name="connsiteY4-270" fmla="*/ 1828800 h 3242474"/>
              <a:gd name="connsiteX5-271" fmla="*/ 2311244 w 3259303"/>
              <a:gd name="connsiteY5-272" fmla="*/ 3107838 h 3242474"/>
              <a:gd name="connsiteX6-273" fmla="*/ 622689 w 3259303"/>
              <a:gd name="connsiteY6-274" fmla="*/ 2664663 h 3242474"/>
              <a:gd name="connsiteX7-275" fmla="*/ 398297 w 3259303"/>
              <a:gd name="connsiteY7-276" fmla="*/ 3242474 h 3242474"/>
              <a:gd name="connsiteX8-277" fmla="*/ 0 w 3259303"/>
              <a:gd name="connsiteY8-278" fmla="*/ 3236864 h 3242474"/>
              <a:gd name="connsiteX9-279" fmla="*/ 218783 w 3259303"/>
              <a:gd name="connsiteY9-280" fmla="*/ 2328074 h 3242474"/>
              <a:gd name="connsiteX10-281" fmla="*/ 1593187 w 3259303"/>
              <a:gd name="connsiteY10-282" fmla="*/ 1991485 h 3242474"/>
              <a:gd name="connsiteX11-283" fmla="*/ 1250989 w 3259303"/>
              <a:gd name="connsiteY11-284" fmla="*/ 959279 h 3242474"/>
              <a:gd name="connsiteX12-285" fmla="*/ 1065864 w 3259303"/>
              <a:gd name="connsiteY12-286" fmla="*/ 16828 h 3242474"/>
              <a:gd name="connsiteX0-287" fmla="*/ 1065864 w 3259303"/>
              <a:gd name="connsiteY0-288" fmla="*/ 16828 h 3242474"/>
              <a:gd name="connsiteX1-289" fmla="*/ 1464162 w 3259303"/>
              <a:gd name="connsiteY1-290" fmla="*/ 0 h 3242474"/>
              <a:gd name="connsiteX2-291" fmla="*/ 1682945 w 3259303"/>
              <a:gd name="connsiteY2-292" fmla="*/ 734886 h 3242474"/>
              <a:gd name="connsiteX3-293" fmla="*/ 2417830 w 3259303"/>
              <a:gd name="connsiteY3-294" fmla="*/ 560982 h 3242474"/>
              <a:gd name="connsiteX4-295" fmla="*/ 3259303 w 3259303"/>
              <a:gd name="connsiteY4-296" fmla="*/ 1828800 h 3242474"/>
              <a:gd name="connsiteX5-297" fmla="*/ 2311244 w 3259303"/>
              <a:gd name="connsiteY5-298" fmla="*/ 3107838 h 3242474"/>
              <a:gd name="connsiteX6-299" fmla="*/ 622689 w 3259303"/>
              <a:gd name="connsiteY6-300" fmla="*/ 2664663 h 3242474"/>
              <a:gd name="connsiteX7-301" fmla="*/ 398297 w 3259303"/>
              <a:gd name="connsiteY7-302" fmla="*/ 3242474 h 3242474"/>
              <a:gd name="connsiteX8-303" fmla="*/ 0 w 3259303"/>
              <a:gd name="connsiteY8-304" fmla="*/ 3236864 h 3242474"/>
              <a:gd name="connsiteX9-305" fmla="*/ 218783 w 3259303"/>
              <a:gd name="connsiteY9-306" fmla="*/ 2328074 h 3242474"/>
              <a:gd name="connsiteX10-307" fmla="*/ 1593187 w 3259303"/>
              <a:gd name="connsiteY10-308" fmla="*/ 1991485 h 3242474"/>
              <a:gd name="connsiteX11-309" fmla="*/ 1250989 w 3259303"/>
              <a:gd name="connsiteY11-310" fmla="*/ 959279 h 3242474"/>
              <a:gd name="connsiteX12-311" fmla="*/ 1065864 w 3259303"/>
              <a:gd name="connsiteY12-312" fmla="*/ 16828 h 3242474"/>
              <a:gd name="connsiteX0-313" fmla="*/ 1065864 w 3259303"/>
              <a:gd name="connsiteY0-314" fmla="*/ 16828 h 3242474"/>
              <a:gd name="connsiteX1-315" fmla="*/ 1464162 w 3259303"/>
              <a:gd name="connsiteY1-316" fmla="*/ 0 h 3242474"/>
              <a:gd name="connsiteX2-317" fmla="*/ 1682945 w 3259303"/>
              <a:gd name="connsiteY2-318" fmla="*/ 734886 h 3242474"/>
              <a:gd name="connsiteX3-319" fmla="*/ 2417830 w 3259303"/>
              <a:gd name="connsiteY3-320" fmla="*/ 560982 h 3242474"/>
              <a:gd name="connsiteX4-321" fmla="*/ 3259303 w 3259303"/>
              <a:gd name="connsiteY4-322" fmla="*/ 1828800 h 3242474"/>
              <a:gd name="connsiteX5-323" fmla="*/ 2311244 w 3259303"/>
              <a:gd name="connsiteY5-324" fmla="*/ 3107838 h 3242474"/>
              <a:gd name="connsiteX6-325" fmla="*/ 622689 w 3259303"/>
              <a:gd name="connsiteY6-326" fmla="*/ 2664663 h 3242474"/>
              <a:gd name="connsiteX7-327" fmla="*/ 398297 w 3259303"/>
              <a:gd name="connsiteY7-328" fmla="*/ 3242474 h 3242474"/>
              <a:gd name="connsiteX8-329" fmla="*/ 0 w 3259303"/>
              <a:gd name="connsiteY8-330" fmla="*/ 3236864 h 3242474"/>
              <a:gd name="connsiteX9-331" fmla="*/ 218783 w 3259303"/>
              <a:gd name="connsiteY9-332" fmla="*/ 2328074 h 3242474"/>
              <a:gd name="connsiteX10-333" fmla="*/ 1593187 w 3259303"/>
              <a:gd name="connsiteY10-334" fmla="*/ 1991485 h 3242474"/>
              <a:gd name="connsiteX11-335" fmla="*/ 1250989 w 3259303"/>
              <a:gd name="connsiteY11-336" fmla="*/ 959279 h 3242474"/>
              <a:gd name="connsiteX12-337" fmla="*/ 1065864 w 3259303"/>
              <a:gd name="connsiteY12-338" fmla="*/ 16828 h 3242474"/>
              <a:gd name="connsiteX0-339" fmla="*/ 1065864 w 3259303"/>
              <a:gd name="connsiteY0-340" fmla="*/ 16828 h 3242474"/>
              <a:gd name="connsiteX1-341" fmla="*/ 1464162 w 3259303"/>
              <a:gd name="connsiteY1-342" fmla="*/ 0 h 3242474"/>
              <a:gd name="connsiteX2-343" fmla="*/ 1682945 w 3259303"/>
              <a:gd name="connsiteY2-344" fmla="*/ 734886 h 3242474"/>
              <a:gd name="connsiteX3-345" fmla="*/ 2417830 w 3259303"/>
              <a:gd name="connsiteY3-346" fmla="*/ 560982 h 3242474"/>
              <a:gd name="connsiteX4-347" fmla="*/ 3259303 w 3259303"/>
              <a:gd name="connsiteY4-348" fmla="*/ 1828800 h 3242474"/>
              <a:gd name="connsiteX5-349" fmla="*/ 2311244 w 3259303"/>
              <a:gd name="connsiteY5-350" fmla="*/ 3107838 h 3242474"/>
              <a:gd name="connsiteX6-351" fmla="*/ 622689 w 3259303"/>
              <a:gd name="connsiteY6-352" fmla="*/ 2664663 h 3242474"/>
              <a:gd name="connsiteX7-353" fmla="*/ 398297 w 3259303"/>
              <a:gd name="connsiteY7-354" fmla="*/ 3242474 h 3242474"/>
              <a:gd name="connsiteX8-355" fmla="*/ 0 w 3259303"/>
              <a:gd name="connsiteY8-356" fmla="*/ 3236864 h 3242474"/>
              <a:gd name="connsiteX9-357" fmla="*/ 218783 w 3259303"/>
              <a:gd name="connsiteY9-358" fmla="*/ 2328074 h 3242474"/>
              <a:gd name="connsiteX10-359" fmla="*/ 1593187 w 3259303"/>
              <a:gd name="connsiteY10-360" fmla="*/ 1991485 h 3242474"/>
              <a:gd name="connsiteX11-361" fmla="*/ 1250989 w 3259303"/>
              <a:gd name="connsiteY11-362" fmla="*/ 959279 h 3242474"/>
              <a:gd name="connsiteX12-363" fmla="*/ 1065864 w 3259303"/>
              <a:gd name="connsiteY12-364" fmla="*/ 16828 h 3242474"/>
              <a:gd name="connsiteX0-365" fmla="*/ 1065864 w 3259303"/>
              <a:gd name="connsiteY0-366" fmla="*/ 16828 h 3242474"/>
              <a:gd name="connsiteX1-367" fmla="*/ 1464162 w 3259303"/>
              <a:gd name="connsiteY1-368" fmla="*/ 0 h 3242474"/>
              <a:gd name="connsiteX2-369" fmla="*/ 1682945 w 3259303"/>
              <a:gd name="connsiteY2-370" fmla="*/ 734886 h 3242474"/>
              <a:gd name="connsiteX3-371" fmla="*/ 2417830 w 3259303"/>
              <a:gd name="connsiteY3-372" fmla="*/ 560982 h 3242474"/>
              <a:gd name="connsiteX4-373" fmla="*/ 3259303 w 3259303"/>
              <a:gd name="connsiteY4-374" fmla="*/ 1828800 h 3242474"/>
              <a:gd name="connsiteX5-375" fmla="*/ 2311244 w 3259303"/>
              <a:gd name="connsiteY5-376" fmla="*/ 3107838 h 3242474"/>
              <a:gd name="connsiteX6-377" fmla="*/ 622689 w 3259303"/>
              <a:gd name="connsiteY6-378" fmla="*/ 2664663 h 3242474"/>
              <a:gd name="connsiteX7-379" fmla="*/ 398297 w 3259303"/>
              <a:gd name="connsiteY7-380" fmla="*/ 3242474 h 3242474"/>
              <a:gd name="connsiteX8-381" fmla="*/ 0 w 3259303"/>
              <a:gd name="connsiteY8-382" fmla="*/ 3236864 h 3242474"/>
              <a:gd name="connsiteX9-383" fmla="*/ 218783 w 3259303"/>
              <a:gd name="connsiteY9-384" fmla="*/ 2328074 h 3242474"/>
              <a:gd name="connsiteX10-385" fmla="*/ 1593187 w 3259303"/>
              <a:gd name="connsiteY10-386" fmla="*/ 1991485 h 3242474"/>
              <a:gd name="connsiteX11-387" fmla="*/ 1250989 w 3259303"/>
              <a:gd name="connsiteY11-388" fmla="*/ 959279 h 3242474"/>
              <a:gd name="connsiteX12-389" fmla="*/ 1065864 w 3259303"/>
              <a:gd name="connsiteY12-390" fmla="*/ 16828 h 3242474"/>
              <a:gd name="connsiteX0-391" fmla="*/ 1065864 w 3259303"/>
              <a:gd name="connsiteY0-392" fmla="*/ 16828 h 3242474"/>
              <a:gd name="connsiteX1-393" fmla="*/ 1464162 w 3259303"/>
              <a:gd name="connsiteY1-394" fmla="*/ 0 h 3242474"/>
              <a:gd name="connsiteX2-395" fmla="*/ 1682945 w 3259303"/>
              <a:gd name="connsiteY2-396" fmla="*/ 734886 h 3242474"/>
              <a:gd name="connsiteX3-397" fmla="*/ 2417830 w 3259303"/>
              <a:gd name="connsiteY3-398" fmla="*/ 560982 h 3242474"/>
              <a:gd name="connsiteX4-399" fmla="*/ 3259303 w 3259303"/>
              <a:gd name="connsiteY4-400" fmla="*/ 1828800 h 3242474"/>
              <a:gd name="connsiteX5-401" fmla="*/ 2311244 w 3259303"/>
              <a:gd name="connsiteY5-402" fmla="*/ 3107838 h 3242474"/>
              <a:gd name="connsiteX6-403" fmla="*/ 622689 w 3259303"/>
              <a:gd name="connsiteY6-404" fmla="*/ 2664663 h 3242474"/>
              <a:gd name="connsiteX7-405" fmla="*/ 398297 w 3259303"/>
              <a:gd name="connsiteY7-406" fmla="*/ 3242474 h 3242474"/>
              <a:gd name="connsiteX8-407" fmla="*/ 0 w 3259303"/>
              <a:gd name="connsiteY8-408" fmla="*/ 3236864 h 3242474"/>
              <a:gd name="connsiteX9-409" fmla="*/ 437566 w 3259303"/>
              <a:gd name="connsiteY9-410" fmla="*/ 2260757 h 3242474"/>
              <a:gd name="connsiteX10-411" fmla="*/ 1593187 w 3259303"/>
              <a:gd name="connsiteY10-412" fmla="*/ 1991485 h 3242474"/>
              <a:gd name="connsiteX11-413" fmla="*/ 1250989 w 3259303"/>
              <a:gd name="connsiteY11-414" fmla="*/ 959279 h 3242474"/>
              <a:gd name="connsiteX12-415" fmla="*/ 1065864 w 3259303"/>
              <a:gd name="connsiteY12-416" fmla="*/ 16828 h 3242474"/>
              <a:gd name="connsiteX0-417" fmla="*/ 1065864 w 3259303"/>
              <a:gd name="connsiteY0-418" fmla="*/ 16828 h 3242474"/>
              <a:gd name="connsiteX1-419" fmla="*/ 1464162 w 3259303"/>
              <a:gd name="connsiteY1-420" fmla="*/ 0 h 3242474"/>
              <a:gd name="connsiteX2-421" fmla="*/ 1682945 w 3259303"/>
              <a:gd name="connsiteY2-422" fmla="*/ 734886 h 3242474"/>
              <a:gd name="connsiteX3-423" fmla="*/ 2417830 w 3259303"/>
              <a:gd name="connsiteY3-424" fmla="*/ 560982 h 3242474"/>
              <a:gd name="connsiteX4-425" fmla="*/ 3259303 w 3259303"/>
              <a:gd name="connsiteY4-426" fmla="*/ 1828800 h 3242474"/>
              <a:gd name="connsiteX5-427" fmla="*/ 2311244 w 3259303"/>
              <a:gd name="connsiteY5-428" fmla="*/ 3107838 h 3242474"/>
              <a:gd name="connsiteX6-429" fmla="*/ 622689 w 3259303"/>
              <a:gd name="connsiteY6-430" fmla="*/ 2664663 h 3242474"/>
              <a:gd name="connsiteX7-431" fmla="*/ 398297 w 3259303"/>
              <a:gd name="connsiteY7-432" fmla="*/ 3242474 h 3242474"/>
              <a:gd name="connsiteX8-433" fmla="*/ 0 w 3259303"/>
              <a:gd name="connsiteY8-434" fmla="*/ 3236864 h 3242474"/>
              <a:gd name="connsiteX9-435" fmla="*/ 437566 w 3259303"/>
              <a:gd name="connsiteY9-436" fmla="*/ 2260757 h 3242474"/>
              <a:gd name="connsiteX10-437" fmla="*/ 1593187 w 3259303"/>
              <a:gd name="connsiteY10-438" fmla="*/ 1991485 h 3242474"/>
              <a:gd name="connsiteX11-439" fmla="*/ 1250989 w 3259303"/>
              <a:gd name="connsiteY11-440" fmla="*/ 959279 h 3242474"/>
              <a:gd name="connsiteX12-441" fmla="*/ 1065864 w 3259303"/>
              <a:gd name="connsiteY12-442" fmla="*/ 16828 h 3242474"/>
              <a:gd name="connsiteX0-443" fmla="*/ 1065864 w 3259303"/>
              <a:gd name="connsiteY0-444" fmla="*/ 16828 h 3242474"/>
              <a:gd name="connsiteX1-445" fmla="*/ 1464162 w 3259303"/>
              <a:gd name="connsiteY1-446" fmla="*/ 0 h 3242474"/>
              <a:gd name="connsiteX2-447" fmla="*/ 1682945 w 3259303"/>
              <a:gd name="connsiteY2-448" fmla="*/ 734886 h 3242474"/>
              <a:gd name="connsiteX3-449" fmla="*/ 2417830 w 3259303"/>
              <a:gd name="connsiteY3-450" fmla="*/ 560982 h 3242474"/>
              <a:gd name="connsiteX4-451" fmla="*/ 3259303 w 3259303"/>
              <a:gd name="connsiteY4-452" fmla="*/ 1828800 h 3242474"/>
              <a:gd name="connsiteX5-453" fmla="*/ 2311244 w 3259303"/>
              <a:gd name="connsiteY5-454" fmla="*/ 3107838 h 3242474"/>
              <a:gd name="connsiteX6-455" fmla="*/ 622689 w 3259303"/>
              <a:gd name="connsiteY6-456" fmla="*/ 2664663 h 3242474"/>
              <a:gd name="connsiteX7-457" fmla="*/ 398297 w 3259303"/>
              <a:gd name="connsiteY7-458" fmla="*/ 3242474 h 3242474"/>
              <a:gd name="connsiteX8-459" fmla="*/ 0 w 3259303"/>
              <a:gd name="connsiteY8-460" fmla="*/ 3236864 h 3242474"/>
              <a:gd name="connsiteX9-461" fmla="*/ 448785 w 3259303"/>
              <a:gd name="connsiteY9-462" fmla="*/ 2232708 h 3242474"/>
              <a:gd name="connsiteX10-463" fmla="*/ 1593187 w 3259303"/>
              <a:gd name="connsiteY10-464" fmla="*/ 1991485 h 3242474"/>
              <a:gd name="connsiteX11-465" fmla="*/ 1250989 w 3259303"/>
              <a:gd name="connsiteY11-466" fmla="*/ 959279 h 3242474"/>
              <a:gd name="connsiteX12-467" fmla="*/ 1065864 w 3259303"/>
              <a:gd name="connsiteY12-468" fmla="*/ 16828 h 3242474"/>
              <a:gd name="connsiteX0-469" fmla="*/ 1065864 w 3259303"/>
              <a:gd name="connsiteY0-470" fmla="*/ 16828 h 3242474"/>
              <a:gd name="connsiteX1-471" fmla="*/ 1464162 w 3259303"/>
              <a:gd name="connsiteY1-472" fmla="*/ 0 h 3242474"/>
              <a:gd name="connsiteX2-473" fmla="*/ 1682945 w 3259303"/>
              <a:gd name="connsiteY2-474" fmla="*/ 734886 h 3242474"/>
              <a:gd name="connsiteX3-475" fmla="*/ 2417830 w 3259303"/>
              <a:gd name="connsiteY3-476" fmla="*/ 560982 h 3242474"/>
              <a:gd name="connsiteX4-477" fmla="*/ 3259303 w 3259303"/>
              <a:gd name="connsiteY4-478" fmla="*/ 1828800 h 3242474"/>
              <a:gd name="connsiteX5-479" fmla="*/ 2311244 w 3259303"/>
              <a:gd name="connsiteY5-480" fmla="*/ 3107838 h 3242474"/>
              <a:gd name="connsiteX6-481" fmla="*/ 622689 w 3259303"/>
              <a:gd name="connsiteY6-482" fmla="*/ 2664663 h 3242474"/>
              <a:gd name="connsiteX7-483" fmla="*/ 398297 w 3259303"/>
              <a:gd name="connsiteY7-484" fmla="*/ 3242474 h 3242474"/>
              <a:gd name="connsiteX8-485" fmla="*/ 0 w 3259303"/>
              <a:gd name="connsiteY8-486" fmla="*/ 3236864 h 3242474"/>
              <a:gd name="connsiteX9-487" fmla="*/ 448785 w 3259303"/>
              <a:gd name="connsiteY9-488" fmla="*/ 2232708 h 3242474"/>
              <a:gd name="connsiteX10-489" fmla="*/ 1593187 w 3259303"/>
              <a:gd name="connsiteY10-490" fmla="*/ 1991485 h 3242474"/>
              <a:gd name="connsiteX11-491" fmla="*/ 1250989 w 3259303"/>
              <a:gd name="connsiteY11-492" fmla="*/ 959279 h 3242474"/>
              <a:gd name="connsiteX12-493" fmla="*/ 1065864 w 3259303"/>
              <a:gd name="connsiteY12-494" fmla="*/ 16828 h 3242474"/>
              <a:gd name="connsiteX0-495" fmla="*/ 1065864 w 3259303"/>
              <a:gd name="connsiteY0-496" fmla="*/ 16828 h 3242474"/>
              <a:gd name="connsiteX1-497" fmla="*/ 1464162 w 3259303"/>
              <a:gd name="connsiteY1-498" fmla="*/ 0 h 3242474"/>
              <a:gd name="connsiteX2-499" fmla="*/ 1682945 w 3259303"/>
              <a:gd name="connsiteY2-500" fmla="*/ 734886 h 3242474"/>
              <a:gd name="connsiteX3-501" fmla="*/ 2417830 w 3259303"/>
              <a:gd name="connsiteY3-502" fmla="*/ 560982 h 3242474"/>
              <a:gd name="connsiteX4-503" fmla="*/ 3259303 w 3259303"/>
              <a:gd name="connsiteY4-504" fmla="*/ 1828800 h 3242474"/>
              <a:gd name="connsiteX5-505" fmla="*/ 2311244 w 3259303"/>
              <a:gd name="connsiteY5-506" fmla="*/ 3107838 h 3242474"/>
              <a:gd name="connsiteX6-507" fmla="*/ 622689 w 3259303"/>
              <a:gd name="connsiteY6-508" fmla="*/ 2664663 h 3242474"/>
              <a:gd name="connsiteX7-509" fmla="*/ 398297 w 3259303"/>
              <a:gd name="connsiteY7-510" fmla="*/ 3242474 h 3242474"/>
              <a:gd name="connsiteX8-511" fmla="*/ 0 w 3259303"/>
              <a:gd name="connsiteY8-512" fmla="*/ 3236864 h 3242474"/>
              <a:gd name="connsiteX9-513" fmla="*/ 448785 w 3259303"/>
              <a:gd name="connsiteY9-514" fmla="*/ 2232708 h 3242474"/>
              <a:gd name="connsiteX10-515" fmla="*/ 1593187 w 3259303"/>
              <a:gd name="connsiteY10-516" fmla="*/ 1991485 h 3242474"/>
              <a:gd name="connsiteX11-517" fmla="*/ 1250989 w 3259303"/>
              <a:gd name="connsiteY11-518" fmla="*/ 959279 h 3242474"/>
              <a:gd name="connsiteX12-519" fmla="*/ 1065864 w 3259303"/>
              <a:gd name="connsiteY12-520" fmla="*/ 16828 h 3242474"/>
              <a:gd name="connsiteX0-521" fmla="*/ 1065864 w 3259303"/>
              <a:gd name="connsiteY0-522" fmla="*/ 16828 h 3242474"/>
              <a:gd name="connsiteX1-523" fmla="*/ 1464162 w 3259303"/>
              <a:gd name="connsiteY1-524" fmla="*/ 0 h 3242474"/>
              <a:gd name="connsiteX2-525" fmla="*/ 1682945 w 3259303"/>
              <a:gd name="connsiteY2-526" fmla="*/ 734886 h 3242474"/>
              <a:gd name="connsiteX3-527" fmla="*/ 2417830 w 3259303"/>
              <a:gd name="connsiteY3-528" fmla="*/ 560982 h 3242474"/>
              <a:gd name="connsiteX4-529" fmla="*/ 3259303 w 3259303"/>
              <a:gd name="connsiteY4-530" fmla="*/ 1828800 h 3242474"/>
              <a:gd name="connsiteX5-531" fmla="*/ 2311244 w 3259303"/>
              <a:gd name="connsiteY5-532" fmla="*/ 3107838 h 3242474"/>
              <a:gd name="connsiteX6-533" fmla="*/ 622689 w 3259303"/>
              <a:gd name="connsiteY6-534" fmla="*/ 2664663 h 3242474"/>
              <a:gd name="connsiteX7-535" fmla="*/ 398297 w 3259303"/>
              <a:gd name="connsiteY7-536" fmla="*/ 3242474 h 3242474"/>
              <a:gd name="connsiteX8-537" fmla="*/ 0 w 3259303"/>
              <a:gd name="connsiteY8-538" fmla="*/ 3236864 h 3242474"/>
              <a:gd name="connsiteX9-539" fmla="*/ 448785 w 3259303"/>
              <a:gd name="connsiteY9-540" fmla="*/ 2232708 h 3242474"/>
              <a:gd name="connsiteX10-541" fmla="*/ 1593187 w 3259303"/>
              <a:gd name="connsiteY10-542" fmla="*/ 1991485 h 3242474"/>
              <a:gd name="connsiteX11-543" fmla="*/ 1250989 w 3259303"/>
              <a:gd name="connsiteY11-544" fmla="*/ 959279 h 3242474"/>
              <a:gd name="connsiteX12-545" fmla="*/ 1065864 w 3259303"/>
              <a:gd name="connsiteY12-546" fmla="*/ 16828 h 3242474"/>
              <a:gd name="connsiteX0-547" fmla="*/ 1065864 w 3259303"/>
              <a:gd name="connsiteY0-548" fmla="*/ 16828 h 3242474"/>
              <a:gd name="connsiteX1-549" fmla="*/ 1464162 w 3259303"/>
              <a:gd name="connsiteY1-550" fmla="*/ 0 h 3242474"/>
              <a:gd name="connsiteX2-551" fmla="*/ 1682945 w 3259303"/>
              <a:gd name="connsiteY2-552" fmla="*/ 734886 h 3242474"/>
              <a:gd name="connsiteX3-553" fmla="*/ 2417830 w 3259303"/>
              <a:gd name="connsiteY3-554" fmla="*/ 560982 h 3242474"/>
              <a:gd name="connsiteX4-555" fmla="*/ 3259303 w 3259303"/>
              <a:gd name="connsiteY4-556" fmla="*/ 1828800 h 3242474"/>
              <a:gd name="connsiteX5-557" fmla="*/ 2311244 w 3259303"/>
              <a:gd name="connsiteY5-558" fmla="*/ 3107838 h 3242474"/>
              <a:gd name="connsiteX6-559" fmla="*/ 622689 w 3259303"/>
              <a:gd name="connsiteY6-560" fmla="*/ 2664663 h 3242474"/>
              <a:gd name="connsiteX7-561" fmla="*/ 398297 w 3259303"/>
              <a:gd name="connsiteY7-562" fmla="*/ 3242474 h 3242474"/>
              <a:gd name="connsiteX8-563" fmla="*/ 0 w 3259303"/>
              <a:gd name="connsiteY8-564" fmla="*/ 3236864 h 3242474"/>
              <a:gd name="connsiteX9-565" fmla="*/ 448785 w 3259303"/>
              <a:gd name="connsiteY9-566" fmla="*/ 2232708 h 3242474"/>
              <a:gd name="connsiteX10-567" fmla="*/ 1593187 w 3259303"/>
              <a:gd name="connsiteY10-568" fmla="*/ 1991485 h 3242474"/>
              <a:gd name="connsiteX11-569" fmla="*/ 1250989 w 3259303"/>
              <a:gd name="connsiteY11-570" fmla="*/ 959279 h 3242474"/>
              <a:gd name="connsiteX12-571" fmla="*/ 1065864 w 3259303"/>
              <a:gd name="connsiteY12-572" fmla="*/ 16828 h 3242474"/>
              <a:gd name="connsiteX0-573" fmla="*/ 1065864 w 3259303"/>
              <a:gd name="connsiteY0-574" fmla="*/ 16828 h 3242474"/>
              <a:gd name="connsiteX1-575" fmla="*/ 1464162 w 3259303"/>
              <a:gd name="connsiteY1-576" fmla="*/ 0 h 3242474"/>
              <a:gd name="connsiteX2-577" fmla="*/ 1682945 w 3259303"/>
              <a:gd name="connsiteY2-578" fmla="*/ 734886 h 3242474"/>
              <a:gd name="connsiteX3-579" fmla="*/ 2417830 w 3259303"/>
              <a:gd name="connsiteY3-580" fmla="*/ 560982 h 3242474"/>
              <a:gd name="connsiteX4-581" fmla="*/ 3259303 w 3259303"/>
              <a:gd name="connsiteY4-582" fmla="*/ 1828800 h 3242474"/>
              <a:gd name="connsiteX5-583" fmla="*/ 2311244 w 3259303"/>
              <a:gd name="connsiteY5-584" fmla="*/ 3107838 h 3242474"/>
              <a:gd name="connsiteX6-585" fmla="*/ 622689 w 3259303"/>
              <a:gd name="connsiteY6-586" fmla="*/ 2664663 h 3242474"/>
              <a:gd name="connsiteX7-587" fmla="*/ 398297 w 3259303"/>
              <a:gd name="connsiteY7-588" fmla="*/ 3242474 h 3242474"/>
              <a:gd name="connsiteX8-589" fmla="*/ 0 w 3259303"/>
              <a:gd name="connsiteY8-590" fmla="*/ 3236864 h 3242474"/>
              <a:gd name="connsiteX9-591" fmla="*/ 448785 w 3259303"/>
              <a:gd name="connsiteY9-592" fmla="*/ 2232708 h 3242474"/>
              <a:gd name="connsiteX10-593" fmla="*/ 1593187 w 3259303"/>
              <a:gd name="connsiteY10-594" fmla="*/ 1991485 h 3242474"/>
              <a:gd name="connsiteX11-595" fmla="*/ 1250989 w 3259303"/>
              <a:gd name="connsiteY11-596" fmla="*/ 959279 h 3242474"/>
              <a:gd name="connsiteX12-597" fmla="*/ 1065864 w 3259303"/>
              <a:gd name="connsiteY12-598" fmla="*/ 16828 h 3242474"/>
              <a:gd name="connsiteX0-599" fmla="*/ 1065864 w 3259303"/>
              <a:gd name="connsiteY0-600" fmla="*/ 16828 h 3242474"/>
              <a:gd name="connsiteX1-601" fmla="*/ 1464162 w 3259303"/>
              <a:gd name="connsiteY1-602" fmla="*/ 0 h 3242474"/>
              <a:gd name="connsiteX2-603" fmla="*/ 1682945 w 3259303"/>
              <a:gd name="connsiteY2-604" fmla="*/ 734886 h 3242474"/>
              <a:gd name="connsiteX3-605" fmla="*/ 2417830 w 3259303"/>
              <a:gd name="connsiteY3-606" fmla="*/ 560982 h 3242474"/>
              <a:gd name="connsiteX4-607" fmla="*/ 3259303 w 3259303"/>
              <a:gd name="connsiteY4-608" fmla="*/ 1828800 h 3242474"/>
              <a:gd name="connsiteX5-609" fmla="*/ 2311244 w 3259303"/>
              <a:gd name="connsiteY5-610" fmla="*/ 3107838 h 3242474"/>
              <a:gd name="connsiteX6-611" fmla="*/ 622689 w 3259303"/>
              <a:gd name="connsiteY6-612" fmla="*/ 2664663 h 3242474"/>
              <a:gd name="connsiteX7-613" fmla="*/ 398297 w 3259303"/>
              <a:gd name="connsiteY7-614" fmla="*/ 3242474 h 3242474"/>
              <a:gd name="connsiteX8-615" fmla="*/ 0 w 3259303"/>
              <a:gd name="connsiteY8-616" fmla="*/ 3236864 h 3242474"/>
              <a:gd name="connsiteX9-617" fmla="*/ 448785 w 3259303"/>
              <a:gd name="connsiteY9-618" fmla="*/ 2232708 h 3242474"/>
              <a:gd name="connsiteX10-619" fmla="*/ 1576358 w 3259303"/>
              <a:gd name="connsiteY10-620" fmla="*/ 1991485 h 3242474"/>
              <a:gd name="connsiteX11-621" fmla="*/ 1250989 w 3259303"/>
              <a:gd name="connsiteY11-622" fmla="*/ 959279 h 3242474"/>
              <a:gd name="connsiteX12-623" fmla="*/ 1065864 w 3259303"/>
              <a:gd name="connsiteY12-624" fmla="*/ 16828 h 3242474"/>
              <a:gd name="connsiteX0-625" fmla="*/ 1065864 w 3259303"/>
              <a:gd name="connsiteY0-626" fmla="*/ 16828 h 3242474"/>
              <a:gd name="connsiteX1-627" fmla="*/ 1464162 w 3259303"/>
              <a:gd name="connsiteY1-628" fmla="*/ 0 h 3242474"/>
              <a:gd name="connsiteX2-629" fmla="*/ 1682945 w 3259303"/>
              <a:gd name="connsiteY2-630" fmla="*/ 734886 h 3242474"/>
              <a:gd name="connsiteX3-631" fmla="*/ 2417830 w 3259303"/>
              <a:gd name="connsiteY3-632" fmla="*/ 560982 h 3242474"/>
              <a:gd name="connsiteX4-633" fmla="*/ 3259303 w 3259303"/>
              <a:gd name="connsiteY4-634" fmla="*/ 1828800 h 3242474"/>
              <a:gd name="connsiteX5-635" fmla="*/ 2311244 w 3259303"/>
              <a:gd name="connsiteY5-636" fmla="*/ 3107838 h 3242474"/>
              <a:gd name="connsiteX6-637" fmla="*/ 622689 w 3259303"/>
              <a:gd name="connsiteY6-638" fmla="*/ 2664663 h 3242474"/>
              <a:gd name="connsiteX7-639" fmla="*/ 398297 w 3259303"/>
              <a:gd name="connsiteY7-640" fmla="*/ 3242474 h 3242474"/>
              <a:gd name="connsiteX8-641" fmla="*/ 0 w 3259303"/>
              <a:gd name="connsiteY8-642" fmla="*/ 3236864 h 3242474"/>
              <a:gd name="connsiteX9-643" fmla="*/ 448785 w 3259303"/>
              <a:gd name="connsiteY9-644" fmla="*/ 2232708 h 3242474"/>
              <a:gd name="connsiteX10-645" fmla="*/ 1576358 w 3259303"/>
              <a:gd name="connsiteY10-646" fmla="*/ 1991485 h 3242474"/>
              <a:gd name="connsiteX11-647" fmla="*/ 1250989 w 3259303"/>
              <a:gd name="connsiteY11-648" fmla="*/ 959279 h 3242474"/>
              <a:gd name="connsiteX12-649" fmla="*/ 1065864 w 3259303"/>
              <a:gd name="connsiteY12-650" fmla="*/ 16828 h 3242474"/>
              <a:gd name="connsiteX0-651" fmla="*/ 1004156 w 3197595"/>
              <a:gd name="connsiteY0-652" fmla="*/ 16828 h 3242474"/>
              <a:gd name="connsiteX1-653" fmla="*/ 1402454 w 3197595"/>
              <a:gd name="connsiteY1-654" fmla="*/ 0 h 3242474"/>
              <a:gd name="connsiteX2-655" fmla="*/ 1621237 w 3197595"/>
              <a:gd name="connsiteY2-656" fmla="*/ 734886 h 3242474"/>
              <a:gd name="connsiteX3-657" fmla="*/ 2356122 w 3197595"/>
              <a:gd name="connsiteY3-658" fmla="*/ 560982 h 3242474"/>
              <a:gd name="connsiteX4-659" fmla="*/ 3197595 w 3197595"/>
              <a:gd name="connsiteY4-660" fmla="*/ 1828800 h 3242474"/>
              <a:gd name="connsiteX5-661" fmla="*/ 2249536 w 3197595"/>
              <a:gd name="connsiteY5-662" fmla="*/ 3107838 h 3242474"/>
              <a:gd name="connsiteX6-663" fmla="*/ 560981 w 3197595"/>
              <a:gd name="connsiteY6-664" fmla="*/ 2664663 h 3242474"/>
              <a:gd name="connsiteX7-665" fmla="*/ 336589 w 3197595"/>
              <a:gd name="connsiteY7-666" fmla="*/ 3242474 h 3242474"/>
              <a:gd name="connsiteX8-667" fmla="*/ 0 w 3197595"/>
              <a:gd name="connsiteY8-668" fmla="*/ 3236864 h 3242474"/>
              <a:gd name="connsiteX9-669" fmla="*/ 387077 w 3197595"/>
              <a:gd name="connsiteY9-670" fmla="*/ 2232708 h 3242474"/>
              <a:gd name="connsiteX10-671" fmla="*/ 1514650 w 3197595"/>
              <a:gd name="connsiteY10-672" fmla="*/ 1991485 h 3242474"/>
              <a:gd name="connsiteX11-673" fmla="*/ 1189281 w 3197595"/>
              <a:gd name="connsiteY11-674" fmla="*/ 959279 h 3242474"/>
              <a:gd name="connsiteX12-675" fmla="*/ 1004156 w 3197595"/>
              <a:gd name="connsiteY12-676" fmla="*/ 16828 h 3242474"/>
              <a:gd name="connsiteX0-677" fmla="*/ 1011476 w 3204915"/>
              <a:gd name="connsiteY0-678" fmla="*/ 16828 h 3242474"/>
              <a:gd name="connsiteX1-679" fmla="*/ 1409774 w 3204915"/>
              <a:gd name="connsiteY1-680" fmla="*/ 0 h 3242474"/>
              <a:gd name="connsiteX2-681" fmla="*/ 1628557 w 3204915"/>
              <a:gd name="connsiteY2-682" fmla="*/ 734886 h 3242474"/>
              <a:gd name="connsiteX3-683" fmla="*/ 2363442 w 3204915"/>
              <a:gd name="connsiteY3-684" fmla="*/ 560982 h 3242474"/>
              <a:gd name="connsiteX4-685" fmla="*/ 3204915 w 3204915"/>
              <a:gd name="connsiteY4-686" fmla="*/ 1828800 h 3242474"/>
              <a:gd name="connsiteX5-687" fmla="*/ 2256856 w 3204915"/>
              <a:gd name="connsiteY5-688" fmla="*/ 3107838 h 3242474"/>
              <a:gd name="connsiteX6-689" fmla="*/ 568301 w 3204915"/>
              <a:gd name="connsiteY6-690" fmla="*/ 2664663 h 3242474"/>
              <a:gd name="connsiteX7-691" fmla="*/ 343909 w 3204915"/>
              <a:gd name="connsiteY7-692" fmla="*/ 3242474 h 3242474"/>
              <a:gd name="connsiteX8-693" fmla="*/ 7320 w 3204915"/>
              <a:gd name="connsiteY8-694" fmla="*/ 3236864 h 3242474"/>
              <a:gd name="connsiteX9-695" fmla="*/ 394397 w 3204915"/>
              <a:gd name="connsiteY9-696" fmla="*/ 2232708 h 3242474"/>
              <a:gd name="connsiteX10-697" fmla="*/ 1521970 w 3204915"/>
              <a:gd name="connsiteY10-698" fmla="*/ 1991485 h 3242474"/>
              <a:gd name="connsiteX11-699" fmla="*/ 1196601 w 3204915"/>
              <a:gd name="connsiteY11-700" fmla="*/ 959279 h 3242474"/>
              <a:gd name="connsiteX12-701" fmla="*/ 1011476 w 3204915"/>
              <a:gd name="connsiteY12-702" fmla="*/ 16828 h 3242474"/>
              <a:gd name="connsiteX0-703" fmla="*/ 1007292 w 3200731"/>
              <a:gd name="connsiteY0-704" fmla="*/ 16828 h 3242474"/>
              <a:gd name="connsiteX1-705" fmla="*/ 1405590 w 3200731"/>
              <a:gd name="connsiteY1-706" fmla="*/ 0 h 3242474"/>
              <a:gd name="connsiteX2-707" fmla="*/ 1624373 w 3200731"/>
              <a:gd name="connsiteY2-708" fmla="*/ 734886 h 3242474"/>
              <a:gd name="connsiteX3-709" fmla="*/ 2359258 w 3200731"/>
              <a:gd name="connsiteY3-710" fmla="*/ 560982 h 3242474"/>
              <a:gd name="connsiteX4-711" fmla="*/ 3200731 w 3200731"/>
              <a:gd name="connsiteY4-712" fmla="*/ 1828800 h 3242474"/>
              <a:gd name="connsiteX5-713" fmla="*/ 2252672 w 3200731"/>
              <a:gd name="connsiteY5-714" fmla="*/ 3107838 h 3242474"/>
              <a:gd name="connsiteX6-715" fmla="*/ 564117 w 3200731"/>
              <a:gd name="connsiteY6-716" fmla="*/ 2664663 h 3242474"/>
              <a:gd name="connsiteX7-717" fmla="*/ 339725 w 3200731"/>
              <a:gd name="connsiteY7-718" fmla="*/ 3242474 h 3242474"/>
              <a:gd name="connsiteX8-719" fmla="*/ 3136 w 3200731"/>
              <a:gd name="connsiteY8-720" fmla="*/ 3236864 h 3242474"/>
              <a:gd name="connsiteX9-721" fmla="*/ 390213 w 3200731"/>
              <a:gd name="connsiteY9-722" fmla="*/ 2232708 h 3242474"/>
              <a:gd name="connsiteX10-723" fmla="*/ 1517786 w 3200731"/>
              <a:gd name="connsiteY10-724" fmla="*/ 1991485 h 3242474"/>
              <a:gd name="connsiteX11-725" fmla="*/ 1192417 w 3200731"/>
              <a:gd name="connsiteY11-726" fmla="*/ 959279 h 3242474"/>
              <a:gd name="connsiteX12-727" fmla="*/ 1007292 w 3200731"/>
              <a:gd name="connsiteY12-728" fmla="*/ 16828 h 3242474"/>
              <a:gd name="connsiteX0-729" fmla="*/ 1051443 w 3244882"/>
              <a:gd name="connsiteY0-730" fmla="*/ 16828 h 3242474"/>
              <a:gd name="connsiteX1-731" fmla="*/ 1449741 w 3244882"/>
              <a:gd name="connsiteY1-732" fmla="*/ 0 h 3242474"/>
              <a:gd name="connsiteX2-733" fmla="*/ 1668524 w 3244882"/>
              <a:gd name="connsiteY2-734" fmla="*/ 734886 h 3242474"/>
              <a:gd name="connsiteX3-735" fmla="*/ 2403409 w 3244882"/>
              <a:gd name="connsiteY3-736" fmla="*/ 560982 h 3242474"/>
              <a:gd name="connsiteX4-737" fmla="*/ 3244882 w 3244882"/>
              <a:gd name="connsiteY4-738" fmla="*/ 1828800 h 3242474"/>
              <a:gd name="connsiteX5-739" fmla="*/ 2296823 w 3244882"/>
              <a:gd name="connsiteY5-740" fmla="*/ 3107838 h 3242474"/>
              <a:gd name="connsiteX6-741" fmla="*/ 608268 w 3244882"/>
              <a:gd name="connsiteY6-742" fmla="*/ 2664663 h 3242474"/>
              <a:gd name="connsiteX7-743" fmla="*/ 383876 w 3244882"/>
              <a:gd name="connsiteY7-744" fmla="*/ 3242474 h 3242474"/>
              <a:gd name="connsiteX8-745" fmla="*/ 2408 w 3244882"/>
              <a:gd name="connsiteY8-746" fmla="*/ 3236864 h 3242474"/>
              <a:gd name="connsiteX9-747" fmla="*/ 434364 w 3244882"/>
              <a:gd name="connsiteY9-748" fmla="*/ 2232708 h 3242474"/>
              <a:gd name="connsiteX10-749" fmla="*/ 1561937 w 3244882"/>
              <a:gd name="connsiteY10-750" fmla="*/ 1991485 h 3242474"/>
              <a:gd name="connsiteX11-751" fmla="*/ 1236568 w 3244882"/>
              <a:gd name="connsiteY11-752" fmla="*/ 959279 h 3242474"/>
              <a:gd name="connsiteX12-753" fmla="*/ 1051443 w 3244882"/>
              <a:gd name="connsiteY12-754" fmla="*/ 16828 h 3242474"/>
              <a:gd name="connsiteX0-755" fmla="*/ 1049313 w 3242752"/>
              <a:gd name="connsiteY0-756" fmla="*/ 16828 h 3242474"/>
              <a:gd name="connsiteX1-757" fmla="*/ 1447611 w 3242752"/>
              <a:gd name="connsiteY1-758" fmla="*/ 0 h 3242474"/>
              <a:gd name="connsiteX2-759" fmla="*/ 1666394 w 3242752"/>
              <a:gd name="connsiteY2-760" fmla="*/ 734886 h 3242474"/>
              <a:gd name="connsiteX3-761" fmla="*/ 2401279 w 3242752"/>
              <a:gd name="connsiteY3-762" fmla="*/ 560982 h 3242474"/>
              <a:gd name="connsiteX4-763" fmla="*/ 3242752 w 3242752"/>
              <a:gd name="connsiteY4-764" fmla="*/ 1828800 h 3242474"/>
              <a:gd name="connsiteX5-765" fmla="*/ 2294693 w 3242752"/>
              <a:gd name="connsiteY5-766" fmla="*/ 3107838 h 3242474"/>
              <a:gd name="connsiteX6-767" fmla="*/ 606138 w 3242752"/>
              <a:gd name="connsiteY6-768" fmla="*/ 2664663 h 3242474"/>
              <a:gd name="connsiteX7-769" fmla="*/ 381746 w 3242752"/>
              <a:gd name="connsiteY7-770" fmla="*/ 3242474 h 3242474"/>
              <a:gd name="connsiteX8-771" fmla="*/ 278 w 3242752"/>
              <a:gd name="connsiteY8-772" fmla="*/ 3236864 h 3242474"/>
              <a:gd name="connsiteX9-773" fmla="*/ 432234 w 3242752"/>
              <a:gd name="connsiteY9-774" fmla="*/ 2232708 h 3242474"/>
              <a:gd name="connsiteX10-775" fmla="*/ 1559807 w 3242752"/>
              <a:gd name="connsiteY10-776" fmla="*/ 1991485 h 3242474"/>
              <a:gd name="connsiteX11-777" fmla="*/ 1234438 w 3242752"/>
              <a:gd name="connsiteY11-778" fmla="*/ 959279 h 3242474"/>
              <a:gd name="connsiteX12-779" fmla="*/ 1049313 w 3242752"/>
              <a:gd name="connsiteY12-780" fmla="*/ 16828 h 3242474"/>
              <a:gd name="connsiteX0-781" fmla="*/ 1049035 w 3242474"/>
              <a:gd name="connsiteY0-782" fmla="*/ 16828 h 3242474"/>
              <a:gd name="connsiteX1-783" fmla="*/ 1447333 w 3242474"/>
              <a:gd name="connsiteY1-784" fmla="*/ 0 h 3242474"/>
              <a:gd name="connsiteX2-785" fmla="*/ 1666116 w 3242474"/>
              <a:gd name="connsiteY2-786" fmla="*/ 734886 h 3242474"/>
              <a:gd name="connsiteX3-787" fmla="*/ 2401001 w 3242474"/>
              <a:gd name="connsiteY3-788" fmla="*/ 560982 h 3242474"/>
              <a:gd name="connsiteX4-789" fmla="*/ 3242474 w 3242474"/>
              <a:gd name="connsiteY4-790" fmla="*/ 1828800 h 3242474"/>
              <a:gd name="connsiteX5-791" fmla="*/ 2294415 w 3242474"/>
              <a:gd name="connsiteY5-792" fmla="*/ 3107838 h 3242474"/>
              <a:gd name="connsiteX6-793" fmla="*/ 605860 w 3242474"/>
              <a:gd name="connsiteY6-794" fmla="*/ 2664663 h 3242474"/>
              <a:gd name="connsiteX7-795" fmla="*/ 381468 w 3242474"/>
              <a:gd name="connsiteY7-796" fmla="*/ 3242474 h 3242474"/>
              <a:gd name="connsiteX8-797" fmla="*/ 0 w 3242474"/>
              <a:gd name="connsiteY8-798" fmla="*/ 3236864 h 3242474"/>
              <a:gd name="connsiteX9-799" fmla="*/ 431956 w 3242474"/>
              <a:gd name="connsiteY9-800" fmla="*/ 2232708 h 3242474"/>
              <a:gd name="connsiteX10-801" fmla="*/ 1559529 w 3242474"/>
              <a:gd name="connsiteY10-802" fmla="*/ 1991485 h 3242474"/>
              <a:gd name="connsiteX11-803" fmla="*/ 1234160 w 3242474"/>
              <a:gd name="connsiteY11-804" fmla="*/ 959279 h 3242474"/>
              <a:gd name="connsiteX12-805" fmla="*/ 1049035 w 3242474"/>
              <a:gd name="connsiteY12-806" fmla="*/ 16828 h 3242474"/>
              <a:gd name="connsiteX0-807" fmla="*/ 1049035 w 3242474"/>
              <a:gd name="connsiteY0-808" fmla="*/ 16828 h 3242474"/>
              <a:gd name="connsiteX1-809" fmla="*/ 1447333 w 3242474"/>
              <a:gd name="connsiteY1-810" fmla="*/ 0 h 3242474"/>
              <a:gd name="connsiteX2-811" fmla="*/ 1666116 w 3242474"/>
              <a:gd name="connsiteY2-812" fmla="*/ 734886 h 3242474"/>
              <a:gd name="connsiteX3-813" fmla="*/ 2401001 w 3242474"/>
              <a:gd name="connsiteY3-814" fmla="*/ 560982 h 3242474"/>
              <a:gd name="connsiteX4-815" fmla="*/ 3242474 w 3242474"/>
              <a:gd name="connsiteY4-816" fmla="*/ 1828800 h 3242474"/>
              <a:gd name="connsiteX5-817" fmla="*/ 2294415 w 3242474"/>
              <a:gd name="connsiteY5-818" fmla="*/ 3107838 h 3242474"/>
              <a:gd name="connsiteX6-819" fmla="*/ 605860 w 3242474"/>
              <a:gd name="connsiteY6-820" fmla="*/ 2664663 h 3242474"/>
              <a:gd name="connsiteX7-821" fmla="*/ 381468 w 3242474"/>
              <a:gd name="connsiteY7-822" fmla="*/ 3242474 h 3242474"/>
              <a:gd name="connsiteX8-823" fmla="*/ 0 w 3242474"/>
              <a:gd name="connsiteY8-824" fmla="*/ 3236864 h 3242474"/>
              <a:gd name="connsiteX9-825" fmla="*/ 431956 w 3242474"/>
              <a:gd name="connsiteY9-826" fmla="*/ 2232708 h 3242474"/>
              <a:gd name="connsiteX10-827" fmla="*/ 1559529 w 3242474"/>
              <a:gd name="connsiteY10-828" fmla="*/ 1991485 h 3242474"/>
              <a:gd name="connsiteX11-829" fmla="*/ 1234160 w 3242474"/>
              <a:gd name="connsiteY11-830" fmla="*/ 959279 h 3242474"/>
              <a:gd name="connsiteX12-831" fmla="*/ 1049035 w 3242474"/>
              <a:gd name="connsiteY12-832" fmla="*/ 16828 h 3242474"/>
              <a:gd name="connsiteX0-833" fmla="*/ 1049035 w 3242474"/>
              <a:gd name="connsiteY0-834" fmla="*/ 16828 h 3242474"/>
              <a:gd name="connsiteX1-835" fmla="*/ 1447333 w 3242474"/>
              <a:gd name="connsiteY1-836" fmla="*/ 0 h 3242474"/>
              <a:gd name="connsiteX2-837" fmla="*/ 1666116 w 3242474"/>
              <a:gd name="connsiteY2-838" fmla="*/ 734886 h 3242474"/>
              <a:gd name="connsiteX3-839" fmla="*/ 2401001 w 3242474"/>
              <a:gd name="connsiteY3-840" fmla="*/ 560982 h 3242474"/>
              <a:gd name="connsiteX4-841" fmla="*/ 3242474 w 3242474"/>
              <a:gd name="connsiteY4-842" fmla="*/ 1828800 h 3242474"/>
              <a:gd name="connsiteX5-843" fmla="*/ 2294415 w 3242474"/>
              <a:gd name="connsiteY5-844" fmla="*/ 3107838 h 3242474"/>
              <a:gd name="connsiteX6-845" fmla="*/ 605860 w 3242474"/>
              <a:gd name="connsiteY6-846" fmla="*/ 2664663 h 3242474"/>
              <a:gd name="connsiteX7-847" fmla="*/ 381468 w 3242474"/>
              <a:gd name="connsiteY7-848" fmla="*/ 3242474 h 3242474"/>
              <a:gd name="connsiteX8-849" fmla="*/ 0 w 3242474"/>
              <a:gd name="connsiteY8-850" fmla="*/ 3236864 h 3242474"/>
              <a:gd name="connsiteX9-851" fmla="*/ 431956 w 3242474"/>
              <a:gd name="connsiteY9-852" fmla="*/ 2232708 h 3242474"/>
              <a:gd name="connsiteX10-853" fmla="*/ 1559529 w 3242474"/>
              <a:gd name="connsiteY10-854" fmla="*/ 1991485 h 3242474"/>
              <a:gd name="connsiteX11-855" fmla="*/ 1234160 w 3242474"/>
              <a:gd name="connsiteY11-856" fmla="*/ 959279 h 3242474"/>
              <a:gd name="connsiteX12-857" fmla="*/ 1049035 w 3242474"/>
              <a:gd name="connsiteY12-858" fmla="*/ 16828 h 3242474"/>
              <a:gd name="connsiteX0-859" fmla="*/ 1049035 w 3242474"/>
              <a:gd name="connsiteY0-860" fmla="*/ 16828 h 3242474"/>
              <a:gd name="connsiteX1-861" fmla="*/ 1447333 w 3242474"/>
              <a:gd name="connsiteY1-862" fmla="*/ 0 h 3242474"/>
              <a:gd name="connsiteX2-863" fmla="*/ 1666116 w 3242474"/>
              <a:gd name="connsiteY2-864" fmla="*/ 734886 h 3242474"/>
              <a:gd name="connsiteX3-865" fmla="*/ 2401001 w 3242474"/>
              <a:gd name="connsiteY3-866" fmla="*/ 560982 h 3242474"/>
              <a:gd name="connsiteX4-867" fmla="*/ 3242474 w 3242474"/>
              <a:gd name="connsiteY4-868" fmla="*/ 1828800 h 3242474"/>
              <a:gd name="connsiteX5-869" fmla="*/ 2294415 w 3242474"/>
              <a:gd name="connsiteY5-870" fmla="*/ 3107838 h 3242474"/>
              <a:gd name="connsiteX6-871" fmla="*/ 605860 w 3242474"/>
              <a:gd name="connsiteY6-872" fmla="*/ 2664663 h 3242474"/>
              <a:gd name="connsiteX7-873" fmla="*/ 381468 w 3242474"/>
              <a:gd name="connsiteY7-874" fmla="*/ 3242474 h 3242474"/>
              <a:gd name="connsiteX8-875" fmla="*/ 0 w 3242474"/>
              <a:gd name="connsiteY8-876" fmla="*/ 3236864 h 3242474"/>
              <a:gd name="connsiteX9-877" fmla="*/ 431956 w 3242474"/>
              <a:gd name="connsiteY9-878" fmla="*/ 2232708 h 3242474"/>
              <a:gd name="connsiteX10-879" fmla="*/ 1559529 w 3242474"/>
              <a:gd name="connsiteY10-880" fmla="*/ 1991485 h 3242474"/>
              <a:gd name="connsiteX11-881" fmla="*/ 1234160 w 3242474"/>
              <a:gd name="connsiteY11-882" fmla="*/ 959279 h 3242474"/>
              <a:gd name="connsiteX12-883" fmla="*/ 1049035 w 3242474"/>
              <a:gd name="connsiteY12-884" fmla="*/ 16828 h 3242474"/>
              <a:gd name="connsiteX0-885" fmla="*/ 1049035 w 3242474"/>
              <a:gd name="connsiteY0-886" fmla="*/ 16828 h 3242474"/>
              <a:gd name="connsiteX1-887" fmla="*/ 1447333 w 3242474"/>
              <a:gd name="connsiteY1-888" fmla="*/ 0 h 3242474"/>
              <a:gd name="connsiteX2-889" fmla="*/ 1666116 w 3242474"/>
              <a:gd name="connsiteY2-890" fmla="*/ 734886 h 3242474"/>
              <a:gd name="connsiteX3-891" fmla="*/ 2401001 w 3242474"/>
              <a:gd name="connsiteY3-892" fmla="*/ 560982 h 3242474"/>
              <a:gd name="connsiteX4-893" fmla="*/ 3242474 w 3242474"/>
              <a:gd name="connsiteY4-894" fmla="*/ 1828800 h 3242474"/>
              <a:gd name="connsiteX5-895" fmla="*/ 2300025 w 3242474"/>
              <a:gd name="connsiteY5-896" fmla="*/ 3046130 h 3242474"/>
              <a:gd name="connsiteX6-897" fmla="*/ 605860 w 3242474"/>
              <a:gd name="connsiteY6-898" fmla="*/ 2664663 h 3242474"/>
              <a:gd name="connsiteX7-899" fmla="*/ 381468 w 3242474"/>
              <a:gd name="connsiteY7-900" fmla="*/ 3242474 h 3242474"/>
              <a:gd name="connsiteX8-901" fmla="*/ 0 w 3242474"/>
              <a:gd name="connsiteY8-902" fmla="*/ 3236864 h 3242474"/>
              <a:gd name="connsiteX9-903" fmla="*/ 431956 w 3242474"/>
              <a:gd name="connsiteY9-904" fmla="*/ 2232708 h 3242474"/>
              <a:gd name="connsiteX10-905" fmla="*/ 1559529 w 3242474"/>
              <a:gd name="connsiteY10-906" fmla="*/ 1991485 h 3242474"/>
              <a:gd name="connsiteX11-907" fmla="*/ 1234160 w 3242474"/>
              <a:gd name="connsiteY11-908" fmla="*/ 959279 h 3242474"/>
              <a:gd name="connsiteX12-909" fmla="*/ 1049035 w 3242474"/>
              <a:gd name="connsiteY12-910" fmla="*/ 16828 h 3242474"/>
              <a:gd name="connsiteX0-911" fmla="*/ 1049035 w 3242474"/>
              <a:gd name="connsiteY0-912" fmla="*/ 16828 h 3242474"/>
              <a:gd name="connsiteX1-913" fmla="*/ 1447333 w 3242474"/>
              <a:gd name="connsiteY1-914" fmla="*/ 0 h 3242474"/>
              <a:gd name="connsiteX2-915" fmla="*/ 1666116 w 3242474"/>
              <a:gd name="connsiteY2-916" fmla="*/ 734886 h 3242474"/>
              <a:gd name="connsiteX3-917" fmla="*/ 2401001 w 3242474"/>
              <a:gd name="connsiteY3-918" fmla="*/ 560982 h 3242474"/>
              <a:gd name="connsiteX4-919" fmla="*/ 3242474 w 3242474"/>
              <a:gd name="connsiteY4-920" fmla="*/ 1828800 h 3242474"/>
              <a:gd name="connsiteX5-921" fmla="*/ 2300025 w 3242474"/>
              <a:gd name="connsiteY5-922" fmla="*/ 3046130 h 3242474"/>
              <a:gd name="connsiteX6-923" fmla="*/ 605860 w 3242474"/>
              <a:gd name="connsiteY6-924" fmla="*/ 2664663 h 3242474"/>
              <a:gd name="connsiteX7-925" fmla="*/ 381468 w 3242474"/>
              <a:gd name="connsiteY7-926" fmla="*/ 3242474 h 3242474"/>
              <a:gd name="connsiteX8-927" fmla="*/ 0 w 3242474"/>
              <a:gd name="connsiteY8-928" fmla="*/ 3236864 h 3242474"/>
              <a:gd name="connsiteX9-929" fmla="*/ 431956 w 3242474"/>
              <a:gd name="connsiteY9-930" fmla="*/ 2232708 h 3242474"/>
              <a:gd name="connsiteX10-931" fmla="*/ 1559529 w 3242474"/>
              <a:gd name="connsiteY10-932" fmla="*/ 1991485 h 3242474"/>
              <a:gd name="connsiteX11-933" fmla="*/ 1234160 w 3242474"/>
              <a:gd name="connsiteY11-934" fmla="*/ 959279 h 3242474"/>
              <a:gd name="connsiteX12-935" fmla="*/ 1049035 w 3242474"/>
              <a:gd name="connsiteY12-936" fmla="*/ 16828 h 3242474"/>
              <a:gd name="connsiteX0-937" fmla="*/ 1049035 w 3242474"/>
              <a:gd name="connsiteY0-938" fmla="*/ 16828 h 3242474"/>
              <a:gd name="connsiteX1-939" fmla="*/ 1447333 w 3242474"/>
              <a:gd name="connsiteY1-940" fmla="*/ 0 h 3242474"/>
              <a:gd name="connsiteX2-941" fmla="*/ 1666116 w 3242474"/>
              <a:gd name="connsiteY2-942" fmla="*/ 734886 h 3242474"/>
              <a:gd name="connsiteX3-943" fmla="*/ 2401001 w 3242474"/>
              <a:gd name="connsiteY3-944" fmla="*/ 560982 h 3242474"/>
              <a:gd name="connsiteX4-945" fmla="*/ 3242474 w 3242474"/>
              <a:gd name="connsiteY4-946" fmla="*/ 1828800 h 3242474"/>
              <a:gd name="connsiteX5-947" fmla="*/ 2300025 w 3242474"/>
              <a:gd name="connsiteY5-948" fmla="*/ 3046130 h 3242474"/>
              <a:gd name="connsiteX6-949" fmla="*/ 605860 w 3242474"/>
              <a:gd name="connsiteY6-950" fmla="*/ 2664663 h 3242474"/>
              <a:gd name="connsiteX7-951" fmla="*/ 381468 w 3242474"/>
              <a:gd name="connsiteY7-952" fmla="*/ 3242474 h 3242474"/>
              <a:gd name="connsiteX8-953" fmla="*/ 0 w 3242474"/>
              <a:gd name="connsiteY8-954" fmla="*/ 3236864 h 3242474"/>
              <a:gd name="connsiteX9-955" fmla="*/ 431956 w 3242474"/>
              <a:gd name="connsiteY9-956" fmla="*/ 2232708 h 3242474"/>
              <a:gd name="connsiteX10-957" fmla="*/ 1559529 w 3242474"/>
              <a:gd name="connsiteY10-958" fmla="*/ 1991485 h 3242474"/>
              <a:gd name="connsiteX11-959" fmla="*/ 1234160 w 3242474"/>
              <a:gd name="connsiteY11-960" fmla="*/ 959279 h 3242474"/>
              <a:gd name="connsiteX12-961" fmla="*/ 1049035 w 3242474"/>
              <a:gd name="connsiteY12-962" fmla="*/ 16828 h 3242474"/>
              <a:gd name="connsiteX0-963" fmla="*/ 1049035 w 3242474"/>
              <a:gd name="connsiteY0-964" fmla="*/ 16828 h 3242474"/>
              <a:gd name="connsiteX1-965" fmla="*/ 1447333 w 3242474"/>
              <a:gd name="connsiteY1-966" fmla="*/ 0 h 3242474"/>
              <a:gd name="connsiteX2-967" fmla="*/ 1666116 w 3242474"/>
              <a:gd name="connsiteY2-968" fmla="*/ 734886 h 3242474"/>
              <a:gd name="connsiteX3-969" fmla="*/ 2401001 w 3242474"/>
              <a:gd name="connsiteY3-970" fmla="*/ 560982 h 3242474"/>
              <a:gd name="connsiteX4-971" fmla="*/ 3242474 w 3242474"/>
              <a:gd name="connsiteY4-972" fmla="*/ 1828800 h 3242474"/>
              <a:gd name="connsiteX5-973" fmla="*/ 2300025 w 3242474"/>
              <a:gd name="connsiteY5-974" fmla="*/ 3046130 h 3242474"/>
              <a:gd name="connsiteX6-975" fmla="*/ 605860 w 3242474"/>
              <a:gd name="connsiteY6-976" fmla="*/ 2664663 h 3242474"/>
              <a:gd name="connsiteX7-977" fmla="*/ 381468 w 3242474"/>
              <a:gd name="connsiteY7-978" fmla="*/ 3242474 h 3242474"/>
              <a:gd name="connsiteX8-979" fmla="*/ 0 w 3242474"/>
              <a:gd name="connsiteY8-980" fmla="*/ 3236864 h 3242474"/>
              <a:gd name="connsiteX9-981" fmla="*/ 431956 w 3242474"/>
              <a:gd name="connsiteY9-982" fmla="*/ 2232708 h 3242474"/>
              <a:gd name="connsiteX10-983" fmla="*/ 1559529 w 3242474"/>
              <a:gd name="connsiteY10-984" fmla="*/ 1991485 h 3242474"/>
              <a:gd name="connsiteX11-985" fmla="*/ 1234160 w 3242474"/>
              <a:gd name="connsiteY11-986" fmla="*/ 959279 h 3242474"/>
              <a:gd name="connsiteX12-987" fmla="*/ 1049035 w 3242474"/>
              <a:gd name="connsiteY12-988" fmla="*/ 16828 h 3242474"/>
              <a:gd name="connsiteX0-989" fmla="*/ 1049035 w 3186376"/>
              <a:gd name="connsiteY0-990" fmla="*/ 16828 h 3242474"/>
              <a:gd name="connsiteX1-991" fmla="*/ 1447333 w 3186376"/>
              <a:gd name="connsiteY1-992" fmla="*/ 0 h 3242474"/>
              <a:gd name="connsiteX2-993" fmla="*/ 1666116 w 3186376"/>
              <a:gd name="connsiteY2-994" fmla="*/ 734886 h 3242474"/>
              <a:gd name="connsiteX3-995" fmla="*/ 2401001 w 3186376"/>
              <a:gd name="connsiteY3-996" fmla="*/ 560982 h 3242474"/>
              <a:gd name="connsiteX4-997" fmla="*/ 3186376 w 3186376"/>
              <a:gd name="connsiteY4-998" fmla="*/ 1828800 h 3242474"/>
              <a:gd name="connsiteX5-999" fmla="*/ 2300025 w 3186376"/>
              <a:gd name="connsiteY5-1000" fmla="*/ 3046130 h 3242474"/>
              <a:gd name="connsiteX6-1001" fmla="*/ 605860 w 3186376"/>
              <a:gd name="connsiteY6-1002" fmla="*/ 2664663 h 3242474"/>
              <a:gd name="connsiteX7-1003" fmla="*/ 381468 w 3186376"/>
              <a:gd name="connsiteY7-1004" fmla="*/ 3242474 h 3242474"/>
              <a:gd name="connsiteX8-1005" fmla="*/ 0 w 3186376"/>
              <a:gd name="connsiteY8-1006" fmla="*/ 3236864 h 3242474"/>
              <a:gd name="connsiteX9-1007" fmla="*/ 431956 w 3186376"/>
              <a:gd name="connsiteY9-1008" fmla="*/ 2232708 h 3242474"/>
              <a:gd name="connsiteX10-1009" fmla="*/ 1559529 w 3186376"/>
              <a:gd name="connsiteY10-1010" fmla="*/ 1991485 h 3242474"/>
              <a:gd name="connsiteX11-1011" fmla="*/ 1234160 w 3186376"/>
              <a:gd name="connsiteY11-1012" fmla="*/ 959279 h 3242474"/>
              <a:gd name="connsiteX12-1013" fmla="*/ 1049035 w 3186376"/>
              <a:gd name="connsiteY12-1014" fmla="*/ 16828 h 3242474"/>
              <a:gd name="connsiteX0-1015" fmla="*/ 1049035 w 3186376"/>
              <a:gd name="connsiteY0-1016" fmla="*/ 16828 h 3242474"/>
              <a:gd name="connsiteX1-1017" fmla="*/ 1447333 w 3186376"/>
              <a:gd name="connsiteY1-1018" fmla="*/ 0 h 3242474"/>
              <a:gd name="connsiteX2-1019" fmla="*/ 1666116 w 3186376"/>
              <a:gd name="connsiteY2-1020" fmla="*/ 734886 h 3242474"/>
              <a:gd name="connsiteX3-1021" fmla="*/ 2401001 w 3186376"/>
              <a:gd name="connsiteY3-1022" fmla="*/ 560982 h 3242474"/>
              <a:gd name="connsiteX4-1023" fmla="*/ 3186376 w 3186376"/>
              <a:gd name="connsiteY4-1024" fmla="*/ 1828800 h 3242474"/>
              <a:gd name="connsiteX5-1025" fmla="*/ 2300025 w 3186376"/>
              <a:gd name="connsiteY5-1026" fmla="*/ 3046130 h 3242474"/>
              <a:gd name="connsiteX6-1027" fmla="*/ 605860 w 3186376"/>
              <a:gd name="connsiteY6-1028" fmla="*/ 2664663 h 3242474"/>
              <a:gd name="connsiteX7-1029" fmla="*/ 381468 w 3186376"/>
              <a:gd name="connsiteY7-1030" fmla="*/ 3242474 h 3242474"/>
              <a:gd name="connsiteX8-1031" fmla="*/ 0 w 3186376"/>
              <a:gd name="connsiteY8-1032" fmla="*/ 3236864 h 3242474"/>
              <a:gd name="connsiteX9-1033" fmla="*/ 431956 w 3186376"/>
              <a:gd name="connsiteY9-1034" fmla="*/ 2232708 h 3242474"/>
              <a:gd name="connsiteX10-1035" fmla="*/ 1559529 w 3186376"/>
              <a:gd name="connsiteY10-1036" fmla="*/ 1991485 h 3242474"/>
              <a:gd name="connsiteX11-1037" fmla="*/ 1234160 w 3186376"/>
              <a:gd name="connsiteY11-1038" fmla="*/ 959279 h 3242474"/>
              <a:gd name="connsiteX12-1039" fmla="*/ 1049035 w 3186376"/>
              <a:gd name="connsiteY12-1040" fmla="*/ 16828 h 3242474"/>
              <a:gd name="connsiteX0-1041" fmla="*/ 1049035 w 3186376"/>
              <a:gd name="connsiteY0-1042" fmla="*/ 16828 h 3242474"/>
              <a:gd name="connsiteX1-1043" fmla="*/ 1447333 w 3186376"/>
              <a:gd name="connsiteY1-1044" fmla="*/ 0 h 3242474"/>
              <a:gd name="connsiteX2-1045" fmla="*/ 1666116 w 3186376"/>
              <a:gd name="connsiteY2-1046" fmla="*/ 734886 h 3242474"/>
              <a:gd name="connsiteX3-1047" fmla="*/ 2401001 w 3186376"/>
              <a:gd name="connsiteY3-1048" fmla="*/ 560982 h 3242474"/>
              <a:gd name="connsiteX4-1049" fmla="*/ 3186376 w 3186376"/>
              <a:gd name="connsiteY4-1050" fmla="*/ 1828800 h 3242474"/>
              <a:gd name="connsiteX5-1051" fmla="*/ 2300025 w 3186376"/>
              <a:gd name="connsiteY5-1052" fmla="*/ 3046130 h 3242474"/>
              <a:gd name="connsiteX6-1053" fmla="*/ 605860 w 3186376"/>
              <a:gd name="connsiteY6-1054" fmla="*/ 2664663 h 3242474"/>
              <a:gd name="connsiteX7-1055" fmla="*/ 381468 w 3186376"/>
              <a:gd name="connsiteY7-1056" fmla="*/ 3242474 h 3242474"/>
              <a:gd name="connsiteX8-1057" fmla="*/ 0 w 3186376"/>
              <a:gd name="connsiteY8-1058" fmla="*/ 3236864 h 3242474"/>
              <a:gd name="connsiteX9-1059" fmla="*/ 431956 w 3186376"/>
              <a:gd name="connsiteY9-1060" fmla="*/ 2232708 h 3242474"/>
              <a:gd name="connsiteX10-1061" fmla="*/ 1559529 w 3186376"/>
              <a:gd name="connsiteY10-1062" fmla="*/ 1991485 h 3242474"/>
              <a:gd name="connsiteX11-1063" fmla="*/ 1234160 w 3186376"/>
              <a:gd name="connsiteY11-1064" fmla="*/ 959279 h 3242474"/>
              <a:gd name="connsiteX12-1065" fmla="*/ 1049035 w 3186376"/>
              <a:gd name="connsiteY12-1066" fmla="*/ 16828 h 3242474"/>
              <a:gd name="connsiteX0-1067" fmla="*/ 1049035 w 3203206"/>
              <a:gd name="connsiteY0-1068" fmla="*/ 16828 h 3242474"/>
              <a:gd name="connsiteX1-1069" fmla="*/ 1447333 w 3203206"/>
              <a:gd name="connsiteY1-1070" fmla="*/ 0 h 3242474"/>
              <a:gd name="connsiteX2-1071" fmla="*/ 1666116 w 3203206"/>
              <a:gd name="connsiteY2-1072" fmla="*/ 734886 h 3242474"/>
              <a:gd name="connsiteX3-1073" fmla="*/ 2401001 w 3203206"/>
              <a:gd name="connsiteY3-1074" fmla="*/ 560982 h 3242474"/>
              <a:gd name="connsiteX4-1075" fmla="*/ 3203206 w 3203206"/>
              <a:gd name="connsiteY4-1076" fmla="*/ 1823190 h 3242474"/>
              <a:gd name="connsiteX5-1077" fmla="*/ 2300025 w 3203206"/>
              <a:gd name="connsiteY5-1078" fmla="*/ 3046130 h 3242474"/>
              <a:gd name="connsiteX6-1079" fmla="*/ 605860 w 3203206"/>
              <a:gd name="connsiteY6-1080" fmla="*/ 2664663 h 3242474"/>
              <a:gd name="connsiteX7-1081" fmla="*/ 381468 w 3203206"/>
              <a:gd name="connsiteY7-1082" fmla="*/ 3242474 h 3242474"/>
              <a:gd name="connsiteX8-1083" fmla="*/ 0 w 3203206"/>
              <a:gd name="connsiteY8-1084" fmla="*/ 3236864 h 3242474"/>
              <a:gd name="connsiteX9-1085" fmla="*/ 431956 w 3203206"/>
              <a:gd name="connsiteY9-1086" fmla="*/ 2232708 h 3242474"/>
              <a:gd name="connsiteX10-1087" fmla="*/ 1559529 w 3203206"/>
              <a:gd name="connsiteY10-1088" fmla="*/ 1991485 h 3242474"/>
              <a:gd name="connsiteX11-1089" fmla="*/ 1234160 w 3203206"/>
              <a:gd name="connsiteY11-1090" fmla="*/ 959279 h 3242474"/>
              <a:gd name="connsiteX12-1091" fmla="*/ 1049035 w 3203206"/>
              <a:gd name="connsiteY12-1092" fmla="*/ 16828 h 3242474"/>
              <a:gd name="connsiteX0-1093" fmla="*/ 1049035 w 3203206"/>
              <a:gd name="connsiteY0-1094" fmla="*/ 16828 h 3242474"/>
              <a:gd name="connsiteX1-1095" fmla="*/ 1447333 w 3203206"/>
              <a:gd name="connsiteY1-1096" fmla="*/ 0 h 3242474"/>
              <a:gd name="connsiteX2-1097" fmla="*/ 1666116 w 3203206"/>
              <a:gd name="connsiteY2-1098" fmla="*/ 734886 h 3242474"/>
              <a:gd name="connsiteX3-1099" fmla="*/ 2401001 w 3203206"/>
              <a:gd name="connsiteY3-1100" fmla="*/ 560982 h 3242474"/>
              <a:gd name="connsiteX4-1101" fmla="*/ 3203206 w 3203206"/>
              <a:gd name="connsiteY4-1102" fmla="*/ 1823190 h 3242474"/>
              <a:gd name="connsiteX5-1103" fmla="*/ 2300025 w 3203206"/>
              <a:gd name="connsiteY5-1104" fmla="*/ 3046130 h 3242474"/>
              <a:gd name="connsiteX6-1105" fmla="*/ 605860 w 3203206"/>
              <a:gd name="connsiteY6-1106" fmla="*/ 2664663 h 3242474"/>
              <a:gd name="connsiteX7-1107" fmla="*/ 381468 w 3203206"/>
              <a:gd name="connsiteY7-1108" fmla="*/ 3242474 h 3242474"/>
              <a:gd name="connsiteX8-1109" fmla="*/ 0 w 3203206"/>
              <a:gd name="connsiteY8-1110" fmla="*/ 3236864 h 3242474"/>
              <a:gd name="connsiteX9-1111" fmla="*/ 431956 w 3203206"/>
              <a:gd name="connsiteY9-1112" fmla="*/ 2232708 h 3242474"/>
              <a:gd name="connsiteX10-1113" fmla="*/ 1559529 w 3203206"/>
              <a:gd name="connsiteY10-1114" fmla="*/ 1991485 h 3242474"/>
              <a:gd name="connsiteX11-1115" fmla="*/ 1234160 w 3203206"/>
              <a:gd name="connsiteY11-1116" fmla="*/ 959279 h 3242474"/>
              <a:gd name="connsiteX12-1117" fmla="*/ 1049035 w 3203206"/>
              <a:gd name="connsiteY12-1118" fmla="*/ 16828 h 3242474"/>
              <a:gd name="connsiteX0-1119" fmla="*/ 1049035 w 3203206"/>
              <a:gd name="connsiteY0-1120" fmla="*/ 16828 h 3242474"/>
              <a:gd name="connsiteX1-1121" fmla="*/ 1447333 w 3203206"/>
              <a:gd name="connsiteY1-1122" fmla="*/ 0 h 3242474"/>
              <a:gd name="connsiteX2-1123" fmla="*/ 1666116 w 3203206"/>
              <a:gd name="connsiteY2-1124" fmla="*/ 734886 h 3242474"/>
              <a:gd name="connsiteX3-1125" fmla="*/ 2401001 w 3203206"/>
              <a:gd name="connsiteY3-1126" fmla="*/ 560982 h 3242474"/>
              <a:gd name="connsiteX4-1127" fmla="*/ 3203206 w 3203206"/>
              <a:gd name="connsiteY4-1128" fmla="*/ 1823190 h 3242474"/>
              <a:gd name="connsiteX5-1129" fmla="*/ 2300025 w 3203206"/>
              <a:gd name="connsiteY5-1130" fmla="*/ 3046130 h 3242474"/>
              <a:gd name="connsiteX6-1131" fmla="*/ 605860 w 3203206"/>
              <a:gd name="connsiteY6-1132" fmla="*/ 2664663 h 3242474"/>
              <a:gd name="connsiteX7-1133" fmla="*/ 381468 w 3203206"/>
              <a:gd name="connsiteY7-1134" fmla="*/ 3242474 h 3242474"/>
              <a:gd name="connsiteX8-1135" fmla="*/ 0 w 3203206"/>
              <a:gd name="connsiteY8-1136" fmla="*/ 3236864 h 3242474"/>
              <a:gd name="connsiteX9-1137" fmla="*/ 431956 w 3203206"/>
              <a:gd name="connsiteY9-1138" fmla="*/ 2232708 h 3242474"/>
              <a:gd name="connsiteX10-1139" fmla="*/ 1559529 w 3203206"/>
              <a:gd name="connsiteY10-1140" fmla="*/ 1991485 h 3242474"/>
              <a:gd name="connsiteX11-1141" fmla="*/ 1234160 w 3203206"/>
              <a:gd name="connsiteY11-1142" fmla="*/ 959279 h 3242474"/>
              <a:gd name="connsiteX12-1143" fmla="*/ 1049035 w 3203206"/>
              <a:gd name="connsiteY12-1144" fmla="*/ 16828 h 3242474"/>
              <a:gd name="connsiteX0-1145" fmla="*/ 1049035 w 3175157"/>
              <a:gd name="connsiteY0-1146" fmla="*/ 16828 h 3242474"/>
              <a:gd name="connsiteX1-1147" fmla="*/ 1447333 w 3175157"/>
              <a:gd name="connsiteY1-1148" fmla="*/ 0 h 3242474"/>
              <a:gd name="connsiteX2-1149" fmla="*/ 1666116 w 3175157"/>
              <a:gd name="connsiteY2-1150" fmla="*/ 734886 h 3242474"/>
              <a:gd name="connsiteX3-1151" fmla="*/ 2401001 w 3175157"/>
              <a:gd name="connsiteY3-1152" fmla="*/ 560982 h 3242474"/>
              <a:gd name="connsiteX4-1153" fmla="*/ 3175157 w 3175157"/>
              <a:gd name="connsiteY4-1154" fmla="*/ 1834409 h 3242474"/>
              <a:gd name="connsiteX5-1155" fmla="*/ 2300025 w 3175157"/>
              <a:gd name="connsiteY5-1156" fmla="*/ 3046130 h 3242474"/>
              <a:gd name="connsiteX6-1157" fmla="*/ 605860 w 3175157"/>
              <a:gd name="connsiteY6-1158" fmla="*/ 2664663 h 3242474"/>
              <a:gd name="connsiteX7-1159" fmla="*/ 381468 w 3175157"/>
              <a:gd name="connsiteY7-1160" fmla="*/ 3242474 h 3242474"/>
              <a:gd name="connsiteX8-1161" fmla="*/ 0 w 3175157"/>
              <a:gd name="connsiteY8-1162" fmla="*/ 3236864 h 3242474"/>
              <a:gd name="connsiteX9-1163" fmla="*/ 431956 w 3175157"/>
              <a:gd name="connsiteY9-1164" fmla="*/ 2232708 h 3242474"/>
              <a:gd name="connsiteX10-1165" fmla="*/ 1559529 w 3175157"/>
              <a:gd name="connsiteY10-1166" fmla="*/ 1991485 h 3242474"/>
              <a:gd name="connsiteX11-1167" fmla="*/ 1234160 w 3175157"/>
              <a:gd name="connsiteY11-1168" fmla="*/ 959279 h 3242474"/>
              <a:gd name="connsiteX12-1169" fmla="*/ 1049035 w 3175157"/>
              <a:gd name="connsiteY12-1170" fmla="*/ 16828 h 3242474"/>
              <a:gd name="connsiteX0-1171" fmla="*/ 1049035 w 3175157"/>
              <a:gd name="connsiteY0-1172" fmla="*/ 16828 h 3242474"/>
              <a:gd name="connsiteX1-1173" fmla="*/ 1447333 w 3175157"/>
              <a:gd name="connsiteY1-1174" fmla="*/ 0 h 3242474"/>
              <a:gd name="connsiteX2-1175" fmla="*/ 1666116 w 3175157"/>
              <a:gd name="connsiteY2-1176" fmla="*/ 734886 h 3242474"/>
              <a:gd name="connsiteX3-1177" fmla="*/ 2401001 w 3175157"/>
              <a:gd name="connsiteY3-1178" fmla="*/ 560982 h 3242474"/>
              <a:gd name="connsiteX4-1179" fmla="*/ 3175157 w 3175157"/>
              <a:gd name="connsiteY4-1180" fmla="*/ 1834409 h 3242474"/>
              <a:gd name="connsiteX5-1181" fmla="*/ 2300025 w 3175157"/>
              <a:gd name="connsiteY5-1182" fmla="*/ 3046130 h 3242474"/>
              <a:gd name="connsiteX6-1183" fmla="*/ 605860 w 3175157"/>
              <a:gd name="connsiteY6-1184" fmla="*/ 2664663 h 3242474"/>
              <a:gd name="connsiteX7-1185" fmla="*/ 381468 w 3175157"/>
              <a:gd name="connsiteY7-1186" fmla="*/ 3242474 h 3242474"/>
              <a:gd name="connsiteX8-1187" fmla="*/ 0 w 3175157"/>
              <a:gd name="connsiteY8-1188" fmla="*/ 3236864 h 3242474"/>
              <a:gd name="connsiteX9-1189" fmla="*/ 431956 w 3175157"/>
              <a:gd name="connsiteY9-1190" fmla="*/ 2232708 h 3242474"/>
              <a:gd name="connsiteX10-1191" fmla="*/ 1559529 w 3175157"/>
              <a:gd name="connsiteY10-1192" fmla="*/ 1991485 h 3242474"/>
              <a:gd name="connsiteX11-1193" fmla="*/ 1234160 w 3175157"/>
              <a:gd name="connsiteY11-1194" fmla="*/ 959279 h 3242474"/>
              <a:gd name="connsiteX12-1195" fmla="*/ 1049035 w 3175157"/>
              <a:gd name="connsiteY12-1196" fmla="*/ 16828 h 3242474"/>
              <a:gd name="connsiteX0-1197" fmla="*/ 1049035 w 3175157"/>
              <a:gd name="connsiteY0-1198" fmla="*/ 16828 h 3242474"/>
              <a:gd name="connsiteX1-1199" fmla="*/ 1447333 w 3175157"/>
              <a:gd name="connsiteY1-1200" fmla="*/ 0 h 3242474"/>
              <a:gd name="connsiteX2-1201" fmla="*/ 1666116 w 3175157"/>
              <a:gd name="connsiteY2-1202" fmla="*/ 734886 h 3242474"/>
              <a:gd name="connsiteX3-1203" fmla="*/ 2401001 w 3175157"/>
              <a:gd name="connsiteY3-1204" fmla="*/ 560982 h 3242474"/>
              <a:gd name="connsiteX4-1205" fmla="*/ 3175157 w 3175157"/>
              <a:gd name="connsiteY4-1206" fmla="*/ 1834409 h 3242474"/>
              <a:gd name="connsiteX5-1207" fmla="*/ 2300025 w 3175157"/>
              <a:gd name="connsiteY5-1208" fmla="*/ 3046130 h 3242474"/>
              <a:gd name="connsiteX6-1209" fmla="*/ 605860 w 3175157"/>
              <a:gd name="connsiteY6-1210" fmla="*/ 2664663 h 3242474"/>
              <a:gd name="connsiteX7-1211" fmla="*/ 381468 w 3175157"/>
              <a:gd name="connsiteY7-1212" fmla="*/ 3242474 h 3242474"/>
              <a:gd name="connsiteX8-1213" fmla="*/ 0 w 3175157"/>
              <a:gd name="connsiteY8-1214" fmla="*/ 3236864 h 3242474"/>
              <a:gd name="connsiteX9-1215" fmla="*/ 431956 w 3175157"/>
              <a:gd name="connsiteY9-1216" fmla="*/ 2232708 h 3242474"/>
              <a:gd name="connsiteX10-1217" fmla="*/ 1559529 w 3175157"/>
              <a:gd name="connsiteY10-1218" fmla="*/ 1991485 h 3242474"/>
              <a:gd name="connsiteX11-1219" fmla="*/ 1234160 w 3175157"/>
              <a:gd name="connsiteY11-1220" fmla="*/ 959279 h 3242474"/>
              <a:gd name="connsiteX12-1221" fmla="*/ 1049035 w 3175157"/>
              <a:gd name="connsiteY12-1222" fmla="*/ 16828 h 3242474"/>
              <a:gd name="connsiteX0-1223" fmla="*/ 1049035 w 3175157"/>
              <a:gd name="connsiteY0-1224" fmla="*/ 16828 h 3242474"/>
              <a:gd name="connsiteX1-1225" fmla="*/ 1447333 w 3175157"/>
              <a:gd name="connsiteY1-1226" fmla="*/ 0 h 3242474"/>
              <a:gd name="connsiteX2-1227" fmla="*/ 1666116 w 3175157"/>
              <a:gd name="connsiteY2-1228" fmla="*/ 734886 h 3242474"/>
              <a:gd name="connsiteX3-1229" fmla="*/ 2401001 w 3175157"/>
              <a:gd name="connsiteY3-1230" fmla="*/ 560982 h 3242474"/>
              <a:gd name="connsiteX4-1231" fmla="*/ 3175157 w 3175157"/>
              <a:gd name="connsiteY4-1232" fmla="*/ 1834409 h 3242474"/>
              <a:gd name="connsiteX5-1233" fmla="*/ 2300025 w 3175157"/>
              <a:gd name="connsiteY5-1234" fmla="*/ 3046130 h 3242474"/>
              <a:gd name="connsiteX6-1235" fmla="*/ 605860 w 3175157"/>
              <a:gd name="connsiteY6-1236" fmla="*/ 2664663 h 3242474"/>
              <a:gd name="connsiteX7-1237" fmla="*/ 381468 w 3175157"/>
              <a:gd name="connsiteY7-1238" fmla="*/ 3242474 h 3242474"/>
              <a:gd name="connsiteX8-1239" fmla="*/ 0 w 3175157"/>
              <a:gd name="connsiteY8-1240" fmla="*/ 3236864 h 3242474"/>
              <a:gd name="connsiteX9-1241" fmla="*/ 431956 w 3175157"/>
              <a:gd name="connsiteY9-1242" fmla="*/ 2232708 h 3242474"/>
              <a:gd name="connsiteX10-1243" fmla="*/ 1559529 w 3175157"/>
              <a:gd name="connsiteY10-1244" fmla="*/ 1991485 h 3242474"/>
              <a:gd name="connsiteX11-1245" fmla="*/ 1234160 w 3175157"/>
              <a:gd name="connsiteY11-1246" fmla="*/ 959279 h 3242474"/>
              <a:gd name="connsiteX12-1247" fmla="*/ 1049035 w 3175157"/>
              <a:gd name="connsiteY12-1248" fmla="*/ 16828 h 3242474"/>
              <a:gd name="connsiteX0-1249" fmla="*/ 1049035 w 3175157"/>
              <a:gd name="connsiteY0-1250" fmla="*/ 16828 h 3242474"/>
              <a:gd name="connsiteX1-1251" fmla="*/ 1447333 w 3175157"/>
              <a:gd name="connsiteY1-1252" fmla="*/ 0 h 3242474"/>
              <a:gd name="connsiteX2-1253" fmla="*/ 1666116 w 3175157"/>
              <a:gd name="connsiteY2-1254" fmla="*/ 734886 h 3242474"/>
              <a:gd name="connsiteX3-1255" fmla="*/ 2401001 w 3175157"/>
              <a:gd name="connsiteY3-1256" fmla="*/ 560982 h 3242474"/>
              <a:gd name="connsiteX4-1257" fmla="*/ 3175157 w 3175157"/>
              <a:gd name="connsiteY4-1258" fmla="*/ 1834409 h 3242474"/>
              <a:gd name="connsiteX5-1259" fmla="*/ 2300025 w 3175157"/>
              <a:gd name="connsiteY5-1260" fmla="*/ 3046130 h 3242474"/>
              <a:gd name="connsiteX6-1261" fmla="*/ 605860 w 3175157"/>
              <a:gd name="connsiteY6-1262" fmla="*/ 2664663 h 3242474"/>
              <a:gd name="connsiteX7-1263" fmla="*/ 381468 w 3175157"/>
              <a:gd name="connsiteY7-1264" fmla="*/ 3242474 h 3242474"/>
              <a:gd name="connsiteX8-1265" fmla="*/ 0 w 3175157"/>
              <a:gd name="connsiteY8-1266" fmla="*/ 3236864 h 3242474"/>
              <a:gd name="connsiteX9-1267" fmla="*/ 431956 w 3175157"/>
              <a:gd name="connsiteY9-1268" fmla="*/ 2232708 h 3242474"/>
              <a:gd name="connsiteX10-1269" fmla="*/ 1559529 w 3175157"/>
              <a:gd name="connsiteY10-1270" fmla="*/ 1991485 h 3242474"/>
              <a:gd name="connsiteX11-1271" fmla="*/ 1234160 w 3175157"/>
              <a:gd name="connsiteY11-1272" fmla="*/ 959279 h 3242474"/>
              <a:gd name="connsiteX12-1273" fmla="*/ 1049035 w 3175157"/>
              <a:gd name="connsiteY12-1274" fmla="*/ 16828 h 3242474"/>
              <a:gd name="connsiteX0-1275" fmla="*/ 1049035 w 3175157"/>
              <a:gd name="connsiteY0-1276" fmla="*/ 16828 h 3242474"/>
              <a:gd name="connsiteX1-1277" fmla="*/ 1447333 w 3175157"/>
              <a:gd name="connsiteY1-1278" fmla="*/ 0 h 3242474"/>
              <a:gd name="connsiteX2-1279" fmla="*/ 1666116 w 3175157"/>
              <a:gd name="connsiteY2-1280" fmla="*/ 734886 h 3242474"/>
              <a:gd name="connsiteX3-1281" fmla="*/ 2401001 w 3175157"/>
              <a:gd name="connsiteY3-1282" fmla="*/ 560982 h 3242474"/>
              <a:gd name="connsiteX4-1283" fmla="*/ 3175157 w 3175157"/>
              <a:gd name="connsiteY4-1284" fmla="*/ 1834409 h 3242474"/>
              <a:gd name="connsiteX5-1285" fmla="*/ 2300025 w 3175157"/>
              <a:gd name="connsiteY5-1286" fmla="*/ 3046130 h 3242474"/>
              <a:gd name="connsiteX6-1287" fmla="*/ 605860 w 3175157"/>
              <a:gd name="connsiteY6-1288" fmla="*/ 2664663 h 3242474"/>
              <a:gd name="connsiteX7-1289" fmla="*/ 381468 w 3175157"/>
              <a:gd name="connsiteY7-1290" fmla="*/ 3242474 h 3242474"/>
              <a:gd name="connsiteX8-1291" fmla="*/ 0 w 3175157"/>
              <a:gd name="connsiteY8-1292" fmla="*/ 3236864 h 3242474"/>
              <a:gd name="connsiteX9-1293" fmla="*/ 431956 w 3175157"/>
              <a:gd name="connsiteY9-1294" fmla="*/ 2232708 h 3242474"/>
              <a:gd name="connsiteX10-1295" fmla="*/ 1559529 w 3175157"/>
              <a:gd name="connsiteY10-1296" fmla="*/ 1991485 h 3242474"/>
              <a:gd name="connsiteX11-1297" fmla="*/ 1234160 w 3175157"/>
              <a:gd name="connsiteY11-1298" fmla="*/ 959279 h 3242474"/>
              <a:gd name="connsiteX12-1299" fmla="*/ 1049035 w 3175157"/>
              <a:gd name="connsiteY12-1300" fmla="*/ 16828 h 3242474"/>
              <a:gd name="connsiteX0-1301" fmla="*/ 1049035 w 3175157"/>
              <a:gd name="connsiteY0-1302" fmla="*/ 16828 h 3242474"/>
              <a:gd name="connsiteX1-1303" fmla="*/ 1447333 w 3175157"/>
              <a:gd name="connsiteY1-1304" fmla="*/ 0 h 3242474"/>
              <a:gd name="connsiteX2-1305" fmla="*/ 1666116 w 3175157"/>
              <a:gd name="connsiteY2-1306" fmla="*/ 734886 h 3242474"/>
              <a:gd name="connsiteX3-1307" fmla="*/ 2401001 w 3175157"/>
              <a:gd name="connsiteY3-1308" fmla="*/ 560982 h 3242474"/>
              <a:gd name="connsiteX4-1309" fmla="*/ 3175157 w 3175157"/>
              <a:gd name="connsiteY4-1310" fmla="*/ 1834409 h 3242474"/>
              <a:gd name="connsiteX5-1311" fmla="*/ 2300025 w 3175157"/>
              <a:gd name="connsiteY5-1312" fmla="*/ 3046130 h 3242474"/>
              <a:gd name="connsiteX6-1313" fmla="*/ 605860 w 3175157"/>
              <a:gd name="connsiteY6-1314" fmla="*/ 2664663 h 3242474"/>
              <a:gd name="connsiteX7-1315" fmla="*/ 381468 w 3175157"/>
              <a:gd name="connsiteY7-1316" fmla="*/ 3242474 h 3242474"/>
              <a:gd name="connsiteX8-1317" fmla="*/ 0 w 3175157"/>
              <a:gd name="connsiteY8-1318" fmla="*/ 3236864 h 3242474"/>
              <a:gd name="connsiteX9-1319" fmla="*/ 431956 w 3175157"/>
              <a:gd name="connsiteY9-1320" fmla="*/ 2232708 h 3242474"/>
              <a:gd name="connsiteX10-1321" fmla="*/ 1559529 w 3175157"/>
              <a:gd name="connsiteY10-1322" fmla="*/ 1991485 h 3242474"/>
              <a:gd name="connsiteX11-1323" fmla="*/ 1234160 w 3175157"/>
              <a:gd name="connsiteY11-1324" fmla="*/ 959279 h 3242474"/>
              <a:gd name="connsiteX12-1325" fmla="*/ 1049035 w 3175157"/>
              <a:gd name="connsiteY12-1326" fmla="*/ 16828 h 3242474"/>
              <a:gd name="connsiteX0-1327" fmla="*/ 1049035 w 3175157"/>
              <a:gd name="connsiteY0-1328" fmla="*/ 16828 h 3242474"/>
              <a:gd name="connsiteX1-1329" fmla="*/ 1447333 w 3175157"/>
              <a:gd name="connsiteY1-1330" fmla="*/ 0 h 3242474"/>
              <a:gd name="connsiteX2-1331" fmla="*/ 1666116 w 3175157"/>
              <a:gd name="connsiteY2-1332" fmla="*/ 734886 h 3242474"/>
              <a:gd name="connsiteX3-1333" fmla="*/ 2401001 w 3175157"/>
              <a:gd name="connsiteY3-1334" fmla="*/ 560982 h 3242474"/>
              <a:gd name="connsiteX4-1335" fmla="*/ 3175157 w 3175157"/>
              <a:gd name="connsiteY4-1336" fmla="*/ 1834409 h 3242474"/>
              <a:gd name="connsiteX5-1337" fmla="*/ 2300025 w 3175157"/>
              <a:gd name="connsiteY5-1338" fmla="*/ 3046130 h 3242474"/>
              <a:gd name="connsiteX6-1339" fmla="*/ 605860 w 3175157"/>
              <a:gd name="connsiteY6-1340" fmla="*/ 2664663 h 3242474"/>
              <a:gd name="connsiteX7-1341" fmla="*/ 381468 w 3175157"/>
              <a:gd name="connsiteY7-1342" fmla="*/ 3242474 h 3242474"/>
              <a:gd name="connsiteX8-1343" fmla="*/ 0 w 3175157"/>
              <a:gd name="connsiteY8-1344" fmla="*/ 3236864 h 3242474"/>
              <a:gd name="connsiteX9-1345" fmla="*/ 431956 w 3175157"/>
              <a:gd name="connsiteY9-1346" fmla="*/ 2232708 h 3242474"/>
              <a:gd name="connsiteX10-1347" fmla="*/ 1559529 w 3175157"/>
              <a:gd name="connsiteY10-1348" fmla="*/ 1991485 h 3242474"/>
              <a:gd name="connsiteX11-1349" fmla="*/ 1234160 w 3175157"/>
              <a:gd name="connsiteY11-1350" fmla="*/ 959279 h 3242474"/>
              <a:gd name="connsiteX12-1351" fmla="*/ 1049035 w 3175157"/>
              <a:gd name="connsiteY12-1352" fmla="*/ 16828 h 3242474"/>
              <a:gd name="connsiteX0-1353" fmla="*/ 1049035 w 3175157"/>
              <a:gd name="connsiteY0-1354" fmla="*/ 16828 h 3242474"/>
              <a:gd name="connsiteX1-1355" fmla="*/ 1447333 w 3175157"/>
              <a:gd name="connsiteY1-1356" fmla="*/ 0 h 3242474"/>
              <a:gd name="connsiteX2-1357" fmla="*/ 1666116 w 3175157"/>
              <a:gd name="connsiteY2-1358" fmla="*/ 734886 h 3242474"/>
              <a:gd name="connsiteX3-1359" fmla="*/ 2401001 w 3175157"/>
              <a:gd name="connsiteY3-1360" fmla="*/ 560982 h 3242474"/>
              <a:gd name="connsiteX4-1361" fmla="*/ 3175157 w 3175157"/>
              <a:gd name="connsiteY4-1362" fmla="*/ 1834409 h 3242474"/>
              <a:gd name="connsiteX5-1363" fmla="*/ 2300025 w 3175157"/>
              <a:gd name="connsiteY5-1364" fmla="*/ 3046130 h 3242474"/>
              <a:gd name="connsiteX6-1365" fmla="*/ 605860 w 3175157"/>
              <a:gd name="connsiteY6-1366" fmla="*/ 2664663 h 3242474"/>
              <a:gd name="connsiteX7-1367" fmla="*/ 381468 w 3175157"/>
              <a:gd name="connsiteY7-1368" fmla="*/ 3242474 h 3242474"/>
              <a:gd name="connsiteX8-1369" fmla="*/ 0 w 3175157"/>
              <a:gd name="connsiteY8-1370" fmla="*/ 3236864 h 3242474"/>
              <a:gd name="connsiteX9-1371" fmla="*/ 431956 w 3175157"/>
              <a:gd name="connsiteY9-1372" fmla="*/ 2232708 h 3242474"/>
              <a:gd name="connsiteX10-1373" fmla="*/ 1559529 w 3175157"/>
              <a:gd name="connsiteY10-1374" fmla="*/ 1991485 h 3242474"/>
              <a:gd name="connsiteX11-1375" fmla="*/ 1234160 w 3175157"/>
              <a:gd name="connsiteY11-1376" fmla="*/ 959279 h 3242474"/>
              <a:gd name="connsiteX12-1377" fmla="*/ 1049035 w 3175157"/>
              <a:gd name="connsiteY12-1378" fmla="*/ 16828 h 3242474"/>
              <a:gd name="connsiteX0-1379" fmla="*/ 1049035 w 3175157"/>
              <a:gd name="connsiteY0-1380" fmla="*/ 16828 h 3242474"/>
              <a:gd name="connsiteX1-1381" fmla="*/ 1447333 w 3175157"/>
              <a:gd name="connsiteY1-1382" fmla="*/ 0 h 3242474"/>
              <a:gd name="connsiteX2-1383" fmla="*/ 1666116 w 3175157"/>
              <a:gd name="connsiteY2-1384" fmla="*/ 734886 h 3242474"/>
              <a:gd name="connsiteX3-1385" fmla="*/ 2401001 w 3175157"/>
              <a:gd name="connsiteY3-1386" fmla="*/ 560982 h 3242474"/>
              <a:gd name="connsiteX4-1387" fmla="*/ 3175157 w 3175157"/>
              <a:gd name="connsiteY4-1388" fmla="*/ 1834409 h 3242474"/>
              <a:gd name="connsiteX5-1389" fmla="*/ 2300025 w 3175157"/>
              <a:gd name="connsiteY5-1390" fmla="*/ 3046130 h 3242474"/>
              <a:gd name="connsiteX6-1391" fmla="*/ 605860 w 3175157"/>
              <a:gd name="connsiteY6-1392" fmla="*/ 2664663 h 3242474"/>
              <a:gd name="connsiteX7-1393" fmla="*/ 381468 w 3175157"/>
              <a:gd name="connsiteY7-1394" fmla="*/ 3242474 h 3242474"/>
              <a:gd name="connsiteX8-1395" fmla="*/ 0 w 3175157"/>
              <a:gd name="connsiteY8-1396" fmla="*/ 3236864 h 3242474"/>
              <a:gd name="connsiteX9-1397" fmla="*/ 431956 w 3175157"/>
              <a:gd name="connsiteY9-1398" fmla="*/ 2232708 h 3242474"/>
              <a:gd name="connsiteX10-1399" fmla="*/ 1559529 w 3175157"/>
              <a:gd name="connsiteY10-1400" fmla="*/ 1991485 h 3242474"/>
              <a:gd name="connsiteX11-1401" fmla="*/ 1234160 w 3175157"/>
              <a:gd name="connsiteY11-1402" fmla="*/ 959279 h 3242474"/>
              <a:gd name="connsiteX12-1403" fmla="*/ 1049035 w 3175157"/>
              <a:gd name="connsiteY12-1404" fmla="*/ 16828 h 3242474"/>
              <a:gd name="connsiteX0-1405" fmla="*/ 1049035 w 3175157"/>
              <a:gd name="connsiteY0-1406" fmla="*/ 16828 h 3242474"/>
              <a:gd name="connsiteX1-1407" fmla="*/ 1447333 w 3175157"/>
              <a:gd name="connsiteY1-1408" fmla="*/ 0 h 3242474"/>
              <a:gd name="connsiteX2-1409" fmla="*/ 1666116 w 3175157"/>
              <a:gd name="connsiteY2-1410" fmla="*/ 734886 h 3242474"/>
              <a:gd name="connsiteX3-1411" fmla="*/ 2401001 w 3175157"/>
              <a:gd name="connsiteY3-1412" fmla="*/ 560982 h 3242474"/>
              <a:gd name="connsiteX4-1413" fmla="*/ 3175157 w 3175157"/>
              <a:gd name="connsiteY4-1414" fmla="*/ 1834409 h 3242474"/>
              <a:gd name="connsiteX5-1415" fmla="*/ 2300025 w 3175157"/>
              <a:gd name="connsiteY5-1416" fmla="*/ 3046130 h 3242474"/>
              <a:gd name="connsiteX6-1417" fmla="*/ 605860 w 3175157"/>
              <a:gd name="connsiteY6-1418" fmla="*/ 2664663 h 3242474"/>
              <a:gd name="connsiteX7-1419" fmla="*/ 381468 w 3175157"/>
              <a:gd name="connsiteY7-1420" fmla="*/ 3242474 h 3242474"/>
              <a:gd name="connsiteX8-1421" fmla="*/ 0 w 3175157"/>
              <a:gd name="connsiteY8-1422" fmla="*/ 3236864 h 3242474"/>
              <a:gd name="connsiteX9-1423" fmla="*/ 431956 w 3175157"/>
              <a:gd name="connsiteY9-1424" fmla="*/ 2232708 h 3242474"/>
              <a:gd name="connsiteX10-1425" fmla="*/ 1559529 w 3175157"/>
              <a:gd name="connsiteY10-1426" fmla="*/ 1991485 h 3242474"/>
              <a:gd name="connsiteX11-1427" fmla="*/ 1234160 w 3175157"/>
              <a:gd name="connsiteY11-1428" fmla="*/ 959279 h 3242474"/>
              <a:gd name="connsiteX12-1429" fmla="*/ 1049035 w 3175157"/>
              <a:gd name="connsiteY12-1430" fmla="*/ 16828 h 3242474"/>
              <a:gd name="connsiteX0-1431" fmla="*/ 1049035 w 3175157"/>
              <a:gd name="connsiteY0-1432" fmla="*/ 16828 h 3242474"/>
              <a:gd name="connsiteX1-1433" fmla="*/ 1447333 w 3175157"/>
              <a:gd name="connsiteY1-1434" fmla="*/ 0 h 3242474"/>
              <a:gd name="connsiteX2-1435" fmla="*/ 1666116 w 3175157"/>
              <a:gd name="connsiteY2-1436" fmla="*/ 734886 h 3242474"/>
              <a:gd name="connsiteX3-1437" fmla="*/ 2401001 w 3175157"/>
              <a:gd name="connsiteY3-1438" fmla="*/ 560982 h 3242474"/>
              <a:gd name="connsiteX4-1439" fmla="*/ 3175157 w 3175157"/>
              <a:gd name="connsiteY4-1440" fmla="*/ 1834409 h 3242474"/>
              <a:gd name="connsiteX5-1441" fmla="*/ 2300025 w 3175157"/>
              <a:gd name="connsiteY5-1442" fmla="*/ 3046130 h 3242474"/>
              <a:gd name="connsiteX6-1443" fmla="*/ 605860 w 3175157"/>
              <a:gd name="connsiteY6-1444" fmla="*/ 2664663 h 3242474"/>
              <a:gd name="connsiteX7-1445" fmla="*/ 381468 w 3175157"/>
              <a:gd name="connsiteY7-1446" fmla="*/ 3242474 h 3242474"/>
              <a:gd name="connsiteX8-1447" fmla="*/ 0 w 3175157"/>
              <a:gd name="connsiteY8-1448" fmla="*/ 3236864 h 3242474"/>
              <a:gd name="connsiteX9-1449" fmla="*/ 516103 w 3175157"/>
              <a:gd name="connsiteY9-1450" fmla="*/ 2249538 h 3242474"/>
              <a:gd name="connsiteX10-1451" fmla="*/ 1559529 w 3175157"/>
              <a:gd name="connsiteY10-1452" fmla="*/ 1991485 h 3242474"/>
              <a:gd name="connsiteX11-1453" fmla="*/ 1234160 w 3175157"/>
              <a:gd name="connsiteY11-1454" fmla="*/ 959279 h 3242474"/>
              <a:gd name="connsiteX12-1455" fmla="*/ 1049035 w 3175157"/>
              <a:gd name="connsiteY12-1456" fmla="*/ 16828 h 3242474"/>
              <a:gd name="connsiteX0-1457" fmla="*/ 1049035 w 3175157"/>
              <a:gd name="connsiteY0-1458" fmla="*/ 16828 h 3242474"/>
              <a:gd name="connsiteX1-1459" fmla="*/ 1447333 w 3175157"/>
              <a:gd name="connsiteY1-1460" fmla="*/ 0 h 3242474"/>
              <a:gd name="connsiteX2-1461" fmla="*/ 1666116 w 3175157"/>
              <a:gd name="connsiteY2-1462" fmla="*/ 734886 h 3242474"/>
              <a:gd name="connsiteX3-1463" fmla="*/ 2401001 w 3175157"/>
              <a:gd name="connsiteY3-1464" fmla="*/ 560982 h 3242474"/>
              <a:gd name="connsiteX4-1465" fmla="*/ 3175157 w 3175157"/>
              <a:gd name="connsiteY4-1466" fmla="*/ 1834409 h 3242474"/>
              <a:gd name="connsiteX5-1467" fmla="*/ 2300025 w 3175157"/>
              <a:gd name="connsiteY5-1468" fmla="*/ 3046130 h 3242474"/>
              <a:gd name="connsiteX6-1469" fmla="*/ 605860 w 3175157"/>
              <a:gd name="connsiteY6-1470" fmla="*/ 2664663 h 3242474"/>
              <a:gd name="connsiteX7-1471" fmla="*/ 381468 w 3175157"/>
              <a:gd name="connsiteY7-1472" fmla="*/ 3242474 h 3242474"/>
              <a:gd name="connsiteX8-1473" fmla="*/ 0 w 3175157"/>
              <a:gd name="connsiteY8-1474" fmla="*/ 3236864 h 3242474"/>
              <a:gd name="connsiteX9-1475" fmla="*/ 516103 w 3175157"/>
              <a:gd name="connsiteY9-1476" fmla="*/ 2249538 h 3242474"/>
              <a:gd name="connsiteX10-1477" fmla="*/ 1559529 w 3175157"/>
              <a:gd name="connsiteY10-1478" fmla="*/ 1991485 h 3242474"/>
              <a:gd name="connsiteX11-1479" fmla="*/ 1234160 w 3175157"/>
              <a:gd name="connsiteY11-1480" fmla="*/ 959279 h 3242474"/>
              <a:gd name="connsiteX12-1481" fmla="*/ 1049035 w 3175157"/>
              <a:gd name="connsiteY12-1482" fmla="*/ 16828 h 3242474"/>
              <a:gd name="connsiteX0-1483" fmla="*/ 1049035 w 3175157"/>
              <a:gd name="connsiteY0-1484" fmla="*/ 16828 h 3242474"/>
              <a:gd name="connsiteX1-1485" fmla="*/ 1447333 w 3175157"/>
              <a:gd name="connsiteY1-1486" fmla="*/ 0 h 3242474"/>
              <a:gd name="connsiteX2-1487" fmla="*/ 1666116 w 3175157"/>
              <a:gd name="connsiteY2-1488" fmla="*/ 734886 h 3242474"/>
              <a:gd name="connsiteX3-1489" fmla="*/ 2401001 w 3175157"/>
              <a:gd name="connsiteY3-1490" fmla="*/ 560982 h 3242474"/>
              <a:gd name="connsiteX4-1491" fmla="*/ 3175157 w 3175157"/>
              <a:gd name="connsiteY4-1492" fmla="*/ 1834409 h 3242474"/>
              <a:gd name="connsiteX5-1493" fmla="*/ 2300025 w 3175157"/>
              <a:gd name="connsiteY5-1494" fmla="*/ 3046130 h 3242474"/>
              <a:gd name="connsiteX6-1495" fmla="*/ 605860 w 3175157"/>
              <a:gd name="connsiteY6-1496" fmla="*/ 2664663 h 3242474"/>
              <a:gd name="connsiteX7-1497" fmla="*/ 381468 w 3175157"/>
              <a:gd name="connsiteY7-1498" fmla="*/ 3242474 h 3242474"/>
              <a:gd name="connsiteX8-1499" fmla="*/ 0 w 3175157"/>
              <a:gd name="connsiteY8-1500" fmla="*/ 3236864 h 3242474"/>
              <a:gd name="connsiteX9-1501" fmla="*/ 516103 w 3175157"/>
              <a:gd name="connsiteY9-1502" fmla="*/ 2249538 h 3242474"/>
              <a:gd name="connsiteX10-1503" fmla="*/ 1559529 w 3175157"/>
              <a:gd name="connsiteY10-1504" fmla="*/ 1991485 h 3242474"/>
              <a:gd name="connsiteX11-1505" fmla="*/ 1234160 w 3175157"/>
              <a:gd name="connsiteY11-1506" fmla="*/ 959279 h 3242474"/>
              <a:gd name="connsiteX12-1507" fmla="*/ 1049035 w 3175157"/>
              <a:gd name="connsiteY12-1508" fmla="*/ 16828 h 3242474"/>
              <a:gd name="connsiteX0-1509" fmla="*/ 1049035 w 3175157"/>
              <a:gd name="connsiteY0-1510" fmla="*/ 16828 h 3242474"/>
              <a:gd name="connsiteX1-1511" fmla="*/ 1447333 w 3175157"/>
              <a:gd name="connsiteY1-1512" fmla="*/ 0 h 3242474"/>
              <a:gd name="connsiteX2-1513" fmla="*/ 1666116 w 3175157"/>
              <a:gd name="connsiteY2-1514" fmla="*/ 734886 h 3242474"/>
              <a:gd name="connsiteX3-1515" fmla="*/ 2401001 w 3175157"/>
              <a:gd name="connsiteY3-1516" fmla="*/ 560982 h 3242474"/>
              <a:gd name="connsiteX4-1517" fmla="*/ 3175157 w 3175157"/>
              <a:gd name="connsiteY4-1518" fmla="*/ 1834409 h 3242474"/>
              <a:gd name="connsiteX5-1519" fmla="*/ 2300025 w 3175157"/>
              <a:gd name="connsiteY5-1520" fmla="*/ 3046130 h 3242474"/>
              <a:gd name="connsiteX6-1521" fmla="*/ 605860 w 3175157"/>
              <a:gd name="connsiteY6-1522" fmla="*/ 2664663 h 3242474"/>
              <a:gd name="connsiteX7-1523" fmla="*/ 381468 w 3175157"/>
              <a:gd name="connsiteY7-1524" fmla="*/ 3242474 h 3242474"/>
              <a:gd name="connsiteX8-1525" fmla="*/ 0 w 3175157"/>
              <a:gd name="connsiteY8-1526" fmla="*/ 3236864 h 3242474"/>
              <a:gd name="connsiteX9-1527" fmla="*/ 516103 w 3175157"/>
              <a:gd name="connsiteY9-1528" fmla="*/ 2249538 h 3242474"/>
              <a:gd name="connsiteX10-1529" fmla="*/ 1559529 w 3175157"/>
              <a:gd name="connsiteY10-1530" fmla="*/ 1991485 h 3242474"/>
              <a:gd name="connsiteX11-1531" fmla="*/ 1234160 w 3175157"/>
              <a:gd name="connsiteY11-1532" fmla="*/ 959279 h 3242474"/>
              <a:gd name="connsiteX12-1533" fmla="*/ 1049035 w 3175157"/>
              <a:gd name="connsiteY12-1534" fmla="*/ 16828 h 3242474"/>
              <a:gd name="connsiteX0-1535" fmla="*/ 1049035 w 3203206"/>
              <a:gd name="connsiteY0-1536" fmla="*/ 16828 h 3242474"/>
              <a:gd name="connsiteX1-1537" fmla="*/ 1447333 w 3203206"/>
              <a:gd name="connsiteY1-1538" fmla="*/ 0 h 3242474"/>
              <a:gd name="connsiteX2-1539" fmla="*/ 1666116 w 3203206"/>
              <a:gd name="connsiteY2-1540" fmla="*/ 734886 h 3242474"/>
              <a:gd name="connsiteX3-1541" fmla="*/ 2401001 w 3203206"/>
              <a:gd name="connsiteY3-1542" fmla="*/ 560982 h 3242474"/>
              <a:gd name="connsiteX4-1543" fmla="*/ 3203206 w 3203206"/>
              <a:gd name="connsiteY4-1544" fmla="*/ 1834409 h 3242474"/>
              <a:gd name="connsiteX5-1545" fmla="*/ 2300025 w 3203206"/>
              <a:gd name="connsiteY5-1546" fmla="*/ 3046130 h 3242474"/>
              <a:gd name="connsiteX6-1547" fmla="*/ 605860 w 3203206"/>
              <a:gd name="connsiteY6-1548" fmla="*/ 2664663 h 3242474"/>
              <a:gd name="connsiteX7-1549" fmla="*/ 381468 w 3203206"/>
              <a:gd name="connsiteY7-1550" fmla="*/ 3242474 h 3242474"/>
              <a:gd name="connsiteX8-1551" fmla="*/ 0 w 3203206"/>
              <a:gd name="connsiteY8-1552" fmla="*/ 3236864 h 3242474"/>
              <a:gd name="connsiteX9-1553" fmla="*/ 516103 w 3203206"/>
              <a:gd name="connsiteY9-1554" fmla="*/ 2249538 h 3242474"/>
              <a:gd name="connsiteX10-1555" fmla="*/ 1559529 w 3203206"/>
              <a:gd name="connsiteY10-1556" fmla="*/ 1991485 h 3242474"/>
              <a:gd name="connsiteX11-1557" fmla="*/ 1234160 w 3203206"/>
              <a:gd name="connsiteY11-1558" fmla="*/ 959279 h 3242474"/>
              <a:gd name="connsiteX12-1559" fmla="*/ 1049035 w 3203206"/>
              <a:gd name="connsiteY12-1560" fmla="*/ 16828 h 3242474"/>
              <a:gd name="connsiteX0-1561" fmla="*/ 1049035 w 3203570"/>
              <a:gd name="connsiteY0-1562" fmla="*/ 16828 h 3242474"/>
              <a:gd name="connsiteX1-1563" fmla="*/ 1447333 w 3203570"/>
              <a:gd name="connsiteY1-1564" fmla="*/ 0 h 3242474"/>
              <a:gd name="connsiteX2-1565" fmla="*/ 1666116 w 3203570"/>
              <a:gd name="connsiteY2-1566" fmla="*/ 734886 h 3242474"/>
              <a:gd name="connsiteX3-1567" fmla="*/ 2401001 w 3203570"/>
              <a:gd name="connsiteY3-1568" fmla="*/ 560982 h 3242474"/>
              <a:gd name="connsiteX4-1569" fmla="*/ 3203206 w 3203570"/>
              <a:gd name="connsiteY4-1570" fmla="*/ 1834409 h 3242474"/>
              <a:gd name="connsiteX5-1571" fmla="*/ 2300025 w 3203570"/>
              <a:gd name="connsiteY5-1572" fmla="*/ 3046130 h 3242474"/>
              <a:gd name="connsiteX6-1573" fmla="*/ 605860 w 3203570"/>
              <a:gd name="connsiteY6-1574" fmla="*/ 2664663 h 3242474"/>
              <a:gd name="connsiteX7-1575" fmla="*/ 381468 w 3203570"/>
              <a:gd name="connsiteY7-1576" fmla="*/ 3242474 h 3242474"/>
              <a:gd name="connsiteX8-1577" fmla="*/ 0 w 3203570"/>
              <a:gd name="connsiteY8-1578" fmla="*/ 3236864 h 3242474"/>
              <a:gd name="connsiteX9-1579" fmla="*/ 516103 w 3203570"/>
              <a:gd name="connsiteY9-1580" fmla="*/ 2249538 h 3242474"/>
              <a:gd name="connsiteX10-1581" fmla="*/ 1559529 w 3203570"/>
              <a:gd name="connsiteY10-1582" fmla="*/ 1991485 h 3242474"/>
              <a:gd name="connsiteX11-1583" fmla="*/ 1234160 w 3203570"/>
              <a:gd name="connsiteY11-1584" fmla="*/ 959279 h 3242474"/>
              <a:gd name="connsiteX12-1585" fmla="*/ 1049035 w 3203570"/>
              <a:gd name="connsiteY12-1586" fmla="*/ 16828 h 3242474"/>
              <a:gd name="connsiteX0-1587" fmla="*/ 1049035 w 3203570"/>
              <a:gd name="connsiteY0-1588" fmla="*/ 16828 h 3242474"/>
              <a:gd name="connsiteX1-1589" fmla="*/ 1447333 w 3203570"/>
              <a:gd name="connsiteY1-1590" fmla="*/ 0 h 3242474"/>
              <a:gd name="connsiteX2-1591" fmla="*/ 1666116 w 3203570"/>
              <a:gd name="connsiteY2-1592" fmla="*/ 734886 h 3242474"/>
              <a:gd name="connsiteX3-1593" fmla="*/ 2401001 w 3203570"/>
              <a:gd name="connsiteY3-1594" fmla="*/ 560982 h 3242474"/>
              <a:gd name="connsiteX4-1595" fmla="*/ 3203206 w 3203570"/>
              <a:gd name="connsiteY4-1596" fmla="*/ 1834409 h 3242474"/>
              <a:gd name="connsiteX5-1597" fmla="*/ 2300025 w 3203570"/>
              <a:gd name="connsiteY5-1598" fmla="*/ 3046130 h 3242474"/>
              <a:gd name="connsiteX6-1599" fmla="*/ 605860 w 3203570"/>
              <a:gd name="connsiteY6-1600" fmla="*/ 2664663 h 3242474"/>
              <a:gd name="connsiteX7-1601" fmla="*/ 381468 w 3203570"/>
              <a:gd name="connsiteY7-1602" fmla="*/ 3242474 h 3242474"/>
              <a:gd name="connsiteX8-1603" fmla="*/ 0 w 3203570"/>
              <a:gd name="connsiteY8-1604" fmla="*/ 3236864 h 3242474"/>
              <a:gd name="connsiteX9-1605" fmla="*/ 516103 w 3203570"/>
              <a:gd name="connsiteY9-1606" fmla="*/ 2249538 h 3242474"/>
              <a:gd name="connsiteX10-1607" fmla="*/ 1559529 w 3203570"/>
              <a:gd name="connsiteY10-1608" fmla="*/ 1991485 h 3242474"/>
              <a:gd name="connsiteX11-1609" fmla="*/ 1234160 w 3203570"/>
              <a:gd name="connsiteY11-1610" fmla="*/ 959279 h 3242474"/>
              <a:gd name="connsiteX12-1611" fmla="*/ 1049035 w 3203570"/>
              <a:gd name="connsiteY12-1612" fmla="*/ 16828 h 3242474"/>
              <a:gd name="connsiteX0-1613" fmla="*/ 1049035 w 3203570"/>
              <a:gd name="connsiteY0-1614" fmla="*/ 16828 h 3242474"/>
              <a:gd name="connsiteX1-1615" fmla="*/ 1447333 w 3203570"/>
              <a:gd name="connsiteY1-1616" fmla="*/ 0 h 3242474"/>
              <a:gd name="connsiteX2-1617" fmla="*/ 1666116 w 3203570"/>
              <a:gd name="connsiteY2-1618" fmla="*/ 734886 h 3242474"/>
              <a:gd name="connsiteX3-1619" fmla="*/ 2401001 w 3203570"/>
              <a:gd name="connsiteY3-1620" fmla="*/ 560982 h 3242474"/>
              <a:gd name="connsiteX4-1621" fmla="*/ 3203206 w 3203570"/>
              <a:gd name="connsiteY4-1622" fmla="*/ 1834409 h 3242474"/>
              <a:gd name="connsiteX5-1623" fmla="*/ 2300025 w 3203570"/>
              <a:gd name="connsiteY5-1624" fmla="*/ 3046130 h 3242474"/>
              <a:gd name="connsiteX6-1625" fmla="*/ 605860 w 3203570"/>
              <a:gd name="connsiteY6-1626" fmla="*/ 2664663 h 3242474"/>
              <a:gd name="connsiteX7-1627" fmla="*/ 381468 w 3203570"/>
              <a:gd name="connsiteY7-1628" fmla="*/ 3242474 h 3242474"/>
              <a:gd name="connsiteX8-1629" fmla="*/ 0 w 3203570"/>
              <a:gd name="connsiteY8-1630" fmla="*/ 3236864 h 3242474"/>
              <a:gd name="connsiteX9-1631" fmla="*/ 516103 w 3203570"/>
              <a:gd name="connsiteY9-1632" fmla="*/ 2249538 h 3242474"/>
              <a:gd name="connsiteX10-1633" fmla="*/ 1559529 w 3203570"/>
              <a:gd name="connsiteY10-1634" fmla="*/ 1991485 h 3242474"/>
              <a:gd name="connsiteX11-1635" fmla="*/ 1234160 w 3203570"/>
              <a:gd name="connsiteY11-1636" fmla="*/ 959279 h 3242474"/>
              <a:gd name="connsiteX12-1637" fmla="*/ 1049035 w 3203570"/>
              <a:gd name="connsiteY12-1638" fmla="*/ 16828 h 3242474"/>
              <a:gd name="connsiteX0-1639" fmla="*/ 1049035 w 3203570"/>
              <a:gd name="connsiteY0-1640" fmla="*/ 16828 h 3242474"/>
              <a:gd name="connsiteX1-1641" fmla="*/ 1447333 w 3203570"/>
              <a:gd name="connsiteY1-1642" fmla="*/ 0 h 3242474"/>
              <a:gd name="connsiteX2-1643" fmla="*/ 1666116 w 3203570"/>
              <a:gd name="connsiteY2-1644" fmla="*/ 734886 h 3242474"/>
              <a:gd name="connsiteX3-1645" fmla="*/ 2401001 w 3203570"/>
              <a:gd name="connsiteY3-1646" fmla="*/ 560982 h 3242474"/>
              <a:gd name="connsiteX4-1647" fmla="*/ 3203206 w 3203570"/>
              <a:gd name="connsiteY4-1648" fmla="*/ 1834409 h 3242474"/>
              <a:gd name="connsiteX5-1649" fmla="*/ 2300025 w 3203570"/>
              <a:gd name="connsiteY5-1650" fmla="*/ 3046130 h 3242474"/>
              <a:gd name="connsiteX6-1651" fmla="*/ 605860 w 3203570"/>
              <a:gd name="connsiteY6-1652" fmla="*/ 2664663 h 3242474"/>
              <a:gd name="connsiteX7-1653" fmla="*/ 381468 w 3203570"/>
              <a:gd name="connsiteY7-1654" fmla="*/ 3242474 h 3242474"/>
              <a:gd name="connsiteX8-1655" fmla="*/ 0 w 3203570"/>
              <a:gd name="connsiteY8-1656" fmla="*/ 3236864 h 3242474"/>
              <a:gd name="connsiteX9-1657" fmla="*/ 516103 w 3203570"/>
              <a:gd name="connsiteY9-1658" fmla="*/ 2249538 h 3242474"/>
              <a:gd name="connsiteX10-1659" fmla="*/ 1559529 w 3203570"/>
              <a:gd name="connsiteY10-1660" fmla="*/ 1991485 h 3242474"/>
              <a:gd name="connsiteX11-1661" fmla="*/ 1234160 w 3203570"/>
              <a:gd name="connsiteY11-1662" fmla="*/ 959279 h 3242474"/>
              <a:gd name="connsiteX12-1663" fmla="*/ 1049035 w 3203570"/>
              <a:gd name="connsiteY12-1664" fmla="*/ 16828 h 324247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</a:cxnLst>
            <a:rect l="l" t="t" r="r" b="b"/>
            <a:pathLst>
              <a:path w="3203570" h="3242474">
                <a:moveTo>
                  <a:pt x="1049035" y="16828"/>
                </a:moveTo>
                <a:lnTo>
                  <a:pt x="1447333" y="0"/>
                </a:lnTo>
                <a:cubicBezTo>
                  <a:pt x="1441724" y="284231"/>
                  <a:pt x="1413674" y="613340"/>
                  <a:pt x="1666116" y="734886"/>
                </a:cubicBezTo>
                <a:cubicBezTo>
                  <a:pt x="1888639" y="783504"/>
                  <a:pt x="1937256" y="473095"/>
                  <a:pt x="2401001" y="560982"/>
                </a:cubicBezTo>
                <a:cubicBezTo>
                  <a:pt x="2875965" y="635779"/>
                  <a:pt x="3216295" y="1035945"/>
                  <a:pt x="3203206" y="1834409"/>
                </a:cubicBezTo>
                <a:cubicBezTo>
                  <a:pt x="3175156" y="2587994"/>
                  <a:pt x="2844177" y="2814257"/>
                  <a:pt x="2300025" y="3046130"/>
                </a:cubicBezTo>
                <a:cubicBezTo>
                  <a:pt x="1406194" y="3347190"/>
                  <a:pt x="820903" y="2705801"/>
                  <a:pt x="605860" y="2664663"/>
                </a:cubicBezTo>
                <a:cubicBezTo>
                  <a:pt x="379598" y="2621655"/>
                  <a:pt x="355288" y="2954503"/>
                  <a:pt x="381468" y="3242474"/>
                </a:cubicBezTo>
                <a:lnTo>
                  <a:pt x="0" y="3236864"/>
                </a:lnTo>
                <a:cubicBezTo>
                  <a:pt x="9350" y="2823607"/>
                  <a:pt x="-31788" y="2191567"/>
                  <a:pt x="516103" y="2249538"/>
                </a:cubicBezTo>
                <a:cubicBezTo>
                  <a:pt x="918138" y="2305637"/>
                  <a:pt x="1303347" y="2423441"/>
                  <a:pt x="1559529" y="1991485"/>
                </a:cubicBezTo>
                <a:cubicBezTo>
                  <a:pt x="1720344" y="1686686"/>
                  <a:pt x="1701645" y="1337006"/>
                  <a:pt x="1234160" y="959279"/>
                </a:cubicBezTo>
                <a:cubicBezTo>
                  <a:pt x="1155622" y="891961"/>
                  <a:pt x="981717" y="516102"/>
                  <a:pt x="1049035" y="1682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7" name="Freeform 50"/>
          <p:cNvSpPr>
            <a:spLocks noChangeAspect="1"/>
          </p:cNvSpPr>
          <p:nvPr/>
        </p:nvSpPr>
        <p:spPr>
          <a:xfrm>
            <a:off x="6115987" y="1451770"/>
            <a:ext cx="529812" cy="447396"/>
          </a:xfrm>
          <a:custGeom>
            <a:avLst/>
            <a:gdLst/>
            <a:ahLst/>
            <a:cxnLst/>
            <a:rect l="l" t="t" r="r" b="b"/>
            <a:pathLst>
              <a:path w="3213653" h="2719059">
                <a:moveTo>
                  <a:pt x="1378151" y="1333546"/>
                </a:moveTo>
                <a:cubicBezTo>
                  <a:pt x="1319627" y="1375402"/>
                  <a:pt x="1250513" y="1400241"/>
                  <a:pt x="1177640" y="1404742"/>
                </a:cubicBezTo>
                <a:cubicBezTo>
                  <a:pt x="1183273" y="1421668"/>
                  <a:pt x="1185388" y="1439329"/>
                  <a:pt x="1185029" y="1457608"/>
                </a:cubicBezTo>
                <a:lnTo>
                  <a:pt x="1182201" y="1517198"/>
                </a:lnTo>
                <a:cubicBezTo>
                  <a:pt x="1256472" y="1514781"/>
                  <a:pt x="1326341" y="1484168"/>
                  <a:pt x="1378151" y="1432005"/>
                </a:cubicBezTo>
                <a:close/>
                <a:moveTo>
                  <a:pt x="1765736" y="0"/>
                </a:moveTo>
                <a:cubicBezTo>
                  <a:pt x="1820598" y="0"/>
                  <a:pt x="1865072" y="44474"/>
                  <a:pt x="1865072" y="99336"/>
                </a:cubicBezTo>
                <a:lnTo>
                  <a:pt x="1865072" y="1145199"/>
                </a:lnTo>
                <a:cubicBezTo>
                  <a:pt x="1927584" y="1198906"/>
                  <a:pt x="2002197" y="1234373"/>
                  <a:pt x="2081262" y="1252128"/>
                </a:cubicBezTo>
                <a:cubicBezTo>
                  <a:pt x="2096727" y="1219747"/>
                  <a:pt x="2112543" y="1186289"/>
                  <a:pt x="2123992" y="1149920"/>
                </a:cubicBezTo>
                <a:cubicBezTo>
                  <a:pt x="1899600" y="1041464"/>
                  <a:pt x="1832282" y="585198"/>
                  <a:pt x="1933258" y="437473"/>
                </a:cubicBezTo>
                <a:cubicBezTo>
                  <a:pt x="2028156" y="327848"/>
                  <a:pt x="2131647" y="265468"/>
                  <a:pt x="2345195" y="261608"/>
                </a:cubicBezTo>
                <a:cubicBezTo>
                  <a:pt x="2375702" y="261056"/>
                  <a:pt x="2408455" y="261699"/>
                  <a:pt x="2443750" y="263569"/>
                </a:cubicBezTo>
                <a:cubicBezTo>
                  <a:pt x="2954244" y="291618"/>
                  <a:pt x="3189856" y="886259"/>
                  <a:pt x="3206686" y="1323824"/>
                </a:cubicBezTo>
                <a:cubicBezTo>
                  <a:pt x="3247823" y="2015701"/>
                  <a:pt x="3103839" y="2270013"/>
                  <a:pt x="2853267" y="2462617"/>
                </a:cubicBezTo>
                <a:cubicBezTo>
                  <a:pt x="2511068" y="2735627"/>
                  <a:pt x="2157650" y="2470097"/>
                  <a:pt x="2084722" y="2170906"/>
                </a:cubicBezTo>
                <a:cubicBezTo>
                  <a:pt x="2058544" y="2038140"/>
                  <a:pt x="2127730" y="1922204"/>
                  <a:pt x="2202528" y="1800658"/>
                </a:cubicBezTo>
                <a:lnTo>
                  <a:pt x="2143866" y="1730900"/>
                </a:lnTo>
                <a:cubicBezTo>
                  <a:pt x="2096151" y="1741682"/>
                  <a:pt x="2046910" y="1746675"/>
                  <a:pt x="1997032" y="1746402"/>
                </a:cubicBezTo>
                <a:lnTo>
                  <a:pt x="1887189" y="1736891"/>
                </a:lnTo>
                <a:lnTo>
                  <a:pt x="1887189" y="2619722"/>
                </a:lnTo>
                <a:cubicBezTo>
                  <a:pt x="1887189" y="2674584"/>
                  <a:pt x="1842715" y="2719058"/>
                  <a:pt x="1787853" y="2719058"/>
                </a:cubicBezTo>
                <a:cubicBezTo>
                  <a:pt x="1732991" y="2719058"/>
                  <a:pt x="1688517" y="2674584"/>
                  <a:pt x="1688517" y="2619722"/>
                </a:cubicBezTo>
                <a:lnTo>
                  <a:pt x="1688517" y="1730093"/>
                </a:lnTo>
                <a:cubicBezTo>
                  <a:pt x="1688517" y="1710960"/>
                  <a:pt x="1693926" y="1693091"/>
                  <a:pt x="1704798" y="1678857"/>
                </a:cubicBezTo>
                <a:cubicBezTo>
                  <a:pt x="1659024" y="1659660"/>
                  <a:pt x="1616387" y="1633873"/>
                  <a:pt x="1576823" y="1603655"/>
                </a:cubicBezTo>
                <a:lnTo>
                  <a:pt x="1576823" y="2619723"/>
                </a:lnTo>
                <a:cubicBezTo>
                  <a:pt x="1576823" y="2674585"/>
                  <a:pt x="1532349" y="2719059"/>
                  <a:pt x="1477487" y="2719059"/>
                </a:cubicBezTo>
                <a:cubicBezTo>
                  <a:pt x="1422625" y="2719059"/>
                  <a:pt x="1378151" y="2674585"/>
                  <a:pt x="1378151" y="2619723"/>
                </a:cubicBezTo>
                <a:lnTo>
                  <a:pt x="1378151" y="1615564"/>
                </a:lnTo>
                <a:cubicBezTo>
                  <a:pt x="1313743" y="1650180"/>
                  <a:pt x="1240907" y="1668612"/>
                  <a:pt x="1165758" y="1668570"/>
                </a:cubicBezTo>
                <a:lnTo>
                  <a:pt x="1143358" y="1665899"/>
                </a:lnTo>
                <a:cubicBezTo>
                  <a:pt x="1108602" y="1733381"/>
                  <a:pt x="1056017" y="1769960"/>
                  <a:pt x="1011125" y="1833465"/>
                </a:cubicBezTo>
                <a:cubicBezTo>
                  <a:pt x="1085923" y="1955011"/>
                  <a:pt x="1155109" y="2070947"/>
                  <a:pt x="1128931" y="2203713"/>
                </a:cubicBezTo>
                <a:cubicBezTo>
                  <a:pt x="1056003" y="2502904"/>
                  <a:pt x="702585" y="2768434"/>
                  <a:pt x="360386" y="2495424"/>
                </a:cubicBezTo>
                <a:cubicBezTo>
                  <a:pt x="109814" y="2302820"/>
                  <a:pt x="-34170" y="2048508"/>
                  <a:pt x="6967" y="1356631"/>
                </a:cubicBezTo>
                <a:cubicBezTo>
                  <a:pt x="23797" y="919066"/>
                  <a:pt x="259409" y="324425"/>
                  <a:pt x="769903" y="296376"/>
                </a:cubicBezTo>
                <a:cubicBezTo>
                  <a:pt x="805198" y="294506"/>
                  <a:pt x="837951" y="293863"/>
                  <a:pt x="868458" y="294415"/>
                </a:cubicBezTo>
                <a:cubicBezTo>
                  <a:pt x="1082006" y="298276"/>
                  <a:pt x="1185497" y="360655"/>
                  <a:pt x="1280395" y="470280"/>
                </a:cubicBezTo>
                <a:cubicBezTo>
                  <a:pt x="1381371" y="618005"/>
                  <a:pt x="1314053" y="1074271"/>
                  <a:pt x="1089661" y="1182727"/>
                </a:cubicBezTo>
                <a:cubicBezTo>
                  <a:pt x="1098183" y="1209798"/>
                  <a:pt x="1109125" y="1235256"/>
                  <a:pt x="1120578" y="1259840"/>
                </a:cubicBezTo>
                <a:cubicBezTo>
                  <a:pt x="1123656" y="1260899"/>
                  <a:pt x="1126770" y="1260948"/>
                  <a:pt x="1129891" y="1260950"/>
                </a:cubicBezTo>
                <a:cubicBezTo>
                  <a:pt x="1227949" y="1261006"/>
                  <a:pt x="1320161" y="1214330"/>
                  <a:pt x="1378151" y="1135267"/>
                </a:cubicBezTo>
                <a:lnTo>
                  <a:pt x="1378151" y="118395"/>
                </a:lnTo>
                <a:cubicBezTo>
                  <a:pt x="1378151" y="63533"/>
                  <a:pt x="1422625" y="19059"/>
                  <a:pt x="1477487" y="19059"/>
                </a:cubicBezTo>
                <a:cubicBezTo>
                  <a:pt x="1532349" y="19059"/>
                  <a:pt x="1576823" y="63533"/>
                  <a:pt x="1576823" y="118395"/>
                </a:cubicBezTo>
                <a:lnTo>
                  <a:pt x="1576823" y="1413063"/>
                </a:lnTo>
                <a:cubicBezTo>
                  <a:pt x="1680597" y="1536757"/>
                  <a:pt x="1834575" y="1607590"/>
                  <a:pt x="1997786" y="1608484"/>
                </a:cubicBezTo>
                <a:lnTo>
                  <a:pt x="2057480" y="1605248"/>
                </a:lnTo>
                <a:cubicBezTo>
                  <a:pt x="2038910" y="1561698"/>
                  <a:pt x="2027992" y="1505121"/>
                  <a:pt x="2028624" y="1424801"/>
                </a:cubicBezTo>
                <a:lnTo>
                  <a:pt x="2034537" y="1382501"/>
                </a:lnTo>
                <a:cubicBezTo>
                  <a:pt x="1972012" y="1367348"/>
                  <a:pt x="1912047" y="1342676"/>
                  <a:pt x="1856155" y="1310037"/>
                </a:cubicBezTo>
                <a:cubicBezTo>
                  <a:pt x="1840993" y="1344880"/>
                  <a:pt x="1806188" y="1369059"/>
                  <a:pt x="1765736" y="1369059"/>
                </a:cubicBezTo>
                <a:cubicBezTo>
                  <a:pt x="1710874" y="1369059"/>
                  <a:pt x="1666400" y="1324585"/>
                  <a:pt x="1666400" y="1269723"/>
                </a:cubicBezTo>
                <a:lnTo>
                  <a:pt x="1666400" y="99336"/>
                </a:lnTo>
                <a:cubicBezTo>
                  <a:pt x="1666400" y="44474"/>
                  <a:pt x="1710874" y="0"/>
                  <a:pt x="176573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8" name="Teardrop 9"/>
          <p:cNvSpPr>
            <a:spLocks noChangeAspect="1"/>
          </p:cNvSpPr>
          <p:nvPr/>
        </p:nvSpPr>
        <p:spPr>
          <a:xfrm rot="18900000">
            <a:off x="7840756" y="2475143"/>
            <a:ext cx="512877" cy="437727"/>
          </a:xfrm>
          <a:custGeom>
            <a:avLst/>
            <a:gdLst/>
            <a:ahLst/>
            <a:cxnLst/>
            <a:rect l="l" t="t" r="r" b="b"/>
            <a:pathLst>
              <a:path w="3552042" h="3031575">
                <a:moveTo>
                  <a:pt x="1499560" y="1284945"/>
                </a:moveTo>
                <a:lnTo>
                  <a:pt x="1272419" y="1057805"/>
                </a:lnTo>
                <a:lnTo>
                  <a:pt x="1054631" y="1275593"/>
                </a:lnTo>
                <a:lnTo>
                  <a:pt x="836843" y="1057805"/>
                </a:lnTo>
                <a:lnTo>
                  <a:pt x="609703" y="1284945"/>
                </a:lnTo>
                <a:lnTo>
                  <a:pt x="827491" y="1502733"/>
                </a:lnTo>
                <a:lnTo>
                  <a:pt x="609703" y="1720522"/>
                </a:lnTo>
                <a:lnTo>
                  <a:pt x="836843" y="1947662"/>
                </a:lnTo>
                <a:lnTo>
                  <a:pt x="1054631" y="1729874"/>
                </a:lnTo>
                <a:lnTo>
                  <a:pt x="1272419" y="1947662"/>
                </a:lnTo>
                <a:lnTo>
                  <a:pt x="1499560" y="1720522"/>
                </a:lnTo>
                <a:lnTo>
                  <a:pt x="1281771" y="1502733"/>
                </a:lnTo>
                <a:close/>
                <a:moveTo>
                  <a:pt x="3552042" y="1021270"/>
                </a:moveTo>
                <a:cubicBezTo>
                  <a:pt x="3346428" y="1488389"/>
                  <a:pt x="3240687" y="1885112"/>
                  <a:pt x="3146822" y="2229032"/>
                </a:cubicBezTo>
                <a:cubicBezTo>
                  <a:pt x="3047091" y="2666397"/>
                  <a:pt x="2787512" y="3031575"/>
                  <a:pt x="2344279" y="3031575"/>
                </a:cubicBezTo>
                <a:cubicBezTo>
                  <a:pt x="1991740" y="3031575"/>
                  <a:pt x="1692293" y="2804263"/>
                  <a:pt x="1587926" y="2487045"/>
                </a:cubicBezTo>
                <a:cubicBezTo>
                  <a:pt x="1859795" y="2308350"/>
                  <a:pt x="2033031" y="1980125"/>
                  <a:pt x="2117061" y="1611614"/>
                </a:cubicBezTo>
                <a:cubicBezTo>
                  <a:pt x="2127904" y="1571883"/>
                  <a:pt x="2138872" y="1531598"/>
                  <a:pt x="2150086" y="1490753"/>
                </a:cubicBezTo>
                <a:cubicBezTo>
                  <a:pt x="2212338" y="1465032"/>
                  <a:pt x="2277652" y="1444164"/>
                  <a:pt x="2344279" y="1426490"/>
                </a:cubicBezTo>
                <a:cubicBezTo>
                  <a:pt x="2764465" y="1315024"/>
                  <a:pt x="3073190" y="1226884"/>
                  <a:pt x="3552042" y="1021270"/>
                </a:cubicBezTo>
                <a:close/>
                <a:moveTo>
                  <a:pt x="2557365" y="0"/>
                </a:moveTo>
                <a:cubicBezTo>
                  <a:pt x="2295797" y="594236"/>
                  <a:pt x="2161281" y="1098917"/>
                  <a:pt x="2041873" y="1536428"/>
                </a:cubicBezTo>
                <a:cubicBezTo>
                  <a:pt x="1915003" y="2092812"/>
                  <a:pt x="1584785" y="2557364"/>
                  <a:pt x="1020937" y="2557364"/>
                </a:cubicBezTo>
                <a:cubicBezTo>
                  <a:pt x="457089" y="2557364"/>
                  <a:pt x="0" y="2100276"/>
                  <a:pt x="0" y="1536428"/>
                </a:cubicBezTo>
                <a:cubicBezTo>
                  <a:pt x="0" y="972580"/>
                  <a:pt x="475939" y="660066"/>
                  <a:pt x="1020937" y="515492"/>
                </a:cubicBezTo>
                <a:cubicBezTo>
                  <a:pt x="1555467" y="373694"/>
                  <a:pt x="1948204" y="261568"/>
                  <a:pt x="25573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9" name="Freeform 97"/>
          <p:cNvSpPr>
            <a:spLocks noChangeAspect="1"/>
          </p:cNvSpPr>
          <p:nvPr/>
        </p:nvSpPr>
        <p:spPr>
          <a:xfrm>
            <a:off x="8560808" y="1444151"/>
            <a:ext cx="619107" cy="462636"/>
          </a:xfrm>
          <a:custGeom>
            <a:avLst/>
            <a:gdLst/>
            <a:ahLst/>
            <a:cxnLst/>
            <a:rect l="l" t="t" r="r" b="b"/>
            <a:pathLst>
              <a:path w="3246245" h="2425805">
                <a:moveTo>
                  <a:pt x="2545666" y="706851"/>
                </a:moveTo>
                <a:cubicBezTo>
                  <a:pt x="2704742" y="706851"/>
                  <a:pt x="2833698" y="835807"/>
                  <a:pt x="2833698" y="994883"/>
                </a:cubicBezTo>
                <a:cubicBezTo>
                  <a:pt x="2833698" y="1153959"/>
                  <a:pt x="2704742" y="1282915"/>
                  <a:pt x="2545666" y="1282915"/>
                </a:cubicBezTo>
                <a:cubicBezTo>
                  <a:pt x="2386590" y="1282915"/>
                  <a:pt x="2257634" y="1153959"/>
                  <a:pt x="2257634" y="994883"/>
                </a:cubicBezTo>
                <a:cubicBezTo>
                  <a:pt x="2257634" y="835807"/>
                  <a:pt x="2386590" y="706851"/>
                  <a:pt x="2545666" y="706851"/>
                </a:cubicBezTo>
                <a:close/>
                <a:moveTo>
                  <a:pt x="700580" y="706851"/>
                </a:moveTo>
                <a:cubicBezTo>
                  <a:pt x="859656" y="706851"/>
                  <a:pt x="988612" y="835807"/>
                  <a:pt x="988612" y="994883"/>
                </a:cubicBezTo>
                <a:cubicBezTo>
                  <a:pt x="988612" y="1153959"/>
                  <a:pt x="859656" y="1282915"/>
                  <a:pt x="700580" y="1282915"/>
                </a:cubicBezTo>
                <a:cubicBezTo>
                  <a:pt x="541504" y="1282915"/>
                  <a:pt x="412548" y="1153959"/>
                  <a:pt x="412548" y="994883"/>
                </a:cubicBezTo>
                <a:cubicBezTo>
                  <a:pt x="412548" y="835807"/>
                  <a:pt x="541504" y="706851"/>
                  <a:pt x="700580" y="706851"/>
                </a:cubicBezTo>
                <a:close/>
                <a:moveTo>
                  <a:pt x="1619971" y="0"/>
                </a:moveTo>
                <a:cubicBezTo>
                  <a:pt x="1621025" y="5"/>
                  <a:pt x="1622076" y="12"/>
                  <a:pt x="1623123" y="141"/>
                </a:cubicBezTo>
                <a:cubicBezTo>
                  <a:pt x="1624170" y="12"/>
                  <a:pt x="1625221" y="5"/>
                  <a:pt x="1626275" y="0"/>
                </a:cubicBezTo>
                <a:lnTo>
                  <a:pt x="1626274" y="282"/>
                </a:lnTo>
                <a:cubicBezTo>
                  <a:pt x="1966825" y="4283"/>
                  <a:pt x="1974816" y="220494"/>
                  <a:pt x="2177568" y="171426"/>
                </a:cubicBezTo>
                <a:cubicBezTo>
                  <a:pt x="2600959" y="50212"/>
                  <a:pt x="2963165" y="85364"/>
                  <a:pt x="3172404" y="310875"/>
                </a:cubicBezTo>
                <a:cubicBezTo>
                  <a:pt x="3300075" y="473051"/>
                  <a:pt x="3301971" y="794993"/>
                  <a:pt x="2851767" y="1164523"/>
                </a:cubicBezTo>
                <a:cubicBezTo>
                  <a:pt x="2918303" y="1029844"/>
                  <a:pt x="2927052" y="857771"/>
                  <a:pt x="2799829" y="746887"/>
                </a:cubicBezTo>
                <a:cubicBezTo>
                  <a:pt x="3115459" y="786295"/>
                  <a:pt x="3165949" y="533368"/>
                  <a:pt x="3049873" y="419809"/>
                </a:cubicBezTo>
                <a:cubicBezTo>
                  <a:pt x="2811516" y="207658"/>
                  <a:pt x="2338612" y="298041"/>
                  <a:pt x="2253222" y="493802"/>
                </a:cubicBezTo>
                <a:cubicBezTo>
                  <a:pt x="2139861" y="783555"/>
                  <a:pt x="2165869" y="1185485"/>
                  <a:pt x="2076302" y="1369861"/>
                </a:cubicBezTo>
                <a:cubicBezTo>
                  <a:pt x="1906668" y="1634081"/>
                  <a:pt x="1716639" y="1881305"/>
                  <a:pt x="1713569" y="2080938"/>
                </a:cubicBezTo>
                <a:cubicBezTo>
                  <a:pt x="1706472" y="2158984"/>
                  <a:pt x="1709123" y="2405980"/>
                  <a:pt x="1625847" y="2423204"/>
                </a:cubicBezTo>
                <a:cubicBezTo>
                  <a:pt x="1625847" y="2424071"/>
                  <a:pt x="1625843" y="2424938"/>
                  <a:pt x="1625839" y="2425805"/>
                </a:cubicBezTo>
                <a:lnTo>
                  <a:pt x="1623123" y="2424507"/>
                </a:lnTo>
                <a:lnTo>
                  <a:pt x="1620407" y="2425805"/>
                </a:lnTo>
                <a:cubicBezTo>
                  <a:pt x="1620403" y="2424938"/>
                  <a:pt x="1620399" y="2424071"/>
                  <a:pt x="1620399" y="2423204"/>
                </a:cubicBezTo>
                <a:cubicBezTo>
                  <a:pt x="1537123" y="2405980"/>
                  <a:pt x="1539774" y="2158984"/>
                  <a:pt x="1532677" y="2080938"/>
                </a:cubicBezTo>
                <a:cubicBezTo>
                  <a:pt x="1529607" y="1881305"/>
                  <a:pt x="1339578" y="1634081"/>
                  <a:pt x="1169944" y="1369861"/>
                </a:cubicBezTo>
                <a:cubicBezTo>
                  <a:pt x="1080377" y="1185485"/>
                  <a:pt x="1106385" y="783555"/>
                  <a:pt x="993024" y="493802"/>
                </a:cubicBezTo>
                <a:cubicBezTo>
                  <a:pt x="907634" y="298041"/>
                  <a:pt x="434730" y="207658"/>
                  <a:pt x="196373" y="419809"/>
                </a:cubicBezTo>
                <a:cubicBezTo>
                  <a:pt x="80297" y="533368"/>
                  <a:pt x="130787" y="786295"/>
                  <a:pt x="446417" y="746887"/>
                </a:cubicBezTo>
                <a:cubicBezTo>
                  <a:pt x="319194" y="857771"/>
                  <a:pt x="327943" y="1029844"/>
                  <a:pt x="394479" y="1164523"/>
                </a:cubicBezTo>
                <a:cubicBezTo>
                  <a:pt x="-55725" y="794993"/>
                  <a:pt x="-53829" y="473051"/>
                  <a:pt x="73842" y="310875"/>
                </a:cubicBezTo>
                <a:cubicBezTo>
                  <a:pt x="283081" y="85364"/>
                  <a:pt x="645287" y="50212"/>
                  <a:pt x="1068678" y="171426"/>
                </a:cubicBezTo>
                <a:cubicBezTo>
                  <a:pt x="1271430" y="220494"/>
                  <a:pt x="1279421" y="4283"/>
                  <a:pt x="1619972" y="2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0" name="Donut 22"/>
          <p:cNvSpPr>
            <a:spLocks noChangeAspect="1"/>
          </p:cNvSpPr>
          <p:nvPr/>
        </p:nvSpPr>
        <p:spPr>
          <a:xfrm>
            <a:off x="10277429" y="1539784"/>
            <a:ext cx="529812" cy="271370"/>
          </a:xfrm>
          <a:custGeom>
            <a:avLst/>
            <a:gdLst/>
            <a:ahLst/>
            <a:cxnLst/>
            <a:rect l="l" t="t" r="r" b="b"/>
            <a:pathLst>
              <a:path w="3372524" h="1727404">
                <a:moveTo>
                  <a:pt x="1758003" y="666958"/>
                </a:moveTo>
                <a:cubicBezTo>
                  <a:pt x="1703684" y="666958"/>
                  <a:pt x="1659649" y="710993"/>
                  <a:pt x="1659649" y="765312"/>
                </a:cubicBezTo>
                <a:cubicBezTo>
                  <a:pt x="1659649" y="819631"/>
                  <a:pt x="1703684" y="863666"/>
                  <a:pt x="1758003" y="863666"/>
                </a:cubicBezTo>
                <a:cubicBezTo>
                  <a:pt x="1812322" y="863666"/>
                  <a:pt x="1856357" y="819631"/>
                  <a:pt x="1856357" y="765312"/>
                </a:cubicBezTo>
                <a:cubicBezTo>
                  <a:pt x="1856357" y="710993"/>
                  <a:pt x="1812322" y="666958"/>
                  <a:pt x="1758003" y="666958"/>
                </a:cubicBezTo>
                <a:close/>
                <a:moveTo>
                  <a:pt x="1686261" y="586208"/>
                </a:moveTo>
                <a:cubicBezTo>
                  <a:pt x="1849880" y="586208"/>
                  <a:pt x="1982519" y="718847"/>
                  <a:pt x="1982519" y="882466"/>
                </a:cubicBezTo>
                <a:cubicBezTo>
                  <a:pt x="1982519" y="1046085"/>
                  <a:pt x="1849880" y="1178724"/>
                  <a:pt x="1686261" y="1178724"/>
                </a:cubicBezTo>
                <a:cubicBezTo>
                  <a:pt x="1522642" y="1178724"/>
                  <a:pt x="1390003" y="1046085"/>
                  <a:pt x="1390003" y="882466"/>
                </a:cubicBezTo>
                <a:cubicBezTo>
                  <a:pt x="1390003" y="718847"/>
                  <a:pt x="1522642" y="586208"/>
                  <a:pt x="1686261" y="586208"/>
                </a:cubicBezTo>
                <a:close/>
                <a:moveTo>
                  <a:pt x="1686262" y="448985"/>
                </a:moveTo>
                <a:cubicBezTo>
                  <a:pt x="1446857" y="448985"/>
                  <a:pt x="1252780" y="643062"/>
                  <a:pt x="1252780" y="882467"/>
                </a:cubicBezTo>
                <a:cubicBezTo>
                  <a:pt x="1252780" y="1121872"/>
                  <a:pt x="1446857" y="1315949"/>
                  <a:pt x="1686262" y="1315949"/>
                </a:cubicBezTo>
                <a:cubicBezTo>
                  <a:pt x="1925667" y="1315949"/>
                  <a:pt x="2119744" y="1121872"/>
                  <a:pt x="2119744" y="882467"/>
                </a:cubicBezTo>
                <a:cubicBezTo>
                  <a:pt x="2119744" y="643062"/>
                  <a:pt x="1925667" y="448985"/>
                  <a:pt x="1686262" y="448985"/>
                </a:cubicBezTo>
                <a:close/>
                <a:moveTo>
                  <a:pt x="1893261" y="271274"/>
                </a:moveTo>
                <a:cubicBezTo>
                  <a:pt x="2150128" y="355123"/>
                  <a:pt x="2334334" y="597283"/>
                  <a:pt x="2334334" y="882467"/>
                </a:cubicBezTo>
                <a:cubicBezTo>
                  <a:pt x="2334334" y="1103921"/>
                  <a:pt x="2223259" y="1299432"/>
                  <a:pt x="2053457" y="1415856"/>
                </a:cubicBezTo>
                <a:cubicBezTo>
                  <a:pt x="2494577" y="1286853"/>
                  <a:pt x="2931337" y="1005905"/>
                  <a:pt x="2940842" y="882353"/>
                </a:cubicBezTo>
                <a:lnTo>
                  <a:pt x="2946401" y="882364"/>
                </a:lnTo>
                <a:lnTo>
                  <a:pt x="2943679" y="877137"/>
                </a:lnTo>
                <a:lnTo>
                  <a:pt x="2946401" y="872130"/>
                </a:lnTo>
                <a:lnTo>
                  <a:pt x="2941077" y="872141"/>
                </a:lnTo>
                <a:cubicBezTo>
                  <a:pt x="2875996" y="732702"/>
                  <a:pt x="2369865" y="377972"/>
                  <a:pt x="1893261" y="271274"/>
                </a:cubicBezTo>
                <a:close/>
                <a:moveTo>
                  <a:pt x="1525754" y="256843"/>
                </a:moveTo>
                <a:cubicBezTo>
                  <a:pt x="984953" y="339274"/>
                  <a:pt x="426123" y="752145"/>
                  <a:pt x="426123" y="877021"/>
                </a:cubicBezTo>
                <a:lnTo>
                  <a:pt x="426123" y="877247"/>
                </a:lnTo>
                <a:cubicBezTo>
                  <a:pt x="439083" y="984175"/>
                  <a:pt x="877625" y="1311577"/>
                  <a:pt x="1355183" y="1436828"/>
                </a:cubicBezTo>
                <a:cubicBezTo>
                  <a:pt x="1164798" y="1325758"/>
                  <a:pt x="1038190" y="1118898"/>
                  <a:pt x="1038190" y="882467"/>
                </a:cubicBezTo>
                <a:cubicBezTo>
                  <a:pt x="1038190" y="580157"/>
                  <a:pt x="1245184" y="326193"/>
                  <a:pt x="1525754" y="256843"/>
                </a:cubicBezTo>
                <a:close/>
                <a:moveTo>
                  <a:pt x="1682713" y="0"/>
                </a:moveTo>
                <a:cubicBezTo>
                  <a:pt x="2385858" y="36225"/>
                  <a:pt x="3265322" y="653066"/>
                  <a:pt x="3365400" y="875412"/>
                </a:cubicBezTo>
                <a:lnTo>
                  <a:pt x="3372524" y="875397"/>
                </a:lnTo>
                <a:lnTo>
                  <a:pt x="3368881" y="882344"/>
                </a:lnTo>
                <a:lnTo>
                  <a:pt x="3372524" y="889597"/>
                </a:lnTo>
                <a:lnTo>
                  <a:pt x="3365086" y="889581"/>
                </a:lnTo>
                <a:cubicBezTo>
                  <a:pt x="3348713" y="1110249"/>
                  <a:pt x="2385134" y="1692746"/>
                  <a:pt x="1682713" y="1727404"/>
                </a:cubicBezTo>
                <a:cubicBezTo>
                  <a:pt x="901706" y="1708470"/>
                  <a:pt x="21301" y="1064732"/>
                  <a:pt x="0" y="882497"/>
                </a:cubicBezTo>
                <a:lnTo>
                  <a:pt x="0" y="882184"/>
                </a:lnTo>
                <a:cubicBezTo>
                  <a:pt x="0" y="691908"/>
                  <a:pt x="901706" y="19770"/>
                  <a:pt x="168271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1" name="Freeform 99"/>
          <p:cNvSpPr>
            <a:spLocks noChangeAspect="1"/>
          </p:cNvSpPr>
          <p:nvPr/>
        </p:nvSpPr>
        <p:spPr>
          <a:xfrm>
            <a:off x="7902810" y="1432248"/>
            <a:ext cx="388767" cy="486441"/>
          </a:xfrm>
          <a:custGeom>
            <a:avLst/>
            <a:gdLst/>
            <a:ahLst/>
            <a:cxnLst/>
            <a:rect l="l" t="t" r="r" b="b"/>
            <a:pathLst>
              <a:path w="2427821" h="3249943">
                <a:moveTo>
                  <a:pt x="1783445" y="477276"/>
                </a:moveTo>
                <a:cubicBezTo>
                  <a:pt x="1867295" y="479049"/>
                  <a:pt x="1940306" y="495815"/>
                  <a:pt x="1995323" y="528655"/>
                </a:cubicBezTo>
                <a:cubicBezTo>
                  <a:pt x="2375187" y="892595"/>
                  <a:pt x="1478983" y="963108"/>
                  <a:pt x="1620010" y="1047270"/>
                </a:cubicBezTo>
                <a:cubicBezTo>
                  <a:pt x="1920260" y="1267909"/>
                  <a:pt x="2179568" y="1563610"/>
                  <a:pt x="2275102" y="1879783"/>
                </a:cubicBezTo>
                <a:cubicBezTo>
                  <a:pt x="2386559" y="2264195"/>
                  <a:pt x="2620845" y="2969329"/>
                  <a:pt x="2118153" y="3196792"/>
                </a:cubicBezTo>
                <a:cubicBezTo>
                  <a:pt x="862559" y="3474297"/>
                  <a:pt x="146052" y="2612212"/>
                  <a:pt x="9574" y="1838839"/>
                </a:cubicBezTo>
                <a:cubicBezTo>
                  <a:pt x="-38192" y="1613652"/>
                  <a:pt x="98284" y="1313401"/>
                  <a:pt x="296177" y="1170100"/>
                </a:cubicBezTo>
                <a:cubicBezTo>
                  <a:pt x="391711" y="1081390"/>
                  <a:pt x="330296" y="876673"/>
                  <a:pt x="323472" y="671956"/>
                </a:cubicBezTo>
                <a:cubicBezTo>
                  <a:pt x="296177" y="474063"/>
                  <a:pt x="760199" y="351234"/>
                  <a:pt x="664666" y="1211043"/>
                </a:cubicBezTo>
                <a:cubicBezTo>
                  <a:pt x="853176" y="743465"/>
                  <a:pt x="1420091" y="469595"/>
                  <a:pt x="1783445" y="477276"/>
                </a:cubicBezTo>
                <a:close/>
                <a:moveTo>
                  <a:pt x="1024970" y="33"/>
                </a:moveTo>
                <a:cubicBezTo>
                  <a:pt x="1115949" y="3590"/>
                  <a:pt x="1140206" y="286408"/>
                  <a:pt x="1176458" y="269348"/>
                </a:cubicBezTo>
                <a:cubicBezTo>
                  <a:pt x="1251521" y="278446"/>
                  <a:pt x="1265168" y="21414"/>
                  <a:pt x="1401646" y="44160"/>
                </a:cubicBezTo>
                <a:cubicBezTo>
                  <a:pt x="1469884" y="71456"/>
                  <a:pt x="1374351" y="221581"/>
                  <a:pt x="1360703" y="310292"/>
                </a:cubicBezTo>
                <a:lnTo>
                  <a:pt x="1517652" y="453593"/>
                </a:lnTo>
                <a:cubicBezTo>
                  <a:pt x="974016" y="540030"/>
                  <a:pt x="901229" y="790238"/>
                  <a:pt x="753379" y="951737"/>
                </a:cubicBezTo>
                <a:lnTo>
                  <a:pt x="705610" y="644662"/>
                </a:lnTo>
                <a:lnTo>
                  <a:pt x="787497" y="521832"/>
                </a:lnTo>
                <a:cubicBezTo>
                  <a:pt x="712435" y="433122"/>
                  <a:pt x="446303" y="364883"/>
                  <a:pt x="562310" y="255701"/>
                </a:cubicBezTo>
                <a:cubicBezTo>
                  <a:pt x="739730" y="98751"/>
                  <a:pt x="862560" y="337587"/>
                  <a:pt x="1012685" y="378530"/>
                </a:cubicBezTo>
                <a:cubicBezTo>
                  <a:pt x="1010410" y="253426"/>
                  <a:pt x="796596" y="101025"/>
                  <a:pt x="1005861" y="3217"/>
                </a:cubicBezTo>
                <a:cubicBezTo>
                  <a:pt x="1012543" y="800"/>
                  <a:pt x="1018905" y="-204"/>
                  <a:pt x="1024970" y="3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2" name="Oval 10"/>
          <p:cNvSpPr/>
          <p:nvPr/>
        </p:nvSpPr>
        <p:spPr>
          <a:xfrm>
            <a:off x="9460302" y="1433265"/>
            <a:ext cx="486653" cy="484407"/>
          </a:xfrm>
          <a:custGeom>
            <a:avLst/>
            <a:gdLst/>
            <a:ahLst/>
            <a:cxnLst/>
            <a:rect l="l" t="t" r="r" b="b"/>
            <a:pathLst>
              <a:path w="3229769" h="3214867">
                <a:moveTo>
                  <a:pt x="388922" y="0"/>
                </a:moveTo>
                <a:cubicBezTo>
                  <a:pt x="481031" y="0"/>
                  <a:pt x="564991" y="34887"/>
                  <a:pt x="627459" y="93109"/>
                </a:cubicBezTo>
                <a:cubicBezTo>
                  <a:pt x="689927" y="34887"/>
                  <a:pt x="773888" y="0"/>
                  <a:pt x="865996" y="0"/>
                </a:cubicBezTo>
                <a:cubicBezTo>
                  <a:pt x="958105" y="0"/>
                  <a:pt x="1042065" y="34887"/>
                  <a:pt x="1104533" y="93109"/>
                </a:cubicBezTo>
                <a:cubicBezTo>
                  <a:pt x="1167001" y="34887"/>
                  <a:pt x="1250962" y="0"/>
                  <a:pt x="1343070" y="0"/>
                </a:cubicBezTo>
                <a:cubicBezTo>
                  <a:pt x="1435179" y="0"/>
                  <a:pt x="1519139" y="34887"/>
                  <a:pt x="1581607" y="93109"/>
                </a:cubicBezTo>
                <a:cubicBezTo>
                  <a:pt x="1644075" y="34887"/>
                  <a:pt x="1728036" y="0"/>
                  <a:pt x="1820144" y="0"/>
                </a:cubicBezTo>
                <a:cubicBezTo>
                  <a:pt x="1912253" y="0"/>
                  <a:pt x="1996213" y="34887"/>
                  <a:pt x="2058681" y="93109"/>
                </a:cubicBezTo>
                <a:cubicBezTo>
                  <a:pt x="2121149" y="34887"/>
                  <a:pt x="2205110" y="0"/>
                  <a:pt x="2297218" y="0"/>
                </a:cubicBezTo>
                <a:cubicBezTo>
                  <a:pt x="2389326" y="0"/>
                  <a:pt x="2473286" y="34887"/>
                  <a:pt x="2535755" y="93108"/>
                </a:cubicBezTo>
                <a:cubicBezTo>
                  <a:pt x="2598223" y="34887"/>
                  <a:pt x="2682183" y="0"/>
                  <a:pt x="2774291" y="0"/>
                </a:cubicBezTo>
                <a:cubicBezTo>
                  <a:pt x="2971429" y="0"/>
                  <a:pt x="3131241" y="159812"/>
                  <a:pt x="3131241" y="356950"/>
                </a:cubicBezTo>
                <a:cubicBezTo>
                  <a:pt x="3131241" y="414550"/>
                  <a:pt x="3117598" y="468963"/>
                  <a:pt x="3092026" y="516460"/>
                </a:cubicBezTo>
                <a:cubicBezTo>
                  <a:pt x="3176259" y="580602"/>
                  <a:pt x="3229769" y="682177"/>
                  <a:pt x="3229769" y="796250"/>
                </a:cubicBezTo>
                <a:cubicBezTo>
                  <a:pt x="3229769" y="902465"/>
                  <a:pt x="3183377" y="997845"/>
                  <a:pt x="3108820" y="1062184"/>
                </a:cubicBezTo>
                <a:cubicBezTo>
                  <a:pt x="3183377" y="1126523"/>
                  <a:pt x="3229769" y="1221903"/>
                  <a:pt x="3229769" y="1328118"/>
                </a:cubicBezTo>
                <a:cubicBezTo>
                  <a:pt x="3229769" y="1434333"/>
                  <a:pt x="3183377" y="1529713"/>
                  <a:pt x="3108820" y="1594052"/>
                </a:cubicBezTo>
                <a:cubicBezTo>
                  <a:pt x="3183377" y="1658391"/>
                  <a:pt x="3229769" y="1753771"/>
                  <a:pt x="3229769" y="1859986"/>
                </a:cubicBezTo>
                <a:cubicBezTo>
                  <a:pt x="3229769" y="2057124"/>
                  <a:pt x="3069957" y="2216936"/>
                  <a:pt x="2872819" y="2216936"/>
                </a:cubicBezTo>
                <a:lnTo>
                  <a:pt x="2849067" y="2214542"/>
                </a:lnTo>
                <a:cubicBezTo>
                  <a:pt x="2790894" y="2329236"/>
                  <a:pt x="2671548" y="2406987"/>
                  <a:pt x="2534043" y="2406987"/>
                </a:cubicBezTo>
                <a:cubicBezTo>
                  <a:pt x="2483158" y="2406987"/>
                  <a:pt x="2434760" y="2396340"/>
                  <a:pt x="2391120" y="2376775"/>
                </a:cubicBezTo>
                <a:cubicBezTo>
                  <a:pt x="2326908" y="2456876"/>
                  <a:pt x="2228003" y="2507238"/>
                  <a:pt x="2117336" y="2507238"/>
                </a:cubicBezTo>
                <a:lnTo>
                  <a:pt x="2081608" y="2503636"/>
                </a:lnTo>
                <a:cubicBezTo>
                  <a:pt x="2058765" y="2546355"/>
                  <a:pt x="2027330" y="2583686"/>
                  <a:pt x="1987704" y="2611019"/>
                </a:cubicBezTo>
                <a:cubicBezTo>
                  <a:pt x="2049806" y="2674751"/>
                  <a:pt x="2087711" y="2761907"/>
                  <a:pt x="2087711" y="2857917"/>
                </a:cubicBezTo>
                <a:cubicBezTo>
                  <a:pt x="2087711" y="3055055"/>
                  <a:pt x="1927899" y="3214867"/>
                  <a:pt x="1730761" y="3214867"/>
                </a:cubicBezTo>
                <a:cubicBezTo>
                  <a:pt x="1533623" y="3214867"/>
                  <a:pt x="1373811" y="3055055"/>
                  <a:pt x="1373811" y="2857917"/>
                </a:cubicBezTo>
                <a:cubicBezTo>
                  <a:pt x="1373811" y="2743560"/>
                  <a:pt x="1427588" y="2641764"/>
                  <a:pt x="1512161" y="2577627"/>
                </a:cubicBezTo>
                <a:cubicBezTo>
                  <a:pt x="1450743" y="2514125"/>
                  <a:pt x="1413385" y="2427536"/>
                  <a:pt x="1413385" y="2332221"/>
                </a:cubicBezTo>
                <a:cubicBezTo>
                  <a:pt x="1413385" y="2135083"/>
                  <a:pt x="1573197" y="1975271"/>
                  <a:pt x="1770335" y="1975271"/>
                </a:cubicBezTo>
                <a:lnTo>
                  <a:pt x="1806063" y="1978873"/>
                </a:lnTo>
                <a:cubicBezTo>
                  <a:pt x="1865384" y="1867935"/>
                  <a:pt x="1982649" y="1793338"/>
                  <a:pt x="2117336" y="1793338"/>
                </a:cubicBezTo>
                <a:cubicBezTo>
                  <a:pt x="2168221" y="1793338"/>
                  <a:pt x="2216619" y="1803986"/>
                  <a:pt x="2260259" y="1823550"/>
                </a:cubicBezTo>
                <a:cubicBezTo>
                  <a:pt x="2324471" y="1743450"/>
                  <a:pt x="2423376" y="1693087"/>
                  <a:pt x="2534043" y="1693087"/>
                </a:cubicBezTo>
                <a:lnTo>
                  <a:pt x="2557875" y="1695490"/>
                </a:lnTo>
                <a:cubicBezTo>
                  <a:pt x="2576891" y="1656391"/>
                  <a:pt x="2604151" y="1622242"/>
                  <a:pt x="2636819" y="1594052"/>
                </a:cubicBezTo>
                <a:cubicBezTo>
                  <a:pt x="2562261" y="1529713"/>
                  <a:pt x="2515869" y="1434333"/>
                  <a:pt x="2515869" y="1328118"/>
                </a:cubicBezTo>
                <a:cubicBezTo>
                  <a:pt x="2515869" y="1221903"/>
                  <a:pt x="2562261" y="1126523"/>
                  <a:pt x="2636819" y="1062184"/>
                </a:cubicBezTo>
                <a:cubicBezTo>
                  <a:pt x="2562261" y="997845"/>
                  <a:pt x="2515869" y="902465"/>
                  <a:pt x="2515869" y="796250"/>
                </a:cubicBezTo>
                <a:cubicBezTo>
                  <a:pt x="2515869" y="738650"/>
                  <a:pt x="2529512" y="684237"/>
                  <a:pt x="2555084" y="636740"/>
                </a:cubicBezTo>
                <a:lnTo>
                  <a:pt x="2537209" y="619592"/>
                </a:lnTo>
                <a:cubicBezTo>
                  <a:pt x="2474524" y="678496"/>
                  <a:pt x="2390006" y="713900"/>
                  <a:pt x="2297218" y="713900"/>
                </a:cubicBezTo>
                <a:cubicBezTo>
                  <a:pt x="2205110" y="713900"/>
                  <a:pt x="2121149" y="679013"/>
                  <a:pt x="2058681" y="620791"/>
                </a:cubicBezTo>
                <a:cubicBezTo>
                  <a:pt x="1996213" y="679013"/>
                  <a:pt x="1912253" y="713900"/>
                  <a:pt x="1820144" y="713900"/>
                </a:cubicBezTo>
                <a:cubicBezTo>
                  <a:pt x="1728036" y="713900"/>
                  <a:pt x="1644075" y="679013"/>
                  <a:pt x="1581607" y="620791"/>
                </a:cubicBezTo>
                <a:cubicBezTo>
                  <a:pt x="1519139" y="679013"/>
                  <a:pt x="1435179" y="713900"/>
                  <a:pt x="1343070" y="713900"/>
                </a:cubicBezTo>
                <a:cubicBezTo>
                  <a:pt x="1250962" y="713900"/>
                  <a:pt x="1167001" y="679013"/>
                  <a:pt x="1104533" y="620791"/>
                </a:cubicBezTo>
                <a:cubicBezTo>
                  <a:pt x="1042065" y="679013"/>
                  <a:pt x="958105" y="713900"/>
                  <a:pt x="865996" y="713900"/>
                </a:cubicBezTo>
                <a:cubicBezTo>
                  <a:pt x="773370" y="713900"/>
                  <a:pt x="688985" y="678620"/>
                  <a:pt x="626352" y="619878"/>
                </a:cubicBezTo>
                <a:cubicBezTo>
                  <a:pt x="623659" y="623930"/>
                  <a:pt x="620064" y="626957"/>
                  <a:pt x="616405" y="629911"/>
                </a:cubicBezTo>
                <a:cubicBezTo>
                  <a:pt x="686492" y="694366"/>
                  <a:pt x="729886" y="786957"/>
                  <a:pt x="729886" y="889683"/>
                </a:cubicBezTo>
                <a:cubicBezTo>
                  <a:pt x="729886" y="993972"/>
                  <a:pt x="685162" y="1087815"/>
                  <a:pt x="613058" y="1152216"/>
                </a:cubicBezTo>
                <a:cubicBezTo>
                  <a:pt x="675622" y="1216104"/>
                  <a:pt x="713900" y="1303645"/>
                  <a:pt x="713900" y="1400126"/>
                </a:cubicBezTo>
                <a:cubicBezTo>
                  <a:pt x="713900" y="1487795"/>
                  <a:pt x="682295" y="1568081"/>
                  <a:pt x="628622" y="1629172"/>
                </a:cubicBezTo>
                <a:cubicBezTo>
                  <a:pt x="691419" y="1693140"/>
                  <a:pt x="729886" y="1780874"/>
                  <a:pt x="729886" y="1877593"/>
                </a:cubicBezTo>
                <a:cubicBezTo>
                  <a:pt x="729886" y="2034043"/>
                  <a:pt x="629234" y="2166985"/>
                  <a:pt x="488639" y="2213706"/>
                </a:cubicBezTo>
                <a:lnTo>
                  <a:pt x="488639" y="2375547"/>
                </a:lnTo>
                <a:cubicBezTo>
                  <a:pt x="488639" y="2448277"/>
                  <a:pt x="429679" y="2507237"/>
                  <a:pt x="356949" y="2507237"/>
                </a:cubicBezTo>
                <a:cubicBezTo>
                  <a:pt x="284219" y="2507237"/>
                  <a:pt x="225259" y="2448277"/>
                  <a:pt x="225259" y="2375547"/>
                </a:cubicBezTo>
                <a:lnTo>
                  <a:pt x="225259" y="2201750"/>
                </a:lnTo>
                <a:cubicBezTo>
                  <a:pt x="101654" y="2146256"/>
                  <a:pt x="15986" y="2021929"/>
                  <a:pt x="15986" y="1877593"/>
                </a:cubicBezTo>
                <a:cubicBezTo>
                  <a:pt x="15986" y="1789924"/>
                  <a:pt x="47591" y="1709638"/>
                  <a:pt x="101264" y="1648547"/>
                </a:cubicBezTo>
                <a:cubicBezTo>
                  <a:pt x="38467" y="1584579"/>
                  <a:pt x="0" y="1496845"/>
                  <a:pt x="0" y="1400126"/>
                </a:cubicBezTo>
                <a:cubicBezTo>
                  <a:pt x="0" y="1295837"/>
                  <a:pt x="44724" y="1201994"/>
                  <a:pt x="116828" y="1137593"/>
                </a:cubicBezTo>
                <a:cubicBezTo>
                  <a:pt x="54264" y="1073704"/>
                  <a:pt x="15986" y="986164"/>
                  <a:pt x="15986" y="889683"/>
                </a:cubicBezTo>
                <a:cubicBezTo>
                  <a:pt x="15986" y="779482"/>
                  <a:pt x="65925" y="680945"/>
                  <a:pt x="145453" y="616722"/>
                </a:cubicBezTo>
                <a:cubicBezTo>
                  <a:pt x="75366" y="552267"/>
                  <a:pt x="31972" y="459676"/>
                  <a:pt x="31972" y="356950"/>
                </a:cubicBezTo>
                <a:cubicBezTo>
                  <a:pt x="31972" y="159812"/>
                  <a:pt x="191784" y="0"/>
                  <a:pt x="38892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3" name="Freeform 101"/>
          <p:cNvSpPr/>
          <p:nvPr/>
        </p:nvSpPr>
        <p:spPr>
          <a:xfrm>
            <a:off x="11180535" y="1485955"/>
            <a:ext cx="284691" cy="379029"/>
          </a:xfrm>
          <a:custGeom>
            <a:avLst/>
            <a:gdLst>
              <a:gd name="connsiteX0" fmla="*/ 143301 w 1910686"/>
              <a:gd name="connsiteY0" fmla="*/ 0 h 3268639"/>
              <a:gd name="connsiteX1" fmla="*/ 0 w 1910686"/>
              <a:gd name="connsiteY1" fmla="*/ 1705970 h 3268639"/>
              <a:gd name="connsiteX2" fmla="*/ 436728 w 1910686"/>
              <a:gd name="connsiteY2" fmla="*/ 3268639 h 3268639"/>
              <a:gd name="connsiteX3" fmla="*/ 928047 w 1910686"/>
              <a:gd name="connsiteY3" fmla="*/ 1944806 h 3268639"/>
              <a:gd name="connsiteX4" fmla="*/ 1364776 w 1910686"/>
              <a:gd name="connsiteY4" fmla="*/ 3268639 h 3268639"/>
              <a:gd name="connsiteX5" fmla="*/ 1910686 w 1910686"/>
              <a:gd name="connsiteY5" fmla="*/ 1726442 h 3268639"/>
              <a:gd name="connsiteX6" fmla="*/ 1603612 w 1910686"/>
              <a:gd name="connsiteY6" fmla="*/ 6824 h 3268639"/>
              <a:gd name="connsiteX7" fmla="*/ 1521725 w 1910686"/>
              <a:gd name="connsiteY7" fmla="*/ 20472 h 3268639"/>
              <a:gd name="connsiteX8" fmla="*/ 907576 w 1910686"/>
              <a:gd name="connsiteY8" fmla="*/ 163773 h 3268639"/>
              <a:gd name="connsiteX9" fmla="*/ 143301 w 1910686"/>
              <a:gd name="connsiteY9" fmla="*/ 0 h 3268639"/>
              <a:gd name="connsiteX0-1" fmla="*/ 143301 w 1910686"/>
              <a:gd name="connsiteY0-2" fmla="*/ 27296 h 3261815"/>
              <a:gd name="connsiteX1-3" fmla="*/ 0 w 1910686"/>
              <a:gd name="connsiteY1-4" fmla="*/ 1699146 h 3261815"/>
              <a:gd name="connsiteX2-5" fmla="*/ 436728 w 1910686"/>
              <a:gd name="connsiteY2-6" fmla="*/ 3261815 h 3261815"/>
              <a:gd name="connsiteX3-7" fmla="*/ 928047 w 1910686"/>
              <a:gd name="connsiteY3-8" fmla="*/ 1937982 h 3261815"/>
              <a:gd name="connsiteX4-9" fmla="*/ 1364776 w 1910686"/>
              <a:gd name="connsiteY4-10" fmla="*/ 3261815 h 3261815"/>
              <a:gd name="connsiteX5-11" fmla="*/ 1910686 w 1910686"/>
              <a:gd name="connsiteY5-12" fmla="*/ 1719618 h 3261815"/>
              <a:gd name="connsiteX6-13" fmla="*/ 1603612 w 1910686"/>
              <a:gd name="connsiteY6-14" fmla="*/ 0 h 3261815"/>
              <a:gd name="connsiteX7-15" fmla="*/ 1521725 w 1910686"/>
              <a:gd name="connsiteY7-16" fmla="*/ 13648 h 3261815"/>
              <a:gd name="connsiteX8-17" fmla="*/ 907576 w 1910686"/>
              <a:gd name="connsiteY8-18" fmla="*/ 156949 h 3261815"/>
              <a:gd name="connsiteX9-19" fmla="*/ 143301 w 1910686"/>
              <a:gd name="connsiteY9-20" fmla="*/ 27296 h 3261815"/>
              <a:gd name="connsiteX0-21" fmla="*/ 143301 w 1910686"/>
              <a:gd name="connsiteY0-22" fmla="*/ 27296 h 3261815"/>
              <a:gd name="connsiteX1-23" fmla="*/ 0 w 1910686"/>
              <a:gd name="connsiteY1-24" fmla="*/ 1699146 h 3261815"/>
              <a:gd name="connsiteX2-25" fmla="*/ 436728 w 1910686"/>
              <a:gd name="connsiteY2-26" fmla="*/ 3261815 h 3261815"/>
              <a:gd name="connsiteX3-27" fmla="*/ 928047 w 1910686"/>
              <a:gd name="connsiteY3-28" fmla="*/ 1937982 h 3261815"/>
              <a:gd name="connsiteX4-29" fmla="*/ 1364776 w 1910686"/>
              <a:gd name="connsiteY4-30" fmla="*/ 3261815 h 3261815"/>
              <a:gd name="connsiteX5-31" fmla="*/ 1910686 w 1910686"/>
              <a:gd name="connsiteY5-32" fmla="*/ 1719618 h 3261815"/>
              <a:gd name="connsiteX6-33" fmla="*/ 1603612 w 1910686"/>
              <a:gd name="connsiteY6-34" fmla="*/ 0 h 3261815"/>
              <a:gd name="connsiteX7-35" fmla="*/ 1521725 w 1910686"/>
              <a:gd name="connsiteY7-36" fmla="*/ 13648 h 3261815"/>
              <a:gd name="connsiteX8-37" fmla="*/ 907576 w 1910686"/>
              <a:gd name="connsiteY8-38" fmla="*/ 156949 h 3261815"/>
              <a:gd name="connsiteX9-39" fmla="*/ 143301 w 1910686"/>
              <a:gd name="connsiteY9-40" fmla="*/ 27296 h 3261815"/>
              <a:gd name="connsiteX0-41" fmla="*/ 326627 w 2094012"/>
              <a:gd name="connsiteY0-42" fmla="*/ 27296 h 3261815"/>
              <a:gd name="connsiteX1-43" fmla="*/ 183326 w 2094012"/>
              <a:gd name="connsiteY1-44" fmla="*/ 1699146 h 3261815"/>
              <a:gd name="connsiteX2-45" fmla="*/ 620054 w 2094012"/>
              <a:gd name="connsiteY2-46" fmla="*/ 3261815 h 3261815"/>
              <a:gd name="connsiteX3-47" fmla="*/ 1111373 w 2094012"/>
              <a:gd name="connsiteY3-48" fmla="*/ 1937982 h 3261815"/>
              <a:gd name="connsiteX4-49" fmla="*/ 1548102 w 2094012"/>
              <a:gd name="connsiteY4-50" fmla="*/ 3261815 h 3261815"/>
              <a:gd name="connsiteX5-51" fmla="*/ 2094012 w 2094012"/>
              <a:gd name="connsiteY5-52" fmla="*/ 1719618 h 3261815"/>
              <a:gd name="connsiteX6-53" fmla="*/ 1786938 w 2094012"/>
              <a:gd name="connsiteY6-54" fmla="*/ 0 h 3261815"/>
              <a:gd name="connsiteX7-55" fmla="*/ 1705051 w 2094012"/>
              <a:gd name="connsiteY7-56" fmla="*/ 13648 h 3261815"/>
              <a:gd name="connsiteX8-57" fmla="*/ 1090902 w 2094012"/>
              <a:gd name="connsiteY8-58" fmla="*/ 156949 h 3261815"/>
              <a:gd name="connsiteX9-59" fmla="*/ 326627 w 2094012"/>
              <a:gd name="connsiteY9-60" fmla="*/ 27296 h 3261815"/>
              <a:gd name="connsiteX0-61" fmla="*/ 402442 w 2169827"/>
              <a:gd name="connsiteY0-62" fmla="*/ 27296 h 3261815"/>
              <a:gd name="connsiteX1-63" fmla="*/ 259141 w 2169827"/>
              <a:gd name="connsiteY1-64" fmla="*/ 1699146 h 3261815"/>
              <a:gd name="connsiteX2-65" fmla="*/ 695869 w 2169827"/>
              <a:gd name="connsiteY2-66" fmla="*/ 3261815 h 3261815"/>
              <a:gd name="connsiteX3-67" fmla="*/ 1187188 w 2169827"/>
              <a:gd name="connsiteY3-68" fmla="*/ 1937982 h 3261815"/>
              <a:gd name="connsiteX4-69" fmla="*/ 1623917 w 2169827"/>
              <a:gd name="connsiteY4-70" fmla="*/ 3261815 h 3261815"/>
              <a:gd name="connsiteX5-71" fmla="*/ 2169827 w 2169827"/>
              <a:gd name="connsiteY5-72" fmla="*/ 1719618 h 3261815"/>
              <a:gd name="connsiteX6-73" fmla="*/ 1862753 w 2169827"/>
              <a:gd name="connsiteY6-74" fmla="*/ 0 h 3261815"/>
              <a:gd name="connsiteX7-75" fmla="*/ 1780866 w 2169827"/>
              <a:gd name="connsiteY7-76" fmla="*/ 13648 h 3261815"/>
              <a:gd name="connsiteX8-77" fmla="*/ 1166717 w 2169827"/>
              <a:gd name="connsiteY8-78" fmla="*/ 156949 h 3261815"/>
              <a:gd name="connsiteX9-79" fmla="*/ 402442 w 2169827"/>
              <a:gd name="connsiteY9-80" fmla="*/ 27296 h 3261815"/>
              <a:gd name="connsiteX0-81" fmla="*/ 402442 w 2169827"/>
              <a:gd name="connsiteY0-82" fmla="*/ 27296 h 3261815"/>
              <a:gd name="connsiteX1-83" fmla="*/ 259141 w 2169827"/>
              <a:gd name="connsiteY1-84" fmla="*/ 1699146 h 3261815"/>
              <a:gd name="connsiteX2-85" fmla="*/ 695869 w 2169827"/>
              <a:gd name="connsiteY2-86" fmla="*/ 3261815 h 3261815"/>
              <a:gd name="connsiteX3-87" fmla="*/ 1187188 w 2169827"/>
              <a:gd name="connsiteY3-88" fmla="*/ 1937982 h 3261815"/>
              <a:gd name="connsiteX4-89" fmla="*/ 1623917 w 2169827"/>
              <a:gd name="connsiteY4-90" fmla="*/ 3261815 h 3261815"/>
              <a:gd name="connsiteX5-91" fmla="*/ 2169827 w 2169827"/>
              <a:gd name="connsiteY5-92" fmla="*/ 1719618 h 3261815"/>
              <a:gd name="connsiteX6-93" fmla="*/ 1862753 w 2169827"/>
              <a:gd name="connsiteY6-94" fmla="*/ 0 h 3261815"/>
              <a:gd name="connsiteX7-95" fmla="*/ 1780866 w 2169827"/>
              <a:gd name="connsiteY7-96" fmla="*/ 13648 h 3261815"/>
              <a:gd name="connsiteX8-97" fmla="*/ 1166717 w 2169827"/>
              <a:gd name="connsiteY8-98" fmla="*/ 156949 h 3261815"/>
              <a:gd name="connsiteX9-99" fmla="*/ 402442 w 2169827"/>
              <a:gd name="connsiteY9-100" fmla="*/ 27296 h 3261815"/>
              <a:gd name="connsiteX0-101" fmla="*/ 377501 w 2144886"/>
              <a:gd name="connsiteY0-102" fmla="*/ 27296 h 3261815"/>
              <a:gd name="connsiteX1-103" fmla="*/ 295615 w 2144886"/>
              <a:gd name="connsiteY1-104" fmla="*/ 1774209 h 3261815"/>
              <a:gd name="connsiteX2-105" fmla="*/ 670928 w 2144886"/>
              <a:gd name="connsiteY2-106" fmla="*/ 3261815 h 3261815"/>
              <a:gd name="connsiteX3-107" fmla="*/ 1162247 w 2144886"/>
              <a:gd name="connsiteY3-108" fmla="*/ 1937982 h 3261815"/>
              <a:gd name="connsiteX4-109" fmla="*/ 1598976 w 2144886"/>
              <a:gd name="connsiteY4-110" fmla="*/ 3261815 h 3261815"/>
              <a:gd name="connsiteX5-111" fmla="*/ 2144886 w 2144886"/>
              <a:gd name="connsiteY5-112" fmla="*/ 1719618 h 3261815"/>
              <a:gd name="connsiteX6-113" fmla="*/ 1837812 w 2144886"/>
              <a:gd name="connsiteY6-114" fmla="*/ 0 h 3261815"/>
              <a:gd name="connsiteX7-115" fmla="*/ 1755925 w 2144886"/>
              <a:gd name="connsiteY7-116" fmla="*/ 13648 h 3261815"/>
              <a:gd name="connsiteX8-117" fmla="*/ 1141776 w 2144886"/>
              <a:gd name="connsiteY8-118" fmla="*/ 156949 h 3261815"/>
              <a:gd name="connsiteX9-119" fmla="*/ 377501 w 2144886"/>
              <a:gd name="connsiteY9-120" fmla="*/ 27296 h 3261815"/>
              <a:gd name="connsiteX0-121" fmla="*/ 408239 w 2175624"/>
              <a:gd name="connsiteY0-122" fmla="*/ 27296 h 3261815"/>
              <a:gd name="connsiteX1-123" fmla="*/ 326353 w 2175624"/>
              <a:gd name="connsiteY1-124" fmla="*/ 1774209 h 3261815"/>
              <a:gd name="connsiteX2-125" fmla="*/ 701666 w 2175624"/>
              <a:gd name="connsiteY2-126" fmla="*/ 3261815 h 3261815"/>
              <a:gd name="connsiteX3-127" fmla="*/ 1192985 w 2175624"/>
              <a:gd name="connsiteY3-128" fmla="*/ 1937982 h 3261815"/>
              <a:gd name="connsiteX4-129" fmla="*/ 1629714 w 2175624"/>
              <a:gd name="connsiteY4-130" fmla="*/ 3261815 h 3261815"/>
              <a:gd name="connsiteX5-131" fmla="*/ 2175624 w 2175624"/>
              <a:gd name="connsiteY5-132" fmla="*/ 1719618 h 3261815"/>
              <a:gd name="connsiteX6-133" fmla="*/ 1868550 w 2175624"/>
              <a:gd name="connsiteY6-134" fmla="*/ 0 h 3261815"/>
              <a:gd name="connsiteX7-135" fmla="*/ 1786663 w 2175624"/>
              <a:gd name="connsiteY7-136" fmla="*/ 13648 h 3261815"/>
              <a:gd name="connsiteX8-137" fmla="*/ 1172514 w 2175624"/>
              <a:gd name="connsiteY8-138" fmla="*/ 156949 h 3261815"/>
              <a:gd name="connsiteX9-139" fmla="*/ 408239 w 2175624"/>
              <a:gd name="connsiteY9-140" fmla="*/ 27296 h 3261815"/>
              <a:gd name="connsiteX0-141" fmla="*/ 408239 w 2175624"/>
              <a:gd name="connsiteY0-142" fmla="*/ 27296 h 3261815"/>
              <a:gd name="connsiteX1-143" fmla="*/ 326353 w 2175624"/>
              <a:gd name="connsiteY1-144" fmla="*/ 1774209 h 3261815"/>
              <a:gd name="connsiteX2-145" fmla="*/ 701666 w 2175624"/>
              <a:gd name="connsiteY2-146" fmla="*/ 3261815 h 3261815"/>
              <a:gd name="connsiteX3-147" fmla="*/ 1192985 w 2175624"/>
              <a:gd name="connsiteY3-148" fmla="*/ 1937982 h 3261815"/>
              <a:gd name="connsiteX4-149" fmla="*/ 1629714 w 2175624"/>
              <a:gd name="connsiteY4-150" fmla="*/ 3261815 h 3261815"/>
              <a:gd name="connsiteX5-151" fmla="*/ 2175624 w 2175624"/>
              <a:gd name="connsiteY5-152" fmla="*/ 1719618 h 3261815"/>
              <a:gd name="connsiteX6-153" fmla="*/ 1868550 w 2175624"/>
              <a:gd name="connsiteY6-154" fmla="*/ 0 h 3261815"/>
              <a:gd name="connsiteX7-155" fmla="*/ 1786663 w 2175624"/>
              <a:gd name="connsiteY7-156" fmla="*/ 13648 h 3261815"/>
              <a:gd name="connsiteX8-157" fmla="*/ 1172514 w 2175624"/>
              <a:gd name="connsiteY8-158" fmla="*/ 156949 h 3261815"/>
              <a:gd name="connsiteX9-159" fmla="*/ 408239 w 2175624"/>
              <a:gd name="connsiteY9-160" fmla="*/ 27296 h 3261815"/>
              <a:gd name="connsiteX0-161" fmla="*/ 408239 w 2175624"/>
              <a:gd name="connsiteY0-162" fmla="*/ 27296 h 3261815"/>
              <a:gd name="connsiteX1-163" fmla="*/ 326353 w 2175624"/>
              <a:gd name="connsiteY1-164" fmla="*/ 1774209 h 3261815"/>
              <a:gd name="connsiteX2-165" fmla="*/ 701666 w 2175624"/>
              <a:gd name="connsiteY2-166" fmla="*/ 3261815 h 3261815"/>
              <a:gd name="connsiteX3-167" fmla="*/ 1192985 w 2175624"/>
              <a:gd name="connsiteY3-168" fmla="*/ 1937982 h 3261815"/>
              <a:gd name="connsiteX4-169" fmla="*/ 1629714 w 2175624"/>
              <a:gd name="connsiteY4-170" fmla="*/ 3261815 h 3261815"/>
              <a:gd name="connsiteX5-171" fmla="*/ 2175624 w 2175624"/>
              <a:gd name="connsiteY5-172" fmla="*/ 1719618 h 3261815"/>
              <a:gd name="connsiteX6-173" fmla="*/ 1868550 w 2175624"/>
              <a:gd name="connsiteY6-174" fmla="*/ 0 h 3261815"/>
              <a:gd name="connsiteX7-175" fmla="*/ 1786663 w 2175624"/>
              <a:gd name="connsiteY7-176" fmla="*/ 13648 h 3261815"/>
              <a:gd name="connsiteX8-177" fmla="*/ 1172514 w 2175624"/>
              <a:gd name="connsiteY8-178" fmla="*/ 156949 h 3261815"/>
              <a:gd name="connsiteX9-179" fmla="*/ 408239 w 2175624"/>
              <a:gd name="connsiteY9-180" fmla="*/ 27296 h 3261815"/>
              <a:gd name="connsiteX0-181" fmla="*/ 408239 w 2175624"/>
              <a:gd name="connsiteY0-182" fmla="*/ 27296 h 3261815"/>
              <a:gd name="connsiteX1-183" fmla="*/ 326353 w 2175624"/>
              <a:gd name="connsiteY1-184" fmla="*/ 1774209 h 3261815"/>
              <a:gd name="connsiteX2-185" fmla="*/ 701666 w 2175624"/>
              <a:gd name="connsiteY2-186" fmla="*/ 3261815 h 3261815"/>
              <a:gd name="connsiteX3-187" fmla="*/ 1192985 w 2175624"/>
              <a:gd name="connsiteY3-188" fmla="*/ 1937982 h 3261815"/>
              <a:gd name="connsiteX4-189" fmla="*/ 1629714 w 2175624"/>
              <a:gd name="connsiteY4-190" fmla="*/ 3261815 h 3261815"/>
              <a:gd name="connsiteX5-191" fmla="*/ 2175624 w 2175624"/>
              <a:gd name="connsiteY5-192" fmla="*/ 1719618 h 3261815"/>
              <a:gd name="connsiteX6-193" fmla="*/ 1868550 w 2175624"/>
              <a:gd name="connsiteY6-194" fmla="*/ 0 h 3261815"/>
              <a:gd name="connsiteX7-195" fmla="*/ 1786663 w 2175624"/>
              <a:gd name="connsiteY7-196" fmla="*/ 13648 h 3261815"/>
              <a:gd name="connsiteX8-197" fmla="*/ 1172514 w 2175624"/>
              <a:gd name="connsiteY8-198" fmla="*/ 156949 h 3261815"/>
              <a:gd name="connsiteX9-199" fmla="*/ 408239 w 2175624"/>
              <a:gd name="connsiteY9-200" fmla="*/ 27296 h 3261815"/>
              <a:gd name="connsiteX0-201" fmla="*/ 411154 w 2178539"/>
              <a:gd name="connsiteY0-202" fmla="*/ 27296 h 3261815"/>
              <a:gd name="connsiteX1-203" fmla="*/ 322444 w 2178539"/>
              <a:gd name="connsiteY1-204" fmla="*/ 1801504 h 3261815"/>
              <a:gd name="connsiteX2-205" fmla="*/ 704581 w 2178539"/>
              <a:gd name="connsiteY2-206" fmla="*/ 3261815 h 3261815"/>
              <a:gd name="connsiteX3-207" fmla="*/ 1195900 w 2178539"/>
              <a:gd name="connsiteY3-208" fmla="*/ 1937982 h 3261815"/>
              <a:gd name="connsiteX4-209" fmla="*/ 1632629 w 2178539"/>
              <a:gd name="connsiteY4-210" fmla="*/ 3261815 h 3261815"/>
              <a:gd name="connsiteX5-211" fmla="*/ 2178539 w 2178539"/>
              <a:gd name="connsiteY5-212" fmla="*/ 1719618 h 3261815"/>
              <a:gd name="connsiteX6-213" fmla="*/ 1871465 w 2178539"/>
              <a:gd name="connsiteY6-214" fmla="*/ 0 h 3261815"/>
              <a:gd name="connsiteX7-215" fmla="*/ 1789578 w 2178539"/>
              <a:gd name="connsiteY7-216" fmla="*/ 13648 h 3261815"/>
              <a:gd name="connsiteX8-217" fmla="*/ 1175429 w 2178539"/>
              <a:gd name="connsiteY8-218" fmla="*/ 156949 h 3261815"/>
              <a:gd name="connsiteX9-219" fmla="*/ 411154 w 2178539"/>
              <a:gd name="connsiteY9-220" fmla="*/ 27296 h 3261815"/>
              <a:gd name="connsiteX0-221" fmla="*/ 411154 w 2178539"/>
              <a:gd name="connsiteY0-222" fmla="*/ 27296 h 3261815"/>
              <a:gd name="connsiteX1-223" fmla="*/ 322444 w 2178539"/>
              <a:gd name="connsiteY1-224" fmla="*/ 1801504 h 3261815"/>
              <a:gd name="connsiteX2-225" fmla="*/ 704581 w 2178539"/>
              <a:gd name="connsiteY2-226" fmla="*/ 3261815 h 3261815"/>
              <a:gd name="connsiteX3-227" fmla="*/ 1195900 w 2178539"/>
              <a:gd name="connsiteY3-228" fmla="*/ 1937982 h 3261815"/>
              <a:gd name="connsiteX4-229" fmla="*/ 1632629 w 2178539"/>
              <a:gd name="connsiteY4-230" fmla="*/ 3261815 h 3261815"/>
              <a:gd name="connsiteX5-231" fmla="*/ 2178539 w 2178539"/>
              <a:gd name="connsiteY5-232" fmla="*/ 1719618 h 3261815"/>
              <a:gd name="connsiteX6-233" fmla="*/ 1871465 w 2178539"/>
              <a:gd name="connsiteY6-234" fmla="*/ 0 h 3261815"/>
              <a:gd name="connsiteX7-235" fmla="*/ 1789578 w 2178539"/>
              <a:gd name="connsiteY7-236" fmla="*/ 13648 h 3261815"/>
              <a:gd name="connsiteX8-237" fmla="*/ 1175429 w 2178539"/>
              <a:gd name="connsiteY8-238" fmla="*/ 156949 h 3261815"/>
              <a:gd name="connsiteX9-239" fmla="*/ 411154 w 2178539"/>
              <a:gd name="connsiteY9-240" fmla="*/ 27296 h 3261815"/>
              <a:gd name="connsiteX0-241" fmla="*/ 411154 w 2178539"/>
              <a:gd name="connsiteY0-242" fmla="*/ 27296 h 3261815"/>
              <a:gd name="connsiteX1-243" fmla="*/ 322444 w 2178539"/>
              <a:gd name="connsiteY1-244" fmla="*/ 1801504 h 3261815"/>
              <a:gd name="connsiteX2-245" fmla="*/ 704581 w 2178539"/>
              <a:gd name="connsiteY2-246" fmla="*/ 3261815 h 3261815"/>
              <a:gd name="connsiteX3-247" fmla="*/ 1195900 w 2178539"/>
              <a:gd name="connsiteY3-248" fmla="*/ 1937982 h 3261815"/>
              <a:gd name="connsiteX4-249" fmla="*/ 1632629 w 2178539"/>
              <a:gd name="connsiteY4-250" fmla="*/ 3261815 h 3261815"/>
              <a:gd name="connsiteX5-251" fmla="*/ 2178539 w 2178539"/>
              <a:gd name="connsiteY5-252" fmla="*/ 1719618 h 3261815"/>
              <a:gd name="connsiteX6-253" fmla="*/ 1871465 w 2178539"/>
              <a:gd name="connsiteY6-254" fmla="*/ 0 h 3261815"/>
              <a:gd name="connsiteX7-255" fmla="*/ 1789578 w 2178539"/>
              <a:gd name="connsiteY7-256" fmla="*/ 13648 h 3261815"/>
              <a:gd name="connsiteX8-257" fmla="*/ 1175429 w 2178539"/>
              <a:gd name="connsiteY8-258" fmla="*/ 156949 h 3261815"/>
              <a:gd name="connsiteX9-259" fmla="*/ 411154 w 2178539"/>
              <a:gd name="connsiteY9-260" fmla="*/ 27296 h 3261815"/>
              <a:gd name="connsiteX0-261" fmla="*/ 411154 w 2178539"/>
              <a:gd name="connsiteY0-262" fmla="*/ 27296 h 3261815"/>
              <a:gd name="connsiteX1-263" fmla="*/ 322444 w 2178539"/>
              <a:gd name="connsiteY1-264" fmla="*/ 1801504 h 3261815"/>
              <a:gd name="connsiteX2-265" fmla="*/ 704581 w 2178539"/>
              <a:gd name="connsiteY2-266" fmla="*/ 3261815 h 3261815"/>
              <a:gd name="connsiteX3-267" fmla="*/ 1195900 w 2178539"/>
              <a:gd name="connsiteY3-268" fmla="*/ 1937982 h 3261815"/>
              <a:gd name="connsiteX4-269" fmla="*/ 1632629 w 2178539"/>
              <a:gd name="connsiteY4-270" fmla="*/ 3261815 h 3261815"/>
              <a:gd name="connsiteX5-271" fmla="*/ 2178539 w 2178539"/>
              <a:gd name="connsiteY5-272" fmla="*/ 1719618 h 3261815"/>
              <a:gd name="connsiteX6-273" fmla="*/ 1871465 w 2178539"/>
              <a:gd name="connsiteY6-274" fmla="*/ 0 h 3261815"/>
              <a:gd name="connsiteX7-275" fmla="*/ 1789578 w 2178539"/>
              <a:gd name="connsiteY7-276" fmla="*/ 13648 h 3261815"/>
              <a:gd name="connsiteX8-277" fmla="*/ 1175429 w 2178539"/>
              <a:gd name="connsiteY8-278" fmla="*/ 156949 h 3261815"/>
              <a:gd name="connsiteX9-279" fmla="*/ 411154 w 2178539"/>
              <a:gd name="connsiteY9-280" fmla="*/ 27296 h 3261815"/>
              <a:gd name="connsiteX0-281" fmla="*/ 411154 w 2178539"/>
              <a:gd name="connsiteY0-282" fmla="*/ 27296 h 3261815"/>
              <a:gd name="connsiteX1-283" fmla="*/ 322444 w 2178539"/>
              <a:gd name="connsiteY1-284" fmla="*/ 1801504 h 3261815"/>
              <a:gd name="connsiteX2-285" fmla="*/ 704581 w 2178539"/>
              <a:gd name="connsiteY2-286" fmla="*/ 3261815 h 3261815"/>
              <a:gd name="connsiteX3-287" fmla="*/ 1195900 w 2178539"/>
              <a:gd name="connsiteY3-288" fmla="*/ 1937982 h 3261815"/>
              <a:gd name="connsiteX4-289" fmla="*/ 1632629 w 2178539"/>
              <a:gd name="connsiteY4-290" fmla="*/ 3261815 h 3261815"/>
              <a:gd name="connsiteX5-291" fmla="*/ 2178539 w 2178539"/>
              <a:gd name="connsiteY5-292" fmla="*/ 1719618 h 3261815"/>
              <a:gd name="connsiteX6-293" fmla="*/ 1871465 w 2178539"/>
              <a:gd name="connsiteY6-294" fmla="*/ 0 h 3261815"/>
              <a:gd name="connsiteX7-295" fmla="*/ 1789578 w 2178539"/>
              <a:gd name="connsiteY7-296" fmla="*/ 13648 h 3261815"/>
              <a:gd name="connsiteX8-297" fmla="*/ 1175429 w 2178539"/>
              <a:gd name="connsiteY8-298" fmla="*/ 156949 h 3261815"/>
              <a:gd name="connsiteX9-299" fmla="*/ 411154 w 2178539"/>
              <a:gd name="connsiteY9-300" fmla="*/ 27296 h 3261815"/>
              <a:gd name="connsiteX0-301" fmla="*/ 411154 w 2178539"/>
              <a:gd name="connsiteY0-302" fmla="*/ 27296 h 3261815"/>
              <a:gd name="connsiteX1-303" fmla="*/ 322444 w 2178539"/>
              <a:gd name="connsiteY1-304" fmla="*/ 1801504 h 3261815"/>
              <a:gd name="connsiteX2-305" fmla="*/ 704581 w 2178539"/>
              <a:gd name="connsiteY2-306" fmla="*/ 3261815 h 3261815"/>
              <a:gd name="connsiteX3-307" fmla="*/ 1195900 w 2178539"/>
              <a:gd name="connsiteY3-308" fmla="*/ 1937982 h 3261815"/>
              <a:gd name="connsiteX4-309" fmla="*/ 1632629 w 2178539"/>
              <a:gd name="connsiteY4-310" fmla="*/ 3261815 h 3261815"/>
              <a:gd name="connsiteX5-311" fmla="*/ 2178539 w 2178539"/>
              <a:gd name="connsiteY5-312" fmla="*/ 1719618 h 3261815"/>
              <a:gd name="connsiteX6-313" fmla="*/ 1871465 w 2178539"/>
              <a:gd name="connsiteY6-314" fmla="*/ 0 h 3261815"/>
              <a:gd name="connsiteX7-315" fmla="*/ 1789578 w 2178539"/>
              <a:gd name="connsiteY7-316" fmla="*/ 13648 h 3261815"/>
              <a:gd name="connsiteX8-317" fmla="*/ 1175429 w 2178539"/>
              <a:gd name="connsiteY8-318" fmla="*/ 156949 h 3261815"/>
              <a:gd name="connsiteX9-319" fmla="*/ 411154 w 2178539"/>
              <a:gd name="connsiteY9-320" fmla="*/ 27296 h 3261815"/>
              <a:gd name="connsiteX0-321" fmla="*/ 411154 w 2178539"/>
              <a:gd name="connsiteY0-322" fmla="*/ 27296 h 3261815"/>
              <a:gd name="connsiteX1-323" fmla="*/ 322444 w 2178539"/>
              <a:gd name="connsiteY1-324" fmla="*/ 1801504 h 3261815"/>
              <a:gd name="connsiteX2-325" fmla="*/ 704581 w 2178539"/>
              <a:gd name="connsiteY2-326" fmla="*/ 3261815 h 3261815"/>
              <a:gd name="connsiteX3-327" fmla="*/ 1216372 w 2178539"/>
              <a:gd name="connsiteY3-328" fmla="*/ 1951629 h 3261815"/>
              <a:gd name="connsiteX4-329" fmla="*/ 1632629 w 2178539"/>
              <a:gd name="connsiteY4-330" fmla="*/ 3261815 h 3261815"/>
              <a:gd name="connsiteX5-331" fmla="*/ 2178539 w 2178539"/>
              <a:gd name="connsiteY5-332" fmla="*/ 1719618 h 3261815"/>
              <a:gd name="connsiteX6-333" fmla="*/ 1871465 w 2178539"/>
              <a:gd name="connsiteY6-334" fmla="*/ 0 h 3261815"/>
              <a:gd name="connsiteX7-335" fmla="*/ 1789578 w 2178539"/>
              <a:gd name="connsiteY7-336" fmla="*/ 13648 h 3261815"/>
              <a:gd name="connsiteX8-337" fmla="*/ 1175429 w 2178539"/>
              <a:gd name="connsiteY8-338" fmla="*/ 156949 h 3261815"/>
              <a:gd name="connsiteX9-339" fmla="*/ 411154 w 2178539"/>
              <a:gd name="connsiteY9-340" fmla="*/ 27296 h 3261815"/>
              <a:gd name="connsiteX0-341" fmla="*/ 411154 w 2178539"/>
              <a:gd name="connsiteY0-342" fmla="*/ 27296 h 3261815"/>
              <a:gd name="connsiteX1-343" fmla="*/ 322444 w 2178539"/>
              <a:gd name="connsiteY1-344" fmla="*/ 1801504 h 3261815"/>
              <a:gd name="connsiteX2-345" fmla="*/ 704581 w 2178539"/>
              <a:gd name="connsiteY2-346" fmla="*/ 3261815 h 3261815"/>
              <a:gd name="connsiteX3-347" fmla="*/ 1216372 w 2178539"/>
              <a:gd name="connsiteY3-348" fmla="*/ 1951629 h 3261815"/>
              <a:gd name="connsiteX4-349" fmla="*/ 1632629 w 2178539"/>
              <a:gd name="connsiteY4-350" fmla="*/ 3261815 h 3261815"/>
              <a:gd name="connsiteX5-351" fmla="*/ 2178539 w 2178539"/>
              <a:gd name="connsiteY5-352" fmla="*/ 1719618 h 3261815"/>
              <a:gd name="connsiteX6-353" fmla="*/ 1871465 w 2178539"/>
              <a:gd name="connsiteY6-354" fmla="*/ 0 h 3261815"/>
              <a:gd name="connsiteX7-355" fmla="*/ 1789578 w 2178539"/>
              <a:gd name="connsiteY7-356" fmla="*/ 13648 h 3261815"/>
              <a:gd name="connsiteX8-357" fmla="*/ 1175429 w 2178539"/>
              <a:gd name="connsiteY8-358" fmla="*/ 156949 h 3261815"/>
              <a:gd name="connsiteX9-359" fmla="*/ 411154 w 2178539"/>
              <a:gd name="connsiteY9-360" fmla="*/ 27296 h 3261815"/>
              <a:gd name="connsiteX0-361" fmla="*/ 411154 w 2178539"/>
              <a:gd name="connsiteY0-362" fmla="*/ 27296 h 3261815"/>
              <a:gd name="connsiteX1-363" fmla="*/ 322444 w 2178539"/>
              <a:gd name="connsiteY1-364" fmla="*/ 1801504 h 3261815"/>
              <a:gd name="connsiteX2-365" fmla="*/ 704581 w 2178539"/>
              <a:gd name="connsiteY2-366" fmla="*/ 3261815 h 3261815"/>
              <a:gd name="connsiteX3-367" fmla="*/ 1216372 w 2178539"/>
              <a:gd name="connsiteY3-368" fmla="*/ 1951629 h 3261815"/>
              <a:gd name="connsiteX4-369" fmla="*/ 1632629 w 2178539"/>
              <a:gd name="connsiteY4-370" fmla="*/ 3261815 h 3261815"/>
              <a:gd name="connsiteX5-371" fmla="*/ 2178539 w 2178539"/>
              <a:gd name="connsiteY5-372" fmla="*/ 1719618 h 3261815"/>
              <a:gd name="connsiteX6-373" fmla="*/ 1871465 w 2178539"/>
              <a:gd name="connsiteY6-374" fmla="*/ 0 h 3261815"/>
              <a:gd name="connsiteX7-375" fmla="*/ 1789578 w 2178539"/>
              <a:gd name="connsiteY7-376" fmla="*/ 13648 h 3261815"/>
              <a:gd name="connsiteX8-377" fmla="*/ 1175429 w 2178539"/>
              <a:gd name="connsiteY8-378" fmla="*/ 156949 h 3261815"/>
              <a:gd name="connsiteX9-379" fmla="*/ 411154 w 2178539"/>
              <a:gd name="connsiteY9-380" fmla="*/ 27296 h 3261815"/>
              <a:gd name="connsiteX0-381" fmla="*/ 411154 w 2178539"/>
              <a:gd name="connsiteY0-382" fmla="*/ 27296 h 3261815"/>
              <a:gd name="connsiteX1-383" fmla="*/ 322444 w 2178539"/>
              <a:gd name="connsiteY1-384" fmla="*/ 1801504 h 3261815"/>
              <a:gd name="connsiteX2-385" fmla="*/ 704581 w 2178539"/>
              <a:gd name="connsiteY2-386" fmla="*/ 3261815 h 3261815"/>
              <a:gd name="connsiteX3-387" fmla="*/ 1216372 w 2178539"/>
              <a:gd name="connsiteY3-388" fmla="*/ 1951629 h 3261815"/>
              <a:gd name="connsiteX4-389" fmla="*/ 1632629 w 2178539"/>
              <a:gd name="connsiteY4-390" fmla="*/ 3261815 h 3261815"/>
              <a:gd name="connsiteX5-391" fmla="*/ 2178539 w 2178539"/>
              <a:gd name="connsiteY5-392" fmla="*/ 1719618 h 3261815"/>
              <a:gd name="connsiteX6-393" fmla="*/ 1871465 w 2178539"/>
              <a:gd name="connsiteY6-394" fmla="*/ 0 h 3261815"/>
              <a:gd name="connsiteX7-395" fmla="*/ 1789578 w 2178539"/>
              <a:gd name="connsiteY7-396" fmla="*/ 13648 h 3261815"/>
              <a:gd name="connsiteX8-397" fmla="*/ 1175429 w 2178539"/>
              <a:gd name="connsiteY8-398" fmla="*/ 156949 h 3261815"/>
              <a:gd name="connsiteX9-399" fmla="*/ 411154 w 2178539"/>
              <a:gd name="connsiteY9-400" fmla="*/ 27296 h 3261815"/>
              <a:gd name="connsiteX0-401" fmla="*/ 411154 w 2178539"/>
              <a:gd name="connsiteY0-402" fmla="*/ 27296 h 3261815"/>
              <a:gd name="connsiteX1-403" fmla="*/ 322444 w 2178539"/>
              <a:gd name="connsiteY1-404" fmla="*/ 1801504 h 3261815"/>
              <a:gd name="connsiteX2-405" fmla="*/ 704581 w 2178539"/>
              <a:gd name="connsiteY2-406" fmla="*/ 3261815 h 3261815"/>
              <a:gd name="connsiteX3-407" fmla="*/ 1216372 w 2178539"/>
              <a:gd name="connsiteY3-408" fmla="*/ 1951629 h 3261815"/>
              <a:gd name="connsiteX4-409" fmla="*/ 1632629 w 2178539"/>
              <a:gd name="connsiteY4-410" fmla="*/ 3261815 h 3261815"/>
              <a:gd name="connsiteX5-411" fmla="*/ 2178539 w 2178539"/>
              <a:gd name="connsiteY5-412" fmla="*/ 1719618 h 3261815"/>
              <a:gd name="connsiteX6-413" fmla="*/ 1871465 w 2178539"/>
              <a:gd name="connsiteY6-414" fmla="*/ 0 h 3261815"/>
              <a:gd name="connsiteX7-415" fmla="*/ 1789578 w 2178539"/>
              <a:gd name="connsiteY7-416" fmla="*/ 13648 h 3261815"/>
              <a:gd name="connsiteX8-417" fmla="*/ 1175429 w 2178539"/>
              <a:gd name="connsiteY8-418" fmla="*/ 156949 h 3261815"/>
              <a:gd name="connsiteX9-419" fmla="*/ 411154 w 2178539"/>
              <a:gd name="connsiteY9-420" fmla="*/ 27296 h 3261815"/>
              <a:gd name="connsiteX0-421" fmla="*/ 411154 w 2178539"/>
              <a:gd name="connsiteY0-422" fmla="*/ 27296 h 3261815"/>
              <a:gd name="connsiteX1-423" fmla="*/ 322444 w 2178539"/>
              <a:gd name="connsiteY1-424" fmla="*/ 1801504 h 3261815"/>
              <a:gd name="connsiteX2-425" fmla="*/ 704581 w 2178539"/>
              <a:gd name="connsiteY2-426" fmla="*/ 3261815 h 3261815"/>
              <a:gd name="connsiteX3-427" fmla="*/ 1216372 w 2178539"/>
              <a:gd name="connsiteY3-428" fmla="*/ 1951629 h 3261815"/>
              <a:gd name="connsiteX4-429" fmla="*/ 1632629 w 2178539"/>
              <a:gd name="connsiteY4-430" fmla="*/ 3261815 h 3261815"/>
              <a:gd name="connsiteX5-431" fmla="*/ 2178539 w 2178539"/>
              <a:gd name="connsiteY5-432" fmla="*/ 1719618 h 3261815"/>
              <a:gd name="connsiteX6-433" fmla="*/ 1871465 w 2178539"/>
              <a:gd name="connsiteY6-434" fmla="*/ 0 h 3261815"/>
              <a:gd name="connsiteX7-435" fmla="*/ 1789578 w 2178539"/>
              <a:gd name="connsiteY7-436" fmla="*/ 13648 h 3261815"/>
              <a:gd name="connsiteX8-437" fmla="*/ 1175429 w 2178539"/>
              <a:gd name="connsiteY8-438" fmla="*/ 156949 h 3261815"/>
              <a:gd name="connsiteX9-439" fmla="*/ 411154 w 2178539"/>
              <a:gd name="connsiteY9-440" fmla="*/ 27296 h 3261815"/>
              <a:gd name="connsiteX0-441" fmla="*/ 411154 w 2178539"/>
              <a:gd name="connsiteY0-442" fmla="*/ 27296 h 3261815"/>
              <a:gd name="connsiteX1-443" fmla="*/ 322444 w 2178539"/>
              <a:gd name="connsiteY1-444" fmla="*/ 1801504 h 3261815"/>
              <a:gd name="connsiteX2-445" fmla="*/ 704581 w 2178539"/>
              <a:gd name="connsiteY2-446" fmla="*/ 3261815 h 3261815"/>
              <a:gd name="connsiteX3-447" fmla="*/ 1216372 w 2178539"/>
              <a:gd name="connsiteY3-448" fmla="*/ 1951629 h 3261815"/>
              <a:gd name="connsiteX4-449" fmla="*/ 1680396 w 2178539"/>
              <a:gd name="connsiteY4-450" fmla="*/ 3261815 h 3261815"/>
              <a:gd name="connsiteX5-451" fmla="*/ 2178539 w 2178539"/>
              <a:gd name="connsiteY5-452" fmla="*/ 1719618 h 3261815"/>
              <a:gd name="connsiteX6-453" fmla="*/ 1871465 w 2178539"/>
              <a:gd name="connsiteY6-454" fmla="*/ 0 h 3261815"/>
              <a:gd name="connsiteX7-455" fmla="*/ 1789578 w 2178539"/>
              <a:gd name="connsiteY7-456" fmla="*/ 13648 h 3261815"/>
              <a:gd name="connsiteX8-457" fmla="*/ 1175429 w 2178539"/>
              <a:gd name="connsiteY8-458" fmla="*/ 156949 h 3261815"/>
              <a:gd name="connsiteX9-459" fmla="*/ 411154 w 2178539"/>
              <a:gd name="connsiteY9-460" fmla="*/ 27296 h 3261815"/>
              <a:gd name="connsiteX0-461" fmla="*/ 411154 w 2178539"/>
              <a:gd name="connsiteY0-462" fmla="*/ 27296 h 3261815"/>
              <a:gd name="connsiteX1-463" fmla="*/ 322444 w 2178539"/>
              <a:gd name="connsiteY1-464" fmla="*/ 1801504 h 3261815"/>
              <a:gd name="connsiteX2-465" fmla="*/ 704581 w 2178539"/>
              <a:gd name="connsiteY2-466" fmla="*/ 3261815 h 3261815"/>
              <a:gd name="connsiteX3-467" fmla="*/ 1216372 w 2178539"/>
              <a:gd name="connsiteY3-468" fmla="*/ 1951629 h 3261815"/>
              <a:gd name="connsiteX4-469" fmla="*/ 1707692 w 2178539"/>
              <a:gd name="connsiteY4-470" fmla="*/ 3254991 h 3261815"/>
              <a:gd name="connsiteX5-471" fmla="*/ 2178539 w 2178539"/>
              <a:gd name="connsiteY5-472" fmla="*/ 1719618 h 3261815"/>
              <a:gd name="connsiteX6-473" fmla="*/ 1871465 w 2178539"/>
              <a:gd name="connsiteY6-474" fmla="*/ 0 h 3261815"/>
              <a:gd name="connsiteX7-475" fmla="*/ 1789578 w 2178539"/>
              <a:gd name="connsiteY7-476" fmla="*/ 13648 h 3261815"/>
              <a:gd name="connsiteX8-477" fmla="*/ 1175429 w 2178539"/>
              <a:gd name="connsiteY8-478" fmla="*/ 156949 h 3261815"/>
              <a:gd name="connsiteX9-479" fmla="*/ 411154 w 2178539"/>
              <a:gd name="connsiteY9-480" fmla="*/ 27296 h 3261815"/>
              <a:gd name="connsiteX0-481" fmla="*/ 411154 w 2178539"/>
              <a:gd name="connsiteY0-482" fmla="*/ 27296 h 3261815"/>
              <a:gd name="connsiteX1-483" fmla="*/ 322444 w 2178539"/>
              <a:gd name="connsiteY1-484" fmla="*/ 1801504 h 3261815"/>
              <a:gd name="connsiteX2-485" fmla="*/ 704581 w 2178539"/>
              <a:gd name="connsiteY2-486" fmla="*/ 3261815 h 3261815"/>
              <a:gd name="connsiteX3-487" fmla="*/ 1216372 w 2178539"/>
              <a:gd name="connsiteY3-488" fmla="*/ 1951629 h 3261815"/>
              <a:gd name="connsiteX4-489" fmla="*/ 1707692 w 2178539"/>
              <a:gd name="connsiteY4-490" fmla="*/ 3254991 h 3261815"/>
              <a:gd name="connsiteX5-491" fmla="*/ 2178539 w 2178539"/>
              <a:gd name="connsiteY5-492" fmla="*/ 1719618 h 3261815"/>
              <a:gd name="connsiteX6-493" fmla="*/ 1871465 w 2178539"/>
              <a:gd name="connsiteY6-494" fmla="*/ 0 h 3261815"/>
              <a:gd name="connsiteX7-495" fmla="*/ 1789578 w 2178539"/>
              <a:gd name="connsiteY7-496" fmla="*/ 13648 h 3261815"/>
              <a:gd name="connsiteX8-497" fmla="*/ 1175429 w 2178539"/>
              <a:gd name="connsiteY8-498" fmla="*/ 156949 h 3261815"/>
              <a:gd name="connsiteX9-499" fmla="*/ 411154 w 2178539"/>
              <a:gd name="connsiteY9-500" fmla="*/ 27296 h 3261815"/>
              <a:gd name="connsiteX0-501" fmla="*/ 411154 w 2178539"/>
              <a:gd name="connsiteY0-502" fmla="*/ 27296 h 3261815"/>
              <a:gd name="connsiteX1-503" fmla="*/ 322444 w 2178539"/>
              <a:gd name="connsiteY1-504" fmla="*/ 1801504 h 3261815"/>
              <a:gd name="connsiteX2-505" fmla="*/ 704581 w 2178539"/>
              <a:gd name="connsiteY2-506" fmla="*/ 3261815 h 3261815"/>
              <a:gd name="connsiteX3-507" fmla="*/ 1216372 w 2178539"/>
              <a:gd name="connsiteY3-508" fmla="*/ 1951629 h 3261815"/>
              <a:gd name="connsiteX4-509" fmla="*/ 1707692 w 2178539"/>
              <a:gd name="connsiteY4-510" fmla="*/ 3254991 h 3261815"/>
              <a:gd name="connsiteX5-511" fmla="*/ 2178539 w 2178539"/>
              <a:gd name="connsiteY5-512" fmla="*/ 1719618 h 3261815"/>
              <a:gd name="connsiteX6-513" fmla="*/ 1871465 w 2178539"/>
              <a:gd name="connsiteY6-514" fmla="*/ 0 h 3261815"/>
              <a:gd name="connsiteX7-515" fmla="*/ 1789578 w 2178539"/>
              <a:gd name="connsiteY7-516" fmla="*/ 13648 h 3261815"/>
              <a:gd name="connsiteX8-517" fmla="*/ 1175429 w 2178539"/>
              <a:gd name="connsiteY8-518" fmla="*/ 156949 h 3261815"/>
              <a:gd name="connsiteX9-519" fmla="*/ 411154 w 2178539"/>
              <a:gd name="connsiteY9-520" fmla="*/ 27296 h 3261815"/>
              <a:gd name="connsiteX0-521" fmla="*/ 411154 w 2178539"/>
              <a:gd name="connsiteY0-522" fmla="*/ 27296 h 3261815"/>
              <a:gd name="connsiteX1-523" fmla="*/ 322444 w 2178539"/>
              <a:gd name="connsiteY1-524" fmla="*/ 1801504 h 3261815"/>
              <a:gd name="connsiteX2-525" fmla="*/ 704581 w 2178539"/>
              <a:gd name="connsiteY2-526" fmla="*/ 3261815 h 3261815"/>
              <a:gd name="connsiteX3-527" fmla="*/ 1216372 w 2178539"/>
              <a:gd name="connsiteY3-528" fmla="*/ 1951629 h 3261815"/>
              <a:gd name="connsiteX4-529" fmla="*/ 1707692 w 2178539"/>
              <a:gd name="connsiteY4-530" fmla="*/ 3254991 h 3261815"/>
              <a:gd name="connsiteX5-531" fmla="*/ 2178539 w 2178539"/>
              <a:gd name="connsiteY5-532" fmla="*/ 1719618 h 3261815"/>
              <a:gd name="connsiteX6-533" fmla="*/ 1871465 w 2178539"/>
              <a:gd name="connsiteY6-534" fmla="*/ 0 h 3261815"/>
              <a:gd name="connsiteX7-535" fmla="*/ 1789578 w 2178539"/>
              <a:gd name="connsiteY7-536" fmla="*/ 13648 h 3261815"/>
              <a:gd name="connsiteX8-537" fmla="*/ 1175429 w 2178539"/>
              <a:gd name="connsiteY8-538" fmla="*/ 156949 h 3261815"/>
              <a:gd name="connsiteX9-539" fmla="*/ 411154 w 2178539"/>
              <a:gd name="connsiteY9-540" fmla="*/ 27296 h 3261815"/>
              <a:gd name="connsiteX0-541" fmla="*/ 411154 w 2178539"/>
              <a:gd name="connsiteY0-542" fmla="*/ 27296 h 3261815"/>
              <a:gd name="connsiteX1-543" fmla="*/ 322444 w 2178539"/>
              <a:gd name="connsiteY1-544" fmla="*/ 1801504 h 3261815"/>
              <a:gd name="connsiteX2-545" fmla="*/ 704581 w 2178539"/>
              <a:gd name="connsiteY2-546" fmla="*/ 3261815 h 3261815"/>
              <a:gd name="connsiteX3-547" fmla="*/ 1216372 w 2178539"/>
              <a:gd name="connsiteY3-548" fmla="*/ 1951629 h 3261815"/>
              <a:gd name="connsiteX4-549" fmla="*/ 1707692 w 2178539"/>
              <a:gd name="connsiteY4-550" fmla="*/ 3254991 h 3261815"/>
              <a:gd name="connsiteX5-551" fmla="*/ 2178539 w 2178539"/>
              <a:gd name="connsiteY5-552" fmla="*/ 1719618 h 3261815"/>
              <a:gd name="connsiteX6-553" fmla="*/ 1871465 w 2178539"/>
              <a:gd name="connsiteY6-554" fmla="*/ 0 h 3261815"/>
              <a:gd name="connsiteX7-555" fmla="*/ 1789578 w 2178539"/>
              <a:gd name="connsiteY7-556" fmla="*/ 13648 h 3261815"/>
              <a:gd name="connsiteX8-557" fmla="*/ 1175429 w 2178539"/>
              <a:gd name="connsiteY8-558" fmla="*/ 156949 h 3261815"/>
              <a:gd name="connsiteX9-559" fmla="*/ 411154 w 2178539"/>
              <a:gd name="connsiteY9-560" fmla="*/ 27296 h 3261815"/>
              <a:gd name="connsiteX0-561" fmla="*/ 411154 w 2178539"/>
              <a:gd name="connsiteY0-562" fmla="*/ 27296 h 3261815"/>
              <a:gd name="connsiteX1-563" fmla="*/ 322444 w 2178539"/>
              <a:gd name="connsiteY1-564" fmla="*/ 1801504 h 3261815"/>
              <a:gd name="connsiteX2-565" fmla="*/ 704581 w 2178539"/>
              <a:gd name="connsiteY2-566" fmla="*/ 3261815 h 3261815"/>
              <a:gd name="connsiteX3-567" fmla="*/ 1216372 w 2178539"/>
              <a:gd name="connsiteY3-568" fmla="*/ 1951629 h 3261815"/>
              <a:gd name="connsiteX4-569" fmla="*/ 1707692 w 2178539"/>
              <a:gd name="connsiteY4-570" fmla="*/ 3254991 h 3261815"/>
              <a:gd name="connsiteX5-571" fmla="*/ 2178539 w 2178539"/>
              <a:gd name="connsiteY5-572" fmla="*/ 1719618 h 3261815"/>
              <a:gd name="connsiteX6-573" fmla="*/ 1871465 w 2178539"/>
              <a:gd name="connsiteY6-574" fmla="*/ 0 h 3261815"/>
              <a:gd name="connsiteX7-575" fmla="*/ 1789578 w 2178539"/>
              <a:gd name="connsiteY7-576" fmla="*/ 13648 h 3261815"/>
              <a:gd name="connsiteX8-577" fmla="*/ 1175429 w 2178539"/>
              <a:gd name="connsiteY8-578" fmla="*/ 156949 h 3261815"/>
              <a:gd name="connsiteX9-579" fmla="*/ 411154 w 2178539"/>
              <a:gd name="connsiteY9-580" fmla="*/ 27296 h 3261815"/>
              <a:gd name="connsiteX0-581" fmla="*/ 411154 w 2144420"/>
              <a:gd name="connsiteY0-582" fmla="*/ 27296 h 3261815"/>
              <a:gd name="connsiteX1-583" fmla="*/ 322444 w 2144420"/>
              <a:gd name="connsiteY1-584" fmla="*/ 1801504 h 3261815"/>
              <a:gd name="connsiteX2-585" fmla="*/ 704581 w 2144420"/>
              <a:gd name="connsiteY2-586" fmla="*/ 3261815 h 3261815"/>
              <a:gd name="connsiteX3-587" fmla="*/ 1216372 w 2144420"/>
              <a:gd name="connsiteY3-588" fmla="*/ 1951629 h 3261815"/>
              <a:gd name="connsiteX4-589" fmla="*/ 1707692 w 2144420"/>
              <a:gd name="connsiteY4-590" fmla="*/ 3254991 h 3261815"/>
              <a:gd name="connsiteX5-591" fmla="*/ 2144420 w 2144420"/>
              <a:gd name="connsiteY5-592" fmla="*/ 1753737 h 3261815"/>
              <a:gd name="connsiteX6-593" fmla="*/ 1871465 w 2144420"/>
              <a:gd name="connsiteY6-594" fmla="*/ 0 h 3261815"/>
              <a:gd name="connsiteX7-595" fmla="*/ 1789578 w 2144420"/>
              <a:gd name="connsiteY7-596" fmla="*/ 13648 h 3261815"/>
              <a:gd name="connsiteX8-597" fmla="*/ 1175429 w 2144420"/>
              <a:gd name="connsiteY8-598" fmla="*/ 156949 h 3261815"/>
              <a:gd name="connsiteX9-599" fmla="*/ 411154 w 2144420"/>
              <a:gd name="connsiteY9-600" fmla="*/ 27296 h 3261815"/>
              <a:gd name="connsiteX0-601" fmla="*/ 411154 w 2144420"/>
              <a:gd name="connsiteY0-602" fmla="*/ 27296 h 3261815"/>
              <a:gd name="connsiteX1-603" fmla="*/ 322444 w 2144420"/>
              <a:gd name="connsiteY1-604" fmla="*/ 1801504 h 3261815"/>
              <a:gd name="connsiteX2-605" fmla="*/ 704581 w 2144420"/>
              <a:gd name="connsiteY2-606" fmla="*/ 3261815 h 3261815"/>
              <a:gd name="connsiteX3-607" fmla="*/ 1216372 w 2144420"/>
              <a:gd name="connsiteY3-608" fmla="*/ 1951629 h 3261815"/>
              <a:gd name="connsiteX4-609" fmla="*/ 1707692 w 2144420"/>
              <a:gd name="connsiteY4-610" fmla="*/ 3254991 h 3261815"/>
              <a:gd name="connsiteX5-611" fmla="*/ 2144420 w 2144420"/>
              <a:gd name="connsiteY5-612" fmla="*/ 1753737 h 3261815"/>
              <a:gd name="connsiteX6-613" fmla="*/ 1871465 w 2144420"/>
              <a:gd name="connsiteY6-614" fmla="*/ 0 h 3261815"/>
              <a:gd name="connsiteX7-615" fmla="*/ 1789578 w 2144420"/>
              <a:gd name="connsiteY7-616" fmla="*/ 13648 h 3261815"/>
              <a:gd name="connsiteX8-617" fmla="*/ 1175429 w 2144420"/>
              <a:gd name="connsiteY8-618" fmla="*/ 156949 h 3261815"/>
              <a:gd name="connsiteX9-619" fmla="*/ 411154 w 2144420"/>
              <a:gd name="connsiteY9-620" fmla="*/ 27296 h 3261815"/>
              <a:gd name="connsiteX0-621" fmla="*/ 411154 w 2144420"/>
              <a:gd name="connsiteY0-622" fmla="*/ 27296 h 3261815"/>
              <a:gd name="connsiteX1-623" fmla="*/ 322444 w 2144420"/>
              <a:gd name="connsiteY1-624" fmla="*/ 1801504 h 3261815"/>
              <a:gd name="connsiteX2-625" fmla="*/ 704581 w 2144420"/>
              <a:gd name="connsiteY2-626" fmla="*/ 3261815 h 3261815"/>
              <a:gd name="connsiteX3-627" fmla="*/ 1216372 w 2144420"/>
              <a:gd name="connsiteY3-628" fmla="*/ 1951629 h 3261815"/>
              <a:gd name="connsiteX4-629" fmla="*/ 1707692 w 2144420"/>
              <a:gd name="connsiteY4-630" fmla="*/ 3254991 h 3261815"/>
              <a:gd name="connsiteX5-631" fmla="*/ 2144420 w 2144420"/>
              <a:gd name="connsiteY5-632" fmla="*/ 1753737 h 3261815"/>
              <a:gd name="connsiteX6-633" fmla="*/ 1871465 w 2144420"/>
              <a:gd name="connsiteY6-634" fmla="*/ 0 h 3261815"/>
              <a:gd name="connsiteX7-635" fmla="*/ 1789578 w 2144420"/>
              <a:gd name="connsiteY7-636" fmla="*/ 13648 h 3261815"/>
              <a:gd name="connsiteX8-637" fmla="*/ 1175429 w 2144420"/>
              <a:gd name="connsiteY8-638" fmla="*/ 156949 h 3261815"/>
              <a:gd name="connsiteX9-639" fmla="*/ 411154 w 2144420"/>
              <a:gd name="connsiteY9-640" fmla="*/ 27296 h 3261815"/>
              <a:gd name="connsiteX0-641" fmla="*/ 411154 w 2205171"/>
              <a:gd name="connsiteY0-642" fmla="*/ 27296 h 3261815"/>
              <a:gd name="connsiteX1-643" fmla="*/ 322444 w 2205171"/>
              <a:gd name="connsiteY1-644" fmla="*/ 1801504 h 3261815"/>
              <a:gd name="connsiteX2-645" fmla="*/ 704581 w 2205171"/>
              <a:gd name="connsiteY2-646" fmla="*/ 3261815 h 3261815"/>
              <a:gd name="connsiteX3-647" fmla="*/ 1216372 w 2205171"/>
              <a:gd name="connsiteY3-648" fmla="*/ 1951629 h 3261815"/>
              <a:gd name="connsiteX4-649" fmla="*/ 1707692 w 2205171"/>
              <a:gd name="connsiteY4-650" fmla="*/ 3254991 h 3261815"/>
              <a:gd name="connsiteX5-651" fmla="*/ 2144420 w 2205171"/>
              <a:gd name="connsiteY5-652" fmla="*/ 1753737 h 3261815"/>
              <a:gd name="connsiteX6-653" fmla="*/ 1871465 w 2205171"/>
              <a:gd name="connsiteY6-654" fmla="*/ 0 h 3261815"/>
              <a:gd name="connsiteX7-655" fmla="*/ 1789578 w 2205171"/>
              <a:gd name="connsiteY7-656" fmla="*/ 13648 h 3261815"/>
              <a:gd name="connsiteX8-657" fmla="*/ 1175429 w 2205171"/>
              <a:gd name="connsiteY8-658" fmla="*/ 156949 h 3261815"/>
              <a:gd name="connsiteX9-659" fmla="*/ 411154 w 2205171"/>
              <a:gd name="connsiteY9-660" fmla="*/ 27296 h 3261815"/>
              <a:gd name="connsiteX0-661" fmla="*/ 411154 w 2145061"/>
              <a:gd name="connsiteY0-662" fmla="*/ 23869 h 3258388"/>
              <a:gd name="connsiteX1-663" fmla="*/ 322444 w 2145061"/>
              <a:gd name="connsiteY1-664" fmla="*/ 1798077 h 3258388"/>
              <a:gd name="connsiteX2-665" fmla="*/ 704581 w 2145061"/>
              <a:gd name="connsiteY2-666" fmla="*/ 3258388 h 3258388"/>
              <a:gd name="connsiteX3-667" fmla="*/ 1216372 w 2145061"/>
              <a:gd name="connsiteY3-668" fmla="*/ 1948202 h 3258388"/>
              <a:gd name="connsiteX4-669" fmla="*/ 1707692 w 2145061"/>
              <a:gd name="connsiteY4-670" fmla="*/ 3251564 h 3258388"/>
              <a:gd name="connsiteX5-671" fmla="*/ 2144420 w 2145061"/>
              <a:gd name="connsiteY5-672" fmla="*/ 1750310 h 3258388"/>
              <a:gd name="connsiteX6-673" fmla="*/ 1789578 w 2145061"/>
              <a:gd name="connsiteY6-674" fmla="*/ 10221 h 3258388"/>
              <a:gd name="connsiteX7-675" fmla="*/ 1175429 w 2145061"/>
              <a:gd name="connsiteY7-676" fmla="*/ 153522 h 3258388"/>
              <a:gd name="connsiteX8-677" fmla="*/ 411154 w 2145061"/>
              <a:gd name="connsiteY8-678" fmla="*/ 23869 h 3258388"/>
              <a:gd name="connsiteX0-679" fmla="*/ 411154 w 2146076"/>
              <a:gd name="connsiteY0-680" fmla="*/ 23869 h 3258388"/>
              <a:gd name="connsiteX1-681" fmla="*/ 322444 w 2146076"/>
              <a:gd name="connsiteY1-682" fmla="*/ 1798077 h 3258388"/>
              <a:gd name="connsiteX2-683" fmla="*/ 704581 w 2146076"/>
              <a:gd name="connsiteY2-684" fmla="*/ 3258388 h 3258388"/>
              <a:gd name="connsiteX3-685" fmla="*/ 1216372 w 2146076"/>
              <a:gd name="connsiteY3-686" fmla="*/ 1948202 h 3258388"/>
              <a:gd name="connsiteX4-687" fmla="*/ 1707692 w 2146076"/>
              <a:gd name="connsiteY4-688" fmla="*/ 3251564 h 3258388"/>
              <a:gd name="connsiteX5-689" fmla="*/ 2144420 w 2146076"/>
              <a:gd name="connsiteY5-690" fmla="*/ 1750310 h 3258388"/>
              <a:gd name="connsiteX6-691" fmla="*/ 1926056 w 2146076"/>
              <a:gd name="connsiteY6-692" fmla="*/ 17045 h 3258388"/>
              <a:gd name="connsiteX7-693" fmla="*/ 1175429 w 2146076"/>
              <a:gd name="connsiteY7-694" fmla="*/ 153522 h 3258388"/>
              <a:gd name="connsiteX8-695" fmla="*/ 411154 w 2146076"/>
              <a:gd name="connsiteY8-696" fmla="*/ 23869 h 3258388"/>
              <a:gd name="connsiteX0-697" fmla="*/ 411154 w 2374416"/>
              <a:gd name="connsiteY0-698" fmla="*/ 23869 h 3258388"/>
              <a:gd name="connsiteX1-699" fmla="*/ 322444 w 2374416"/>
              <a:gd name="connsiteY1-700" fmla="*/ 1798077 h 3258388"/>
              <a:gd name="connsiteX2-701" fmla="*/ 704581 w 2374416"/>
              <a:gd name="connsiteY2-702" fmla="*/ 3258388 h 3258388"/>
              <a:gd name="connsiteX3-703" fmla="*/ 1216372 w 2374416"/>
              <a:gd name="connsiteY3-704" fmla="*/ 1948202 h 3258388"/>
              <a:gd name="connsiteX4-705" fmla="*/ 1707692 w 2374416"/>
              <a:gd name="connsiteY4-706" fmla="*/ 3251564 h 3258388"/>
              <a:gd name="connsiteX5-707" fmla="*/ 2144420 w 2374416"/>
              <a:gd name="connsiteY5-708" fmla="*/ 1750310 h 3258388"/>
              <a:gd name="connsiteX6-709" fmla="*/ 1926056 w 2374416"/>
              <a:gd name="connsiteY6-710" fmla="*/ 17045 h 3258388"/>
              <a:gd name="connsiteX7-711" fmla="*/ 1175429 w 2374416"/>
              <a:gd name="connsiteY7-712" fmla="*/ 153522 h 3258388"/>
              <a:gd name="connsiteX8-713" fmla="*/ 411154 w 2374416"/>
              <a:gd name="connsiteY8-714" fmla="*/ 23869 h 3258388"/>
              <a:gd name="connsiteX0-715" fmla="*/ 411154 w 2441693"/>
              <a:gd name="connsiteY0-716" fmla="*/ 23869 h 3258388"/>
              <a:gd name="connsiteX1-717" fmla="*/ 322444 w 2441693"/>
              <a:gd name="connsiteY1-718" fmla="*/ 1798077 h 3258388"/>
              <a:gd name="connsiteX2-719" fmla="*/ 704581 w 2441693"/>
              <a:gd name="connsiteY2-720" fmla="*/ 3258388 h 3258388"/>
              <a:gd name="connsiteX3-721" fmla="*/ 1216372 w 2441693"/>
              <a:gd name="connsiteY3-722" fmla="*/ 1948202 h 3258388"/>
              <a:gd name="connsiteX4-723" fmla="*/ 1707692 w 2441693"/>
              <a:gd name="connsiteY4-724" fmla="*/ 3251564 h 3258388"/>
              <a:gd name="connsiteX5-725" fmla="*/ 2144420 w 2441693"/>
              <a:gd name="connsiteY5-726" fmla="*/ 1750310 h 3258388"/>
              <a:gd name="connsiteX6-727" fmla="*/ 1926056 w 2441693"/>
              <a:gd name="connsiteY6-728" fmla="*/ 17045 h 3258388"/>
              <a:gd name="connsiteX7-729" fmla="*/ 1175429 w 2441693"/>
              <a:gd name="connsiteY7-730" fmla="*/ 153522 h 3258388"/>
              <a:gd name="connsiteX8-731" fmla="*/ 411154 w 2441693"/>
              <a:gd name="connsiteY8-732" fmla="*/ 23869 h 3258388"/>
              <a:gd name="connsiteX0-733" fmla="*/ 411154 w 2377348"/>
              <a:gd name="connsiteY0-734" fmla="*/ 23869 h 3258388"/>
              <a:gd name="connsiteX1-735" fmla="*/ 322444 w 2377348"/>
              <a:gd name="connsiteY1-736" fmla="*/ 1798077 h 3258388"/>
              <a:gd name="connsiteX2-737" fmla="*/ 704581 w 2377348"/>
              <a:gd name="connsiteY2-738" fmla="*/ 3258388 h 3258388"/>
              <a:gd name="connsiteX3-739" fmla="*/ 1216372 w 2377348"/>
              <a:gd name="connsiteY3-740" fmla="*/ 1948202 h 3258388"/>
              <a:gd name="connsiteX4-741" fmla="*/ 1707692 w 2377348"/>
              <a:gd name="connsiteY4-742" fmla="*/ 3251564 h 3258388"/>
              <a:gd name="connsiteX5-743" fmla="*/ 2144420 w 2377348"/>
              <a:gd name="connsiteY5-744" fmla="*/ 1750310 h 3258388"/>
              <a:gd name="connsiteX6-745" fmla="*/ 1926056 w 2377348"/>
              <a:gd name="connsiteY6-746" fmla="*/ 17045 h 3258388"/>
              <a:gd name="connsiteX7-747" fmla="*/ 1175429 w 2377348"/>
              <a:gd name="connsiteY7-748" fmla="*/ 153522 h 3258388"/>
              <a:gd name="connsiteX8-749" fmla="*/ 411154 w 2377348"/>
              <a:gd name="connsiteY8-750" fmla="*/ 23869 h 3258388"/>
              <a:gd name="connsiteX0-751" fmla="*/ 411154 w 2424220"/>
              <a:gd name="connsiteY0-752" fmla="*/ 23869 h 3258388"/>
              <a:gd name="connsiteX1-753" fmla="*/ 322444 w 2424220"/>
              <a:gd name="connsiteY1-754" fmla="*/ 1798077 h 3258388"/>
              <a:gd name="connsiteX2-755" fmla="*/ 704581 w 2424220"/>
              <a:gd name="connsiteY2-756" fmla="*/ 3258388 h 3258388"/>
              <a:gd name="connsiteX3-757" fmla="*/ 1216372 w 2424220"/>
              <a:gd name="connsiteY3-758" fmla="*/ 1948202 h 3258388"/>
              <a:gd name="connsiteX4-759" fmla="*/ 1707692 w 2424220"/>
              <a:gd name="connsiteY4-760" fmla="*/ 3251564 h 3258388"/>
              <a:gd name="connsiteX5-761" fmla="*/ 2144420 w 2424220"/>
              <a:gd name="connsiteY5-762" fmla="*/ 1750310 h 3258388"/>
              <a:gd name="connsiteX6-763" fmla="*/ 1926056 w 2424220"/>
              <a:gd name="connsiteY6-764" fmla="*/ 17045 h 3258388"/>
              <a:gd name="connsiteX7-765" fmla="*/ 1175429 w 2424220"/>
              <a:gd name="connsiteY7-766" fmla="*/ 153522 h 3258388"/>
              <a:gd name="connsiteX8-767" fmla="*/ 411154 w 2424220"/>
              <a:gd name="connsiteY8-768" fmla="*/ 23869 h 3258388"/>
              <a:gd name="connsiteX0-769" fmla="*/ 411154 w 2449010"/>
              <a:gd name="connsiteY0-770" fmla="*/ 23869 h 3258388"/>
              <a:gd name="connsiteX1-771" fmla="*/ 322444 w 2449010"/>
              <a:gd name="connsiteY1-772" fmla="*/ 1798077 h 3258388"/>
              <a:gd name="connsiteX2-773" fmla="*/ 704581 w 2449010"/>
              <a:gd name="connsiteY2-774" fmla="*/ 3258388 h 3258388"/>
              <a:gd name="connsiteX3-775" fmla="*/ 1216372 w 2449010"/>
              <a:gd name="connsiteY3-776" fmla="*/ 1948202 h 3258388"/>
              <a:gd name="connsiteX4-777" fmla="*/ 1707692 w 2449010"/>
              <a:gd name="connsiteY4-778" fmla="*/ 3251564 h 3258388"/>
              <a:gd name="connsiteX5-779" fmla="*/ 2144420 w 2449010"/>
              <a:gd name="connsiteY5-780" fmla="*/ 1750310 h 3258388"/>
              <a:gd name="connsiteX6-781" fmla="*/ 1926056 w 2449010"/>
              <a:gd name="connsiteY6-782" fmla="*/ 17045 h 3258388"/>
              <a:gd name="connsiteX7-783" fmla="*/ 1175429 w 2449010"/>
              <a:gd name="connsiteY7-784" fmla="*/ 153522 h 3258388"/>
              <a:gd name="connsiteX8-785" fmla="*/ 411154 w 2449010"/>
              <a:gd name="connsiteY8-786" fmla="*/ 23869 h 3258388"/>
              <a:gd name="connsiteX0-787" fmla="*/ 411154 w 2433593"/>
              <a:gd name="connsiteY0-788" fmla="*/ 23869 h 3258388"/>
              <a:gd name="connsiteX1-789" fmla="*/ 322444 w 2433593"/>
              <a:gd name="connsiteY1-790" fmla="*/ 1798077 h 3258388"/>
              <a:gd name="connsiteX2-791" fmla="*/ 704581 w 2433593"/>
              <a:gd name="connsiteY2-792" fmla="*/ 3258388 h 3258388"/>
              <a:gd name="connsiteX3-793" fmla="*/ 1216372 w 2433593"/>
              <a:gd name="connsiteY3-794" fmla="*/ 1948202 h 3258388"/>
              <a:gd name="connsiteX4-795" fmla="*/ 1707692 w 2433593"/>
              <a:gd name="connsiteY4-796" fmla="*/ 3251564 h 3258388"/>
              <a:gd name="connsiteX5-797" fmla="*/ 2144420 w 2433593"/>
              <a:gd name="connsiteY5-798" fmla="*/ 1750310 h 3258388"/>
              <a:gd name="connsiteX6-799" fmla="*/ 1926056 w 2433593"/>
              <a:gd name="connsiteY6-800" fmla="*/ 17045 h 3258388"/>
              <a:gd name="connsiteX7-801" fmla="*/ 1175429 w 2433593"/>
              <a:gd name="connsiteY7-802" fmla="*/ 153522 h 3258388"/>
              <a:gd name="connsiteX8-803" fmla="*/ 411154 w 2433593"/>
              <a:gd name="connsiteY8-804" fmla="*/ 23869 h 3258388"/>
              <a:gd name="connsiteX0-805" fmla="*/ 411154 w 2433593"/>
              <a:gd name="connsiteY0-806" fmla="*/ 23869 h 3258388"/>
              <a:gd name="connsiteX1-807" fmla="*/ 322444 w 2433593"/>
              <a:gd name="connsiteY1-808" fmla="*/ 1798077 h 3258388"/>
              <a:gd name="connsiteX2-809" fmla="*/ 704581 w 2433593"/>
              <a:gd name="connsiteY2-810" fmla="*/ 3258388 h 3258388"/>
              <a:gd name="connsiteX3-811" fmla="*/ 1216372 w 2433593"/>
              <a:gd name="connsiteY3-812" fmla="*/ 1948202 h 3258388"/>
              <a:gd name="connsiteX4-813" fmla="*/ 1707692 w 2433593"/>
              <a:gd name="connsiteY4-814" fmla="*/ 3251564 h 3258388"/>
              <a:gd name="connsiteX5-815" fmla="*/ 2144420 w 2433593"/>
              <a:gd name="connsiteY5-816" fmla="*/ 1750310 h 3258388"/>
              <a:gd name="connsiteX6-817" fmla="*/ 1926056 w 2433593"/>
              <a:gd name="connsiteY6-818" fmla="*/ 17045 h 3258388"/>
              <a:gd name="connsiteX7-819" fmla="*/ 1175429 w 2433593"/>
              <a:gd name="connsiteY7-820" fmla="*/ 153522 h 3258388"/>
              <a:gd name="connsiteX8-821" fmla="*/ 411154 w 2433593"/>
              <a:gd name="connsiteY8-822" fmla="*/ 23869 h 3258388"/>
              <a:gd name="connsiteX0-823" fmla="*/ 411154 w 2433593"/>
              <a:gd name="connsiteY0-824" fmla="*/ 23869 h 3258388"/>
              <a:gd name="connsiteX1-825" fmla="*/ 322444 w 2433593"/>
              <a:gd name="connsiteY1-826" fmla="*/ 1798077 h 3258388"/>
              <a:gd name="connsiteX2-827" fmla="*/ 704581 w 2433593"/>
              <a:gd name="connsiteY2-828" fmla="*/ 3258388 h 3258388"/>
              <a:gd name="connsiteX3-829" fmla="*/ 1216372 w 2433593"/>
              <a:gd name="connsiteY3-830" fmla="*/ 1948202 h 3258388"/>
              <a:gd name="connsiteX4-831" fmla="*/ 1707692 w 2433593"/>
              <a:gd name="connsiteY4-832" fmla="*/ 3251564 h 3258388"/>
              <a:gd name="connsiteX5-833" fmla="*/ 2144420 w 2433593"/>
              <a:gd name="connsiteY5-834" fmla="*/ 1750310 h 3258388"/>
              <a:gd name="connsiteX6-835" fmla="*/ 1926056 w 2433593"/>
              <a:gd name="connsiteY6-836" fmla="*/ 17045 h 3258388"/>
              <a:gd name="connsiteX7-837" fmla="*/ 1175429 w 2433593"/>
              <a:gd name="connsiteY7-838" fmla="*/ 153522 h 3258388"/>
              <a:gd name="connsiteX8-839" fmla="*/ 411154 w 2433593"/>
              <a:gd name="connsiteY8-840" fmla="*/ 23869 h 3258388"/>
              <a:gd name="connsiteX0-841" fmla="*/ 411154 w 2433593"/>
              <a:gd name="connsiteY0-842" fmla="*/ 23869 h 3258388"/>
              <a:gd name="connsiteX1-843" fmla="*/ 322444 w 2433593"/>
              <a:gd name="connsiteY1-844" fmla="*/ 1798077 h 3258388"/>
              <a:gd name="connsiteX2-845" fmla="*/ 704581 w 2433593"/>
              <a:gd name="connsiteY2-846" fmla="*/ 3258388 h 3258388"/>
              <a:gd name="connsiteX3-847" fmla="*/ 1216372 w 2433593"/>
              <a:gd name="connsiteY3-848" fmla="*/ 1948202 h 3258388"/>
              <a:gd name="connsiteX4-849" fmla="*/ 1707692 w 2433593"/>
              <a:gd name="connsiteY4-850" fmla="*/ 3251564 h 3258388"/>
              <a:gd name="connsiteX5-851" fmla="*/ 2144420 w 2433593"/>
              <a:gd name="connsiteY5-852" fmla="*/ 1750310 h 3258388"/>
              <a:gd name="connsiteX6-853" fmla="*/ 1926056 w 2433593"/>
              <a:gd name="connsiteY6-854" fmla="*/ 17045 h 3258388"/>
              <a:gd name="connsiteX7-855" fmla="*/ 1175429 w 2433593"/>
              <a:gd name="connsiteY7-856" fmla="*/ 153522 h 3258388"/>
              <a:gd name="connsiteX8-857" fmla="*/ 411154 w 2433593"/>
              <a:gd name="connsiteY8-858" fmla="*/ 23869 h 325838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2433593" h="3258388">
                <a:moveTo>
                  <a:pt x="411154" y="23869"/>
                </a:moveTo>
                <a:cubicBezTo>
                  <a:pt x="-257586" y="355964"/>
                  <a:pt x="22194" y="1036078"/>
                  <a:pt x="322444" y="1798077"/>
                </a:cubicBezTo>
                <a:cubicBezTo>
                  <a:pt x="338366" y="2660163"/>
                  <a:pt x="545357" y="3249289"/>
                  <a:pt x="704581" y="3258388"/>
                </a:cubicBezTo>
                <a:cubicBezTo>
                  <a:pt x="1018479" y="3247015"/>
                  <a:pt x="779644" y="1925457"/>
                  <a:pt x="1216372" y="1948202"/>
                </a:cubicBezTo>
                <a:cubicBezTo>
                  <a:pt x="1580313" y="1945929"/>
                  <a:pt x="1473406" y="3281133"/>
                  <a:pt x="1707692" y="3251564"/>
                </a:cubicBezTo>
                <a:cubicBezTo>
                  <a:pt x="2048886" y="3121910"/>
                  <a:pt x="2001118" y="2180214"/>
                  <a:pt x="2144420" y="1750310"/>
                </a:cubicBezTo>
                <a:cubicBezTo>
                  <a:pt x="2451495" y="1080432"/>
                  <a:pt x="2681232" y="64812"/>
                  <a:pt x="1926056" y="17045"/>
                </a:cubicBezTo>
                <a:lnTo>
                  <a:pt x="1175429" y="153522"/>
                </a:lnTo>
                <a:cubicBezTo>
                  <a:pt x="920671" y="110304"/>
                  <a:pt x="679560" y="-62566"/>
                  <a:pt x="411154" y="2386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64" name="Group 102"/>
          <p:cNvGrpSpPr>
            <a:grpSpLocks noChangeAspect="1"/>
          </p:cNvGrpSpPr>
          <p:nvPr/>
        </p:nvGrpSpPr>
        <p:grpSpPr>
          <a:xfrm>
            <a:off x="8707494" y="2429101"/>
            <a:ext cx="325734" cy="529812"/>
            <a:chOff x="2071598" y="2060848"/>
            <a:chExt cx="1917605" cy="3137144"/>
          </a:xfrm>
          <a:solidFill>
            <a:schemeClr val="accent4"/>
          </a:solidFill>
        </p:grpSpPr>
        <p:sp>
          <p:nvSpPr>
            <p:cNvPr id="65" name="Freeform 103"/>
            <p:cNvSpPr/>
            <p:nvPr/>
          </p:nvSpPr>
          <p:spPr>
            <a:xfrm>
              <a:off x="2483768" y="2060848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-1" fmla="*/ 812042 w 1535373"/>
                <a:gd name="connsiteY0-2" fmla="*/ 191663 h 901346"/>
                <a:gd name="connsiteX1-3" fmla="*/ 208099 w 1535373"/>
                <a:gd name="connsiteY1-4" fmla="*/ 0 h 901346"/>
                <a:gd name="connsiteX2-5" fmla="*/ 143301 w 1535373"/>
                <a:gd name="connsiteY2-6" fmla="*/ 273549 h 901346"/>
                <a:gd name="connsiteX3-7" fmla="*/ 0 w 1535373"/>
                <a:gd name="connsiteY3-8" fmla="*/ 457794 h 901346"/>
                <a:gd name="connsiteX4-9" fmla="*/ 600501 w 1535373"/>
                <a:gd name="connsiteY4-10" fmla="*/ 744397 h 901346"/>
                <a:gd name="connsiteX5-11" fmla="*/ 709684 w 1535373"/>
                <a:gd name="connsiteY5-12" fmla="*/ 635215 h 901346"/>
                <a:gd name="connsiteX6-13" fmla="*/ 887104 w 1535373"/>
                <a:gd name="connsiteY6-14" fmla="*/ 682982 h 901346"/>
                <a:gd name="connsiteX7-15" fmla="*/ 1201003 w 1535373"/>
                <a:gd name="connsiteY7-16" fmla="*/ 901346 h 901346"/>
                <a:gd name="connsiteX8-17" fmla="*/ 1535373 w 1535373"/>
                <a:gd name="connsiteY8-18" fmla="*/ 805812 h 901346"/>
                <a:gd name="connsiteX9-19" fmla="*/ 1201003 w 1535373"/>
                <a:gd name="connsiteY9-20" fmla="*/ 669334 h 901346"/>
                <a:gd name="connsiteX10-21" fmla="*/ 1262418 w 1535373"/>
                <a:gd name="connsiteY10-22" fmla="*/ 437322 h 901346"/>
                <a:gd name="connsiteX11-23" fmla="*/ 996287 w 1535373"/>
                <a:gd name="connsiteY11-24" fmla="*/ 328140 h 901346"/>
                <a:gd name="connsiteX12-25" fmla="*/ 921224 w 1535373"/>
                <a:gd name="connsiteY12-26" fmla="*/ 437322 h 901346"/>
                <a:gd name="connsiteX13-27" fmla="*/ 777922 w 1535373"/>
                <a:gd name="connsiteY13-28" fmla="*/ 375907 h 901346"/>
                <a:gd name="connsiteX14-29" fmla="*/ 812042 w 1535373"/>
                <a:gd name="connsiteY14-30" fmla="*/ 191663 h 901346"/>
                <a:gd name="connsiteX0-31" fmla="*/ 812042 w 1535373"/>
                <a:gd name="connsiteY0-32" fmla="*/ 204349 h 914032"/>
                <a:gd name="connsiteX1-33" fmla="*/ 208099 w 1535373"/>
                <a:gd name="connsiteY1-34" fmla="*/ 12686 h 914032"/>
                <a:gd name="connsiteX2-35" fmla="*/ 143301 w 1535373"/>
                <a:gd name="connsiteY2-36" fmla="*/ 286235 h 914032"/>
                <a:gd name="connsiteX3-37" fmla="*/ 0 w 1535373"/>
                <a:gd name="connsiteY3-38" fmla="*/ 470480 h 914032"/>
                <a:gd name="connsiteX4-39" fmla="*/ 600501 w 1535373"/>
                <a:gd name="connsiteY4-40" fmla="*/ 757083 h 914032"/>
                <a:gd name="connsiteX5-41" fmla="*/ 709684 w 1535373"/>
                <a:gd name="connsiteY5-42" fmla="*/ 647901 h 914032"/>
                <a:gd name="connsiteX6-43" fmla="*/ 887104 w 1535373"/>
                <a:gd name="connsiteY6-44" fmla="*/ 695668 h 914032"/>
                <a:gd name="connsiteX7-45" fmla="*/ 1201003 w 1535373"/>
                <a:gd name="connsiteY7-46" fmla="*/ 914032 h 914032"/>
                <a:gd name="connsiteX8-47" fmla="*/ 1535373 w 1535373"/>
                <a:gd name="connsiteY8-48" fmla="*/ 818498 h 914032"/>
                <a:gd name="connsiteX9-49" fmla="*/ 1201003 w 1535373"/>
                <a:gd name="connsiteY9-50" fmla="*/ 682020 h 914032"/>
                <a:gd name="connsiteX10-51" fmla="*/ 1262418 w 1535373"/>
                <a:gd name="connsiteY10-52" fmla="*/ 450008 h 914032"/>
                <a:gd name="connsiteX11-53" fmla="*/ 996287 w 1535373"/>
                <a:gd name="connsiteY11-54" fmla="*/ 340826 h 914032"/>
                <a:gd name="connsiteX12-55" fmla="*/ 921224 w 1535373"/>
                <a:gd name="connsiteY12-56" fmla="*/ 450008 h 914032"/>
                <a:gd name="connsiteX13-57" fmla="*/ 777922 w 1535373"/>
                <a:gd name="connsiteY13-58" fmla="*/ 388593 h 914032"/>
                <a:gd name="connsiteX14-59" fmla="*/ 812042 w 1535373"/>
                <a:gd name="connsiteY14-60" fmla="*/ 204349 h 914032"/>
                <a:gd name="connsiteX0-61" fmla="*/ 812042 w 1535373"/>
                <a:gd name="connsiteY0-62" fmla="*/ 204349 h 914032"/>
                <a:gd name="connsiteX1-63" fmla="*/ 208099 w 1535373"/>
                <a:gd name="connsiteY1-64" fmla="*/ 12686 h 914032"/>
                <a:gd name="connsiteX2-65" fmla="*/ 143301 w 1535373"/>
                <a:gd name="connsiteY2-66" fmla="*/ 286235 h 914032"/>
                <a:gd name="connsiteX3-67" fmla="*/ 0 w 1535373"/>
                <a:gd name="connsiteY3-68" fmla="*/ 470480 h 914032"/>
                <a:gd name="connsiteX4-69" fmla="*/ 600501 w 1535373"/>
                <a:gd name="connsiteY4-70" fmla="*/ 757083 h 914032"/>
                <a:gd name="connsiteX5-71" fmla="*/ 709684 w 1535373"/>
                <a:gd name="connsiteY5-72" fmla="*/ 647901 h 914032"/>
                <a:gd name="connsiteX6-73" fmla="*/ 887104 w 1535373"/>
                <a:gd name="connsiteY6-74" fmla="*/ 695668 h 914032"/>
                <a:gd name="connsiteX7-75" fmla="*/ 1201003 w 1535373"/>
                <a:gd name="connsiteY7-76" fmla="*/ 914032 h 914032"/>
                <a:gd name="connsiteX8-77" fmla="*/ 1535373 w 1535373"/>
                <a:gd name="connsiteY8-78" fmla="*/ 818498 h 914032"/>
                <a:gd name="connsiteX9-79" fmla="*/ 1201003 w 1535373"/>
                <a:gd name="connsiteY9-80" fmla="*/ 682020 h 914032"/>
                <a:gd name="connsiteX10-81" fmla="*/ 1262418 w 1535373"/>
                <a:gd name="connsiteY10-82" fmla="*/ 450008 h 914032"/>
                <a:gd name="connsiteX11-83" fmla="*/ 996287 w 1535373"/>
                <a:gd name="connsiteY11-84" fmla="*/ 340826 h 914032"/>
                <a:gd name="connsiteX12-85" fmla="*/ 921224 w 1535373"/>
                <a:gd name="connsiteY12-86" fmla="*/ 450008 h 914032"/>
                <a:gd name="connsiteX13-87" fmla="*/ 777922 w 1535373"/>
                <a:gd name="connsiteY13-88" fmla="*/ 388593 h 914032"/>
                <a:gd name="connsiteX14-89" fmla="*/ 812042 w 1535373"/>
                <a:gd name="connsiteY14-90" fmla="*/ 204349 h 914032"/>
                <a:gd name="connsiteX0-91" fmla="*/ 812042 w 1535373"/>
                <a:gd name="connsiteY0-92" fmla="*/ 204349 h 914032"/>
                <a:gd name="connsiteX1-93" fmla="*/ 208099 w 1535373"/>
                <a:gd name="connsiteY1-94" fmla="*/ 12686 h 914032"/>
                <a:gd name="connsiteX2-95" fmla="*/ 159203 w 1535373"/>
                <a:gd name="connsiteY2-96" fmla="*/ 306113 h 914032"/>
                <a:gd name="connsiteX3-97" fmla="*/ 0 w 1535373"/>
                <a:gd name="connsiteY3-98" fmla="*/ 470480 h 914032"/>
                <a:gd name="connsiteX4-99" fmla="*/ 600501 w 1535373"/>
                <a:gd name="connsiteY4-100" fmla="*/ 757083 h 914032"/>
                <a:gd name="connsiteX5-101" fmla="*/ 709684 w 1535373"/>
                <a:gd name="connsiteY5-102" fmla="*/ 647901 h 914032"/>
                <a:gd name="connsiteX6-103" fmla="*/ 887104 w 1535373"/>
                <a:gd name="connsiteY6-104" fmla="*/ 695668 h 914032"/>
                <a:gd name="connsiteX7-105" fmla="*/ 1201003 w 1535373"/>
                <a:gd name="connsiteY7-106" fmla="*/ 914032 h 914032"/>
                <a:gd name="connsiteX8-107" fmla="*/ 1535373 w 1535373"/>
                <a:gd name="connsiteY8-108" fmla="*/ 818498 h 914032"/>
                <a:gd name="connsiteX9-109" fmla="*/ 1201003 w 1535373"/>
                <a:gd name="connsiteY9-110" fmla="*/ 682020 h 914032"/>
                <a:gd name="connsiteX10-111" fmla="*/ 1262418 w 1535373"/>
                <a:gd name="connsiteY10-112" fmla="*/ 450008 h 914032"/>
                <a:gd name="connsiteX11-113" fmla="*/ 996287 w 1535373"/>
                <a:gd name="connsiteY11-114" fmla="*/ 340826 h 914032"/>
                <a:gd name="connsiteX12-115" fmla="*/ 921224 w 1535373"/>
                <a:gd name="connsiteY12-116" fmla="*/ 450008 h 914032"/>
                <a:gd name="connsiteX13-117" fmla="*/ 777922 w 1535373"/>
                <a:gd name="connsiteY13-118" fmla="*/ 388593 h 914032"/>
                <a:gd name="connsiteX14-119" fmla="*/ 812042 w 1535373"/>
                <a:gd name="connsiteY14-120" fmla="*/ 204349 h 914032"/>
                <a:gd name="connsiteX0-121" fmla="*/ 788188 w 1511519"/>
                <a:gd name="connsiteY0-122" fmla="*/ 204349 h 914032"/>
                <a:gd name="connsiteX1-123" fmla="*/ 184245 w 1511519"/>
                <a:gd name="connsiteY1-124" fmla="*/ 12686 h 914032"/>
                <a:gd name="connsiteX2-125" fmla="*/ 135349 w 1511519"/>
                <a:gd name="connsiteY2-126" fmla="*/ 306113 h 914032"/>
                <a:gd name="connsiteX3-127" fmla="*/ 0 w 1511519"/>
                <a:gd name="connsiteY3-128" fmla="*/ 518188 h 914032"/>
                <a:gd name="connsiteX4-129" fmla="*/ 576647 w 1511519"/>
                <a:gd name="connsiteY4-130" fmla="*/ 757083 h 914032"/>
                <a:gd name="connsiteX5-131" fmla="*/ 685830 w 1511519"/>
                <a:gd name="connsiteY5-132" fmla="*/ 647901 h 914032"/>
                <a:gd name="connsiteX6-133" fmla="*/ 863250 w 1511519"/>
                <a:gd name="connsiteY6-134" fmla="*/ 695668 h 914032"/>
                <a:gd name="connsiteX7-135" fmla="*/ 1177149 w 1511519"/>
                <a:gd name="connsiteY7-136" fmla="*/ 914032 h 914032"/>
                <a:gd name="connsiteX8-137" fmla="*/ 1511519 w 1511519"/>
                <a:gd name="connsiteY8-138" fmla="*/ 818498 h 914032"/>
                <a:gd name="connsiteX9-139" fmla="*/ 1177149 w 1511519"/>
                <a:gd name="connsiteY9-140" fmla="*/ 682020 h 914032"/>
                <a:gd name="connsiteX10-141" fmla="*/ 1238564 w 1511519"/>
                <a:gd name="connsiteY10-142" fmla="*/ 450008 h 914032"/>
                <a:gd name="connsiteX11-143" fmla="*/ 972433 w 1511519"/>
                <a:gd name="connsiteY11-144" fmla="*/ 340826 h 914032"/>
                <a:gd name="connsiteX12-145" fmla="*/ 897370 w 1511519"/>
                <a:gd name="connsiteY12-146" fmla="*/ 450008 h 914032"/>
                <a:gd name="connsiteX13-147" fmla="*/ 754068 w 1511519"/>
                <a:gd name="connsiteY13-148" fmla="*/ 388593 h 914032"/>
                <a:gd name="connsiteX14-149" fmla="*/ 788188 w 1511519"/>
                <a:gd name="connsiteY14-150" fmla="*/ 204349 h 914032"/>
                <a:gd name="connsiteX0-151" fmla="*/ 802902 w 1526233"/>
                <a:gd name="connsiteY0-152" fmla="*/ 204349 h 914032"/>
                <a:gd name="connsiteX1-153" fmla="*/ 198959 w 1526233"/>
                <a:gd name="connsiteY1-154" fmla="*/ 12686 h 914032"/>
                <a:gd name="connsiteX2-155" fmla="*/ 150063 w 1526233"/>
                <a:gd name="connsiteY2-156" fmla="*/ 306113 h 914032"/>
                <a:gd name="connsiteX3-157" fmla="*/ 14714 w 1526233"/>
                <a:gd name="connsiteY3-158" fmla="*/ 518188 h 914032"/>
                <a:gd name="connsiteX4-159" fmla="*/ 591361 w 1526233"/>
                <a:gd name="connsiteY4-160" fmla="*/ 757083 h 914032"/>
                <a:gd name="connsiteX5-161" fmla="*/ 700544 w 1526233"/>
                <a:gd name="connsiteY5-162" fmla="*/ 647901 h 914032"/>
                <a:gd name="connsiteX6-163" fmla="*/ 877964 w 1526233"/>
                <a:gd name="connsiteY6-164" fmla="*/ 695668 h 914032"/>
                <a:gd name="connsiteX7-165" fmla="*/ 1191863 w 1526233"/>
                <a:gd name="connsiteY7-166" fmla="*/ 914032 h 914032"/>
                <a:gd name="connsiteX8-167" fmla="*/ 1526233 w 1526233"/>
                <a:gd name="connsiteY8-168" fmla="*/ 818498 h 914032"/>
                <a:gd name="connsiteX9-169" fmla="*/ 1191863 w 1526233"/>
                <a:gd name="connsiteY9-170" fmla="*/ 682020 h 914032"/>
                <a:gd name="connsiteX10-171" fmla="*/ 1253278 w 1526233"/>
                <a:gd name="connsiteY10-172" fmla="*/ 450008 h 914032"/>
                <a:gd name="connsiteX11-173" fmla="*/ 987147 w 1526233"/>
                <a:gd name="connsiteY11-174" fmla="*/ 340826 h 914032"/>
                <a:gd name="connsiteX12-175" fmla="*/ 912084 w 1526233"/>
                <a:gd name="connsiteY12-176" fmla="*/ 450008 h 914032"/>
                <a:gd name="connsiteX13-177" fmla="*/ 768782 w 1526233"/>
                <a:gd name="connsiteY13-178" fmla="*/ 388593 h 914032"/>
                <a:gd name="connsiteX14-179" fmla="*/ 802902 w 1526233"/>
                <a:gd name="connsiteY14-180" fmla="*/ 204349 h 914032"/>
                <a:gd name="connsiteX0-181" fmla="*/ 802902 w 1526233"/>
                <a:gd name="connsiteY0-182" fmla="*/ 204349 h 914032"/>
                <a:gd name="connsiteX1-183" fmla="*/ 198959 w 1526233"/>
                <a:gd name="connsiteY1-184" fmla="*/ 12686 h 914032"/>
                <a:gd name="connsiteX2-185" fmla="*/ 150063 w 1526233"/>
                <a:gd name="connsiteY2-186" fmla="*/ 306113 h 914032"/>
                <a:gd name="connsiteX3-187" fmla="*/ 14714 w 1526233"/>
                <a:gd name="connsiteY3-188" fmla="*/ 518188 h 914032"/>
                <a:gd name="connsiteX4-189" fmla="*/ 591361 w 1526233"/>
                <a:gd name="connsiteY4-190" fmla="*/ 757083 h 914032"/>
                <a:gd name="connsiteX5-191" fmla="*/ 700544 w 1526233"/>
                <a:gd name="connsiteY5-192" fmla="*/ 647901 h 914032"/>
                <a:gd name="connsiteX6-193" fmla="*/ 877964 w 1526233"/>
                <a:gd name="connsiteY6-194" fmla="*/ 695668 h 914032"/>
                <a:gd name="connsiteX7-195" fmla="*/ 1191863 w 1526233"/>
                <a:gd name="connsiteY7-196" fmla="*/ 914032 h 914032"/>
                <a:gd name="connsiteX8-197" fmla="*/ 1526233 w 1526233"/>
                <a:gd name="connsiteY8-198" fmla="*/ 818498 h 914032"/>
                <a:gd name="connsiteX9-199" fmla="*/ 1191863 w 1526233"/>
                <a:gd name="connsiteY9-200" fmla="*/ 682020 h 914032"/>
                <a:gd name="connsiteX10-201" fmla="*/ 1253278 w 1526233"/>
                <a:gd name="connsiteY10-202" fmla="*/ 450008 h 914032"/>
                <a:gd name="connsiteX11-203" fmla="*/ 987147 w 1526233"/>
                <a:gd name="connsiteY11-204" fmla="*/ 340826 h 914032"/>
                <a:gd name="connsiteX12-205" fmla="*/ 912084 w 1526233"/>
                <a:gd name="connsiteY12-206" fmla="*/ 450008 h 914032"/>
                <a:gd name="connsiteX13-207" fmla="*/ 768782 w 1526233"/>
                <a:gd name="connsiteY13-208" fmla="*/ 388593 h 914032"/>
                <a:gd name="connsiteX14-209" fmla="*/ 802902 w 1526233"/>
                <a:gd name="connsiteY14-210" fmla="*/ 204349 h 914032"/>
                <a:gd name="connsiteX0-211" fmla="*/ 800209 w 1523540"/>
                <a:gd name="connsiteY0-212" fmla="*/ 204349 h 914032"/>
                <a:gd name="connsiteX1-213" fmla="*/ 196266 w 1523540"/>
                <a:gd name="connsiteY1-214" fmla="*/ 12686 h 914032"/>
                <a:gd name="connsiteX2-215" fmla="*/ 147370 w 1523540"/>
                <a:gd name="connsiteY2-216" fmla="*/ 306113 h 914032"/>
                <a:gd name="connsiteX3-217" fmla="*/ 12021 w 1523540"/>
                <a:gd name="connsiteY3-218" fmla="*/ 518188 h 914032"/>
                <a:gd name="connsiteX4-219" fmla="*/ 588668 w 1523540"/>
                <a:gd name="connsiteY4-220" fmla="*/ 757083 h 914032"/>
                <a:gd name="connsiteX5-221" fmla="*/ 697851 w 1523540"/>
                <a:gd name="connsiteY5-222" fmla="*/ 647901 h 914032"/>
                <a:gd name="connsiteX6-223" fmla="*/ 875271 w 1523540"/>
                <a:gd name="connsiteY6-224" fmla="*/ 695668 h 914032"/>
                <a:gd name="connsiteX7-225" fmla="*/ 1189170 w 1523540"/>
                <a:gd name="connsiteY7-226" fmla="*/ 914032 h 914032"/>
                <a:gd name="connsiteX8-227" fmla="*/ 1523540 w 1523540"/>
                <a:gd name="connsiteY8-228" fmla="*/ 818498 h 914032"/>
                <a:gd name="connsiteX9-229" fmla="*/ 1189170 w 1523540"/>
                <a:gd name="connsiteY9-230" fmla="*/ 682020 h 914032"/>
                <a:gd name="connsiteX10-231" fmla="*/ 1250585 w 1523540"/>
                <a:gd name="connsiteY10-232" fmla="*/ 450008 h 914032"/>
                <a:gd name="connsiteX11-233" fmla="*/ 984454 w 1523540"/>
                <a:gd name="connsiteY11-234" fmla="*/ 340826 h 914032"/>
                <a:gd name="connsiteX12-235" fmla="*/ 909391 w 1523540"/>
                <a:gd name="connsiteY12-236" fmla="*/ 450008 h 914032"/>
                <a:gd name="connsiteX13-237" fmla="*/ 766089 w 1523540"/>
                <a:gd name="connsiteY13-238" fmla="*/ 388593 h 914032"/>
                <a:gd name="connsiteX14-239" fmla="*/ 800209 w 1523540"/>
                <a:gd name="connsiteY14-240" fmla="*/ 204349 h 914032"/>
                <a:gd name="connsiteX0-241" fmla="*/ 800209 w 1523540"/>
                <a:gd name="connsiteY0-242" fmla="*/ 204349 h 914032"/>
                <a:gd name="connsiteX1-243" fmla="*/ 196266 w 1523540"/>
                <a:gd name="connsiteY1-244" fmla="*/ 12686 h 914032"/>
                <a:gd name="connsiteX2-245" fmla="*/ 147370 w 1523540"/>
                <a:gd name="connsiteY2-246" fmla="*/ 306113 h 914032"/>
                <a:gd name="connsiteX3-247" fmla="*/ 12021 w 1523540"/>
                <a:gd name="connsiteY3-248" fmla="*/ 518188 h 914032"/>
                <a:gd name="connsiteX4-249" fmla="*/ 652279 w 1523540"/>
                <a:gd name="connsiteY4-250" fmla="*/ 757083 h 914032"/>
                <a:gd name="connsiteX5-251" fmla="*/ 697851 w 1523540"/>
                <a:gd name="connsiteY5-252" fmla="*/ 647901 h 914032"/>
                <a:gd name="connsiteX6-253" fmla="*/ 875271 w 1523540"/>
                <a:gd name="connsiteY6-254" fmla="*/ 695668 h 914032"/>
                <a:gd name="connsiteX7-255" fmla="*/ 1189170 w 1523540"/>
                <a:gd name="connsiteY7-256" fmla="*/ 914032 h 914032"/>
                <a:gd name="connsiteX8-257" fmla="*/ 1523540 w 1523540"/>
                <a:gd name="connsiteY8-258" fmla="*/ 818498 h 914032"/>
                <a:gd name="connsiteX9-259" fmla="*/ 1189170 w 1523540"/>
                <a:gd name="connsiteY9-260" fmla="*/ 682020 h 914032"/>
                <a:gd name="connsiteX10-261" fmla="*/ 1250585 w 1523540"/>
                <a:gd name="connsiteY10-262" fmla="*/ 450008 h 914032"/>
                <a:gd name="connsiteX11-263" fmla="*/ 984454 w 1523540"/>
                <a:gd name="connsiteY11-264" fmla="*/ 340826 h 914032"/>
                <a:gd name="connsiteX12-265" fmla="*/ 909391 w 1523540"/>
                <a:gd name="connsiteY12-266" fmla="*/ 450008 h 914032"/>
                <a:gd name="connsiteX13-267" fmla="*/ 766089 w 1523540"/>
                <a:gd name="connsiteY13-268" fmla="*/ 388593 h 914032"/>
                <a:gd name="connsiteX14-269" fmla="*/ 800209 w 1523540"/>
                <a:gd name="connsiteY14-270" fmla="*/ 204349 h 914032"/>
                <a:gd name="connsiteX0-271" fmla="*/ 800209 w 1523540"/>
                <a:gd name="connsiteY0-272" fmla="*/ 204349 h 914032"/>
                <a:gd name="connsiteX1-273" fmla="*/ 196266 w 1523540"/>
                <a:gd name="connsiteY1-274" fmla="*/ 12686 h 914032"/>
                <a:gd name="connsiteX2-275" fmla="*/ 147370 w 1523540"/>
                <a:gd name="connsiteY2-276" fmla="*/ 306113 h 914032"/>
                <a:gd name="connsiteX3-277" fmla="*/ 12021 w 1523540"/>
                <a:gd name="connsiteY3-278" fmla="*/ 518188 h 914032"/>
                <a:gd name="connsiteX4-279" fmla="*/ 652279 w 1523540"/>
                <a:gd name="connsiteY4-280" fmla="*/ 757083 h 914032"/>
                <a:gd name="connsiteX5-281" fmla="*/ 697851 w 1523540"/>
                <a:gd name="connsiteY5-282" fmla="*/ 647901 h 914032"/>
                <a:gd name="connsiteX6-283" fmla="*/ 875271 w 1523540"/>
                <a:gd name="connsiteY6-284" fmla="*/ 695668 h 914032"/>
                <a:gd name="connsiteX7-285" fmla="*/ 1189170 w 1523540"/>
                <a:gd name="connsiteY7-286" fmla="*/ 914032 h 914032"/>
                <a:gd name="connsiteX8-287" fmla="*/ 1523540 w 1523540"/>
                <a:gd name="connsiteY8-288" fmla="*/ 818498 h 914032"/>
                <a:gd name="connsiteX9-289" fmla="*/ 1189170 w 1523540"/>
                <a:gd name="connsiteY9-290" fmla="*/ 682020 h 914032"/>
                <a:gd name="connsiteX10-291" fmla="*/ 1250585 w 1523540"/>
                <a:gd name="connsiteY10-292" fmla="*/ 450008 h 914032"/>
                <a:gd name="connsiteX11-293" fmla="*/ 984454 w 1523540"/>
                <a:gd name="connsiteY11-294" fmla="*/ 340826 h 914032"/>
                <a:gd name="connsiteX12-295" fmla="*/ 909391 w 1523540"/>
                <a:gd name="connsiteY12-296" fmla="*/ 450008 h 914032"/>
                <a:gd name="connsiteX13-297" fmla="*/ 766089 w 1523540"/>
                <a:gd name="connsiteY13-298" fmla="*/ 388593 h 914032"/>
                <a:gd name="connsiteX14-299" fmla="*/ 800209 w 1523540"/>
                <a:gd name="connsiteY14-300" fmla="*/ 204349 h 914032"/>
                <a:gd name="connsiteX0-301" fmla="*/ 800209 w 1523540"/>
                <a:gd name="connsiteY0-302" fmla="*/ 204349 h 914032"/>
                <a:gd name="connsiteX1-303" fmla="*/ 196266 w 1523540"/>
                <a:gd name="connsiteY1-304" fmla="*/ 12686 h 914032"/>
                <a:gd name="connsiteX2-305" fmla="*/ 147370 w 1523540"/>
                <a:gd name="connsiteY2-306" fmla="*/ 306113 h 914032"/>
                <a:gd name="connsiteX3-307" fmla="*/ 12021 w 1523540"/>
                <a:gd name="connsiteY3-308" fmla="*/ 518188 h 914032"/>
                <a:gd name="connsiteX4-309" fmla="*/ 652279 w 1523540"/>
                <a:gd name="connsiteY4-310" fmla="*/ 757083 h 914032"/>
                <a:gd name="connsiteX5-311" fmla="*/ 697851 w 1523540"/>
                <a:gd name="connsiteY5-312" fmla="*/ 647901 h 914032"/>
                <a:gd name="connsiteX6-313" fmla="*/ 875271 w 1523540"/>
                <a:gd name="connsiteY6-314" fmla="*/ 695668 h 914032"/>
                <a:gd name="connsiteX7-315" fmla="*/ 1189170 w 1523540"/>
                <a:gd name="connsiteY7-316" fmla="*/ 914032 h 914032"/>
                <a:gd name="connsiteX8-317" fmla="*/ 1523540 w 1523540"/>
                <a:gd name="connsiteY8-318" fmla="*/ 818498 h 914032"/>
                <a:gd name="connsiteX9-319" fmla="*/ 1189170 w 1523540"/>
                <a:gd name="connsiteY9-320" fmla="*/ 682020 h 914032"/>
                <a:gd name="connsiteX10-321" fmla="*/ 1250585 w 1523540"/>
                <a:gd name="connsiteY10-322" fmla="*/ 450008 h 914032"/>
                <a:gd name="connsiteX11-323" fmla="*/ 984454 w 1523540"/>
                <a:gd name="connsiteY11-324" fmla="*/ 340826 h 914032"/>
                <a:gd name="connsiteX12-325" fmla="*/ 909391 w 1523540"/>
                <a:gd name="connsiteY12-326" fmla="*/ 450008 h 914032"/>
                <a:gd name="connsiteX13-327" fmla="*/ 766089 w 1523540"/>
                <a:gd name="connsiteY13-328" fmla="*/ 388593 h 914032"/>
                <a:gd name="connsiteX14-329" fmla="*/ 800209 w 1523540"/>
                <a:gd name="connsiteY14-330" fmla="*/ 204349 h 914032"/>
                <a:gd name="connsiteX0-331" fmla="*/ 800209 w 1523540"/>
                <a:gd name="connsiteY0-332" fmla="*/ 204349 h 914032"/>
                <a:gd name="connsiteX1-333" fmla="*/ 196266 w 1523540"/>
                <a:gd name="connsiteY1-334" fmla="*/ 12686 h 914032"/>
                <a:gd name="connsiteX2-335" fmla="*/ 147370 w 1523540"/>
                <a:gd name="connsiteY2-336" fmla="*/ 306113 h 914032"/>
                <a:gd name="connsiteX3-337" fmla="*/ 12021 w 1523540"/>
                <a:gd name="connsiteY3-338" fmla="*/ 518188 h 914032"/>
                <a:gd name="connsiteX4-339" fmla="*/ 636377 w 1523540"/>
                <a:gd name="connsiteY4-340" fmla="*/ 741181 h 914032"/>
                <a:gd name="connsiteX5-341" fmla="*/ 697851 w 1523540"/>
                <a:gd name="connsiteY5-342" fmla="*/ 647901 h 914032"/>
                <a:gd name="connsiteX6-343" fmla="*/ 875271 w 1523540"/>
                <a:gd name="connsiteY6-344" fmla="*/ 695668 h 914032"/>
                <a:gd name="connsiteX7-345" fmla="*/ 1189170 w 1523540"/>
                <a:gd name="connsiteY7-346" fmla="*/ 914032 h 914032"/>
                <a:gd name="connsiteX8-347" fmla="*/ 1523540 w 1523540"/>
                <a:gd name="connsiteY8-348" fmla="*/ 818498 h 914032"/>
                <a:gd name="connsiteX9-349" fmla="*/ 1189170 w 1523540"/>
                <a:gd name="connsiteY9-350" fmla="*/ 682020 h 914032"/>
                <a:gd name="connsiteX10-351" fmla="*/ 1250585 w 1523540"/>
                <a:gd name="connsiteY10-352" fmla="*/ 450008 h 914032"/>
                <a:gd name="connsiteX11-353" fmla="*/ 984454 w 1523540"/>
                <a:gd name="connsiteY11-354" fmla="*/ 340826 h 914032"/>
                <a:gd name="connsiteX12-355" fmla="*/ 909391 w 1523540"/>
                <a:gd name="connsiteY12-356" fmla="*/ 450008 h 914032"/>
                <a:gd name="connsiteX13-357" fmla="*/ 766089 w 1523540"/>
                <a:gd name="connsiteY13-358" fmla="*/ 388593 h 914032"/>
                <a:gd name="connsiteX14-359" fmla="*/ 800209 w 1523540"/>
                <a:gd name="connsiteY14-360" fmla="*/ 204349 h 914032"/>
                <a:gd name="connsiteX0-361" fmla="*/ 800209 w 1523540"/>
                <a:gd name="connsiteY0-362" fmla="*/ 204349 h 914032"/>
                <a:gd name="connsiteX1-363" fmla="*/ 196266 w 1523540"/>
                <a:gd name="connsiteY1-364" fmla="*/ 12686 h 914032"/>
                <a:gd name="connsiteX2-365" fmla="*/ 147370 w 1523540"/>
                <a:gd name="connsiteY2-366" fmla="*/ 306113 h 914032"/>
                <a:gd name="connsiteX3-367" fmla="*/ 12021 w 1523540"/>
                <a:gd name="connsiteY3-368" fmla="*/ 518188 h 914032"/>
                <a:gd name="connsiteX4-369" fmla="*/ 636377 w 1523540"/>
                <a:gd name="connsiteY4-370" fmla="*/ 741181 h 914032"/>
                <a:gd name="connsiteX5-371" fmla="*/ 697851 w 1523540"/>
                <a:gd name="connsiteY5-372" fmla="*/ 647901 h 914032"/>
                <a:gd name="connsiteX6-373" fmla="*/ 875271 w 1523540"/>
                <a:gd name="connsiteY6-374" fmla="*/ 695668 h 914032"/>
                <a:gd name="connsiteX7-375" fmla="*/ 1189170 w 1523540"/>
                <a:gd name="connsiteY7-376" fmla="*/ 914032 h 914032"/>
                <a:gd name="connsiteX8-377" fmla="*/ 1523540 w 1523540"/>
                <a:gd name="connsiteY8-378" fmla="*/ 818498 h 914032"/>
                <a:gd name="connsiteX9-379" fmla="*/ 1189170 w 1523540"/>
                <a:gd name="connsiteY9-380" fmla="*/ 682020 h 914032"/>
                <a:gd name="connsiteX10-381" fmla="*/ 1250585 w 1523540"/>
                <a:gd name="connsiteY10-382" fmla="*/ 450008 h 914032"/>
                <a:gd name="connsiteX11-383" fmla="*/ 984454 w 1523540"/>
                <a:gd name="connsiteY11-384" fmla="*/ 340826 h 914032"/>
                <a:gd name="connsiteX12-385" fmla="*/ 909391 w 1523540"/>
                <a:gd name="connsiteY12-386" fmla="*/ 450008 h 914032"/>
                <a:gd name="connsiteX13-387" fmla="*/ 766089 w 1523540"/>
                <a:gd name="connsiteY13-388" fmla="*/ 388593 h 914032"/>
                <a:gd name="connsiteX14-389" fmla="*/ 800209 w 1523540"/>
                <a:gd name="connsiteY14-390" fmla="*/ 204349 h 914032"/>
                <a:gd name="connsiteX0-391" fmla="*/ 800209 w 1523540"/>
                <a:gd name="connsiteY0-392" fmla="*/ 204349 h 914032"/>
                <a:gd name="connsiteX1-393" fmla="*/ 196266 w 1523540"/>
                <a:gd name="connsiteY1-394" fmla="*/ 12686 h 914032"/>
                <a:gd name="connsiteX2-395" fmla="*/ 147370 w 1523540"/>
                <a:gd name="connsiteY2-396" fmla="*/ 306113 h 914032"/>
                <a:gd name="connsiteX3-397" fmla="*/ 12021 w 1523540"/>
                <a:gd name="connsiteY3-398" fmla="*/ 518188 h 914032"/>
                <a:gd name="connsiteX4-399" fmla="*/ 636377 w 1523540"/>
                <a:gd name="connsiteY4-400" fmla="*/ 741181 h 914032"/>
                <a:gd name="connsiteX5-401" fmla="*/ 697851 w 1523540"/>
                <a:gd name="connsiteY5-402" fmla="*/ 647901 h 914032"/>
                <a:gd name="connsiteX6-403" fmla="*/ 875271 w 1523540"/>
                <a:gd name="connsiteY6-404" fmla="*/ 695668 h 914032"/>
                <a:gd name="connsiteX7-405" fmla="*/ 1189170 w 1523540"/>
                <a:gd name="connsiteY7-406" fmla="*/ 914032 h 914032"/>
                <a:gd name="connsiteX8-407" fmla="*/ 1523540 w 1523540"/>
                <a:gd name="connsiteY8-408" fmla="*/ 818498 h 914032"/>
                <a:gd name="connsiteX9-409" fmla="*/ 1189170 w 1523540"/>
                <a:gd name="connsiteY9-410" fmla="*/ 682020 h 914032"/>
                <a:gd name="connsiteX10-411" fmla="*/ 1250585 w 1523540"/>
                <a:gd name="connsiteY10-412" fmla="*/ 450008 h 914032"/>
                <a:gd name="connsiteX11-413" fmla="*/ 984454 w 1523540"/>
                <a:gd name="connsiteY11-414" fmla="*/ 340826 h 914032"/>
                <a:gd name="connsiteX12-415" fmla="*/ 909391 w 1523540"/>
                <a:gd name="connsiteY12-416" fmla="*/ 450008 h 914032"/>
                <a:gd name="connsiteX13-417" fmla="*/ 766089 w 1523540"/>
                <a:gd name="connsiteY13-418" fmla="*/ 388593 h 914032"/>
                <a:gd name="connsiteX14-419" fmla="*/ 800209 w 1523540"/>
                <a:gd name="connsiteY14-420" fmla="*/ 204349 h 914032"/>
                <a:gd name="connsiteX0-421" fmla="*/ 800209 w 1523540"/>
                <a:gd name="connsiteY0-422" fmla="*/ 204349 h 914032"/>
                <a:gd name="connsiteX1-423" fmla="*/ 196266 w 1523540"/>
                <a:gd name="connsiteY1-424" fmla="*/ 12686 h 914032"/>
                <a:gd name="connsiteX2-425" fmla="*/ 147370 w 1523540"/>
                <a:gd name="connsiteY2-426" fmla="*/ 306113 h 914032"/>
                <a:gd name="connsiteX3-427" fmla="*/ 12021 w 1523540"/>
                <a:gd name="connsiteY3-428" fmla="*/ 518188 h 914032"/>
                <a:gd name="connsiteX4-429" fmla="*/ 636377 w 1523540"/>
                <a:gd name="connsiteY4-430" fmla="*/ 741181 h 914032"/>
                <a:gd name="connsiteX5-431" fmla="*/ 697851 w 1523540"/>
                <a:gd name="connsiteY5-432" fmla="*/ 647901 h 914032"/>
                <a:gd name="connsiteX6-433" fmla="*/ 875271 w 1523540"/>
                <a:gd name="connsiteY6-434" fmla="*/ 695668 h 914032"/>
                <a:gd name="connsiteX7-435" fmla="*/ 1189170 w 1523540"/>
                <a:gd name="connsiteY7-436" fmla="*/ 914032 h 914032"/>
                <a:gd name="connsiteX8-437" fmla="*/ 1523540 w 1523540"/>
                <a:gd name="connsiteY8-438" fmla="*/ 818498 h 914032"/>
                <a:gd name="connsiteX9-439" fmla="*/ 1189170 w 1523540"/>
                <a:gd name="connsiteY9-440" fmla="*/ 682020 h 914032"/>
                <a:gd name="connsiteX10-441" fmla="*/ 1250585 w 1523540"/>
                <a:gd name="connsiteY10-442" fmla="*/ 450008 h 914032"/>
                <a:gd name="connsiteX11-443" fmla="*/ 984454 w 1523540"/>
                <a:gd name="connsiteY11-444" fmla="*/ 340826 h 914032"/>
                <a:gd name="connsiteX12-445" fmla="*/ 909391 w 1523540"/>
                <a:gd name="connsiteY12-446" fmla="*/ 450008 h 914032"/>
                <a:gd name="connsiteX13-447" fmla="*/ 766089 w 1523540"/>
                <a:gd name="connsiteY13-448" fmla="*/ 388593 h 914032"/>
                <a:gd name="connsiteX14-449" fmla="*/ 800209 w 1523540"/>
                <a:gd name="connsiteY14-450" fmla="*/ 204349 h 914032"/>
                <a:gd name="connsiteX0-451" fmla="*/ 800209 w 1523540"/>
                <a:gd name="connsiteY0-452" fmla="*/ 204349 h 914032"/>
                <a:gd name="connsiteX1-453" fmla="*/ 196266 w 1523540"/>
                <a:gd name="connsiteY1-454" fmla="*/ 12686 h 914032"/>
                <a:gd name="connsiteX2-455" fmla="*/ 147370 w 1523540"/>
                <a:gd name="connsiteY2-456" fmla="*/ 306113 h 914032"/>
                <a:gd name="connsiteX3-457" fmla="*/ 12021 w 1523540"/>
                <a:gd name="connsiteY3-458" fmla="*/ 518188 h 914032"/>
                <a:gd name="connsiteX4-459" fmla="*/ 636377 w 1523540"/>
                <a:gd name="connsiteY4-460" fmla="*/ 741181 h 914032"/>
                <a:gd name="connsiteX5-461" fmla="*/ 697851 w 1523540"/>
                <a:gd name="connsiteY5-462" fmla="*/ 647901 h 914032"/>
                <a:gd name="connsiteX6-463" fmla="*/ 875271 w 1523540"/>
                <a:gd name="connsiteY6-464" fmla="*/ 695668 h 914032"/>
                <a:gd name="connsiteX7-465" fmla="*/ 1189170 w 1523540"/>
                <a:gd name="connsiteY7-466" fmla="*/ 914032 h 914032"/>
                <a:gd name="connsiteX8-467" fmla="*/ 1523540 w 1523540"/>
                <a:gd name="connsiteY8-468" fmla="*/ 818498 h 914032"/>
                <a:gd name="connsiteX9-469" fmla="*/ 1189170 w 1523540"/>
                <a:gd name="connsiteY9-470" fmla="*/ 682020 h 914032"/>
                <a:gd name="connsiteX10-471" fmla="*/ 1250585 w 1523540"/>
                <a:gd name="connsiteY10-472" fmla="*/ 450008 h 914032"/>
                <a:gd name="connsiteX11-473" fmla="*/ 984454 w 1523540"/>
                <a:gd name="connsiteY11-474" fmla="*/ 340826 h 914032"/>
                <a:gd name="connsiteX12-475" fmla="*/ 909391 w 1523540"/>
                <a:gd name="connsiteY12-476" fmla="*/ 450008 h 914032"/>
                <a:gd name="connsiteX13-477" fmla="*/ 766089 w 1523540"/>
                <a:gd name="connsiteY13-478" fmla="*/ 388593 h 914032"/>
                <a:gd name="connsiteX14-479" fmla="*/ 800209 w 1523540"/>
                <a:gd name="connsiteY14-480" fmla="*/ 204349 h 914032"/>
                <a:gd name="connsiteX0-481" fmla="*/ 800209 w 1523540"/>
                <a:gd name="connsiteY0-482" fmla="*/ 204349 h 914032"/>
                <a:gd name="connsiteX1-483" fmla="*/ 196266 w 1523540"/>
                <a:gd name="connsiteY1-484" fmla="*/ 12686 h 914032"/>
                <a:gd name="connsiteX2-485" fmla="*/ 147370 w 1523540"/>
                <a:gd name="connsiteY2-486" fmla="*/ 306113 h 914032"/>
                <a:gd name="connsiteX3-487" fmla="*/ 12021 w 1523540"/>
                <a:gd name="connsiteY3-488" fmla="*/ 518188 h 914032"/>
                <a:gd name="connsiteX4-489" fmla="*/ 636377 w 1523540"/>
                <a:gd name="connsiteY4-490" fmla="*/ 741181 h 914032"/>
                <a:gd name="connsiteX5-491" fmla="*/ 697851 w 1523540"/>
                <a:gd name="connsiteY5-492" fmla="*/ 647901 h 914032"/>
                <a:gd name="connsiteX6-493" fmla="*/ 875271 w 1523540"/>
                <a:gd name="connsiteY6-494" fmla="*/ 695668 h 914032"/>
                <a:gd name="connsiteX7-495" fmla="*/ 1189170 w 1523540"/>
                <a:gd name="connsiteY7-496" fmla="*/ 914032 h 914032"/>
                <a:gd name="connsiteX8-497" fmla="*/ 1523540 w 1523540"/>
                <a:gd name="connsiteY8-498" fmla="*/ 818498 h 914032"/>
                <a:gd name="connsiteX9-499" fmla="*/ 1189170 w 1523540"/>
                <a:gd name="connsiteY9-500" fmla="*/ 682020 h 914032"/>
                <a:gd name="connsiteX10-501" fmla="*/ 1250585 w 1523540"/>
                <a:gd name="connsiteY10-502" fmla="*/ 450008 h 914032"/>
                <a:gd name="connsiteX11-503" fmla="*/ 984454 w 1523540"/>
                <a:gd name="connsiteY11-504" fmla="*/ 340826 h 914032"/>
                <a:gd name="connsiteX12-505" fmla="*/ 909391 w 1523540"/>
                <a:gd name="connsiteY12-506" fmla="*/ 450008 h 914032"/>
                <a:gd name="connsiteX13-507" fmla="*/ 766089 w 1523540"/>
                <a:gd name="connsiteY13-508" fmla="*/ 388593 h 914032"/>
                <a:gd name="connsiteX14-509" fmla="*/ 800209 w 1523540"/>
                <a:gd name="connsiteY14-510" fmla="*/ 204349 h 914032"/>
                <a:gd name="connsiteX0-511" fmla="*/ 800209 w 1523540"/>
                <a:gd name="connsiteY0-512" fmla="*/ 204349 h 914032"/>
                <a:gd name="connsiteX1-513" fmla="*/ 196266 w 1523540"/>
                <a:gd name="connsiteY1-514" fmla="*/ 12686 h 914032"/>
                <a:gd name="connsiteX2-515" fmla="*/ 147370 w 1523540"/>
                <a:gd name="connsiteY2-516" fmla="*/ 306113 h 914032"/>
                <a:gd name="connsiteX3-517" fmla="*/ 12021 w 1523540"/>
                <a:gd name="connsiteY3-518" fmla="*/ 518188 h 914032"/>
                <a:gd name="connsiteX4-519" fmla="*/ 636377 w 1523540"/>
                <a:gd name="connsiteY4-520" fmla="*/ 741181 h 914032"/>
                <a:gd name="connsiteX5-521" fmla="*/ 705803 w 1523540"/>
                <a:gd name="connsiteY5-522" fmla="*/ 624047 h 914032"/>
                <a:gd name="connsiteX6-523" fmla="*/ 875271 w 1523540"/>
                <a:gd name="connsiteY6-524" fmla="*/ 695668 h 914032"/>
                <a:gd name="connsiteX7-525" fmla="*/ 1189170 w 1523540"/>
                <a:gd name="connsiteY7-526" fmla="*/ 914032 h 914032"/>
                <a:gd name="connsiteX8-527" fmla="*/ 1523540 w 1523540"/>
                <a:gd name="connsiteY8-528" fmla="*/ 818498 h 914032"/>
                <a:gd name="connsiteX9-529" fmla="*/ 1189170 w 1523540"/>
                <a:gd name="connsiteY9-530" fmla="*/ 682020 h 914032"/>
                <a:gd name="connsiteX10-531" fmla="*/ 1250585 w 1523540"/>
                <a:gd name="connsiteY10-532" fmla="*/ 450008 h 914032"/>
                <a:gd name="connsiteX11-533" fmla="*/ 984454 w 1523540"/>
                <a:gd name="connsiteY11-534" fmla="*/ 340826 h 914032"/>
                <a:gd name="connsiteX12-535" fmla="*/ 909391 w 1523540"/>
                <a:gd name="connsiteY12-536" fmla="*/ 450008 h 914032"/>
                <a:gd name="connsiteX13-537" fmla="*/ 766089 w 1523540"/>
                <a:gd name="connsiteY13-538" fmla="*/ 388593 h 914032"/>
                <a:gd name="connsiteX14-539" fmla="*/ 800209 w 1523540"/>
                <a:gd name="connsiteY14-540" fmla="*/ 204349 h 914032"/>
                <a:gd name="connsiteX0-541" fmla="*/ 800209 w 1523540"/>
                <a:gd name="connsiteY0-542" fmla="*/ 204349 h 914032"/>
                <a:gd name="connsiteX1-543" fmla="*/ 196266 w 1523540"/>
                <a:gd name="connsiteY1-544" fmla="*/ 12686 h 914032"/>
                <a:gd name="connsiteX2-545" fmla="*/ 147370 w 1523540"/>
                <a:gd name="connsiteY2-546" fmla="*/ 306113 h 914032"/>
                <a:gd name="connsiteX3-547" fmla="*/ 12021 w 1523540"/>
                <a:gd name="connsiteY3-548" fmla="*/ 518188 h 914032"/>
                <a:gd name="connsiteX4-549" fmla="*/ 636377 w 1523540"/>
                <a:gd name="connsiteY4-550" fmla="*/ 741181 h 914032"/>
                <a:gd name="connsiteX5-551" fmla="*/ 705803 w 1523540"/>
                <a:gd name="connsiteY5-552" fmla="*/ 624047 h 914032"/>
                <a:gd name="connsiteX6-553" fmla="*/ 875271 w 1523540"/>
                <a:gd name="connsiteY6-554" fmla="*/ 695668 h 914032"/>
                <a:gd name="connsiteX7-555" fmla="*/ 1189170 w 1523540"/>
                <a:gd name="connsiteY7-556" fmla="*/ 914032 h 914032"/>
                <a:gd name="connsiteX8-557" fmla="*/ 1523540 w 1523540"/>
                <a:gd name="connsiteY8-558" fmla="*/ 818498 h 914032"/>
                <a:gd name="connsiteX9-559" fmla="*/ 1189170 w 1523540"/>
                <a:gd name="connsiteY9-560" fmla="*/ 682020 h 914032"/>
                <a:gd name="connsiteX10-561" fmla="*/ 1250585 w 1523540"/>
                <a:gd name="connsiteY10-562" fmla="*/ 450008 h 914032"/>
                <a:gd name="connsiteX11-563" fmla="*/ 984454 w 1523540"/>
                <a:gd name="connsiteY11-564" fmla="*/ 340826 h 914032"/>
                <a:gd name="connsiteX12-565" fmla="*/ 909391 w 1523540"/>
                <a:gd name="connsiteY12-566" fmla="*/ 450008 h 914032"/>
                <a:gd name="connsiteX13-567" fmla="*/ 766089 w 1523540"/>
                <a:gd name="connsiteY13-568" fmla="*/ 388593 h 914032"/>
                <a:gd name="connsiteX14-569" fmla="*/ 800209 w 1523540"/>
                <a:gd name="connsiteY14-570" fmla="*/ 204349 h 914032"/>
                <a:gd name="connsiteX0-571" fmla="*/ 800209 w 1523540"/>
                <a:gd name="connsiteY0-572" fmla="*/ 204349 h 914032"/>
                <a:gd name="connsiteX1-573" fmla="*/ 196266 w 1523540"/>
                <a:gd name="connsiteY1-574" fmla="*/ 12686 h 914032"/>
                <a:gd name="connsiteX2-575" fmla="*/ 147370 w 1523540"/>
                <a:gd name="connsiteY2-576" fmla="*/ 306113 h 914032"/>
                <a:gd name="connsiteX3-577" fmla="*/ 12021 w 1523540"/>
                <a:gd name="connsiteY3-578" fmla="*/ 518188 h 914032"/>
                <a:gd name="connsiteX4-579" fmla="*/ 636377 w 1523540"/>
                <a:gd name="connsiteY4-580" fmla="*/ 741181 h 914032"/>
                <a:gd name="connsiteX5-581" fmla="*/ 705803 w 1523540"/>
                <a:gd name="connsiteY5-582" fmla="*/ 624047 h 914032"/>
                <a:gd name="connsiteX6-583" fmla="*/ 859369 w 1523540"/>
                <a:gd name="connsiteY6-584" fmla="*/ 679765 h 914032"/>
                <a:gd name="connsiteX7-585" fmla="*/ 1189170 w 1523540"/>
                <a:gd name="connsiteY7-586" fmla="*/ 914032 h 914032"/>
                <a:gd name="connsiteX8-587" fmla="*/ 1523540 w 1523540"/>
                <a:gd name="connsiteY8-588" fmla="*/ 818498 h 914032"/>
                <a:gd name="connsiteX9-589" fmla="*/ 1189170 w 1523540"/>
                <a:gd name="connsiteY9-590" fmla="*/ 682020 h 914032"/>
                <a:gd name="connsiteX10-591" fmla="*/ 1250585 w 1523540"/>
                <a:gd name="connsiteY10-592" fmla="*/ 450008 h 914032"/>
                <a:gd name="connsiteX11-593" fmla="*/ 984454 w 1523540"/>
                <a:gd name="connsiteY11-594" fmla="*/ 340826 h 914032"/>
                <a:gd name="connsiteX12-595" fmla="*/ 909391 w 1523540"/>
                <a:gd name="connsiteY12-596" fmla="*/ 450008 h 914032"/>
                <a:gd name="connsiteX13-597" fmla="*/ 766089 w 1523540"/>
                <a:gd name="connsiteY13-598" fmla="*/ 388593 h 914032"/>
                <a:gd name="connsiteX14-599" fmla="*/ 800209 w 1523540"/>
                <a:gd name="connsiteY14-600" fmla="*/ 204349 h 914032"/>
                <a:gd name="connsiteX0-601" fmla="*/ 800209 w 1523540"/>
                <a:gd name="connsiteY0-602" fmla="*/ 204349 h 914032"/>
                <a:gd name="connsiteX1-603" fmla="*/ 196266 w 1523540"/>
                <a:gd name="connsiteY1-604" fmla="*/ 12686 h 914032"/>
                <a:gd name="connsiteX2-605" fmla="*/ 147370 w 1523540"/>
                <a:gd name="connsiteY2-606" fmla="*/ 306113 h 914032"/>
                <a:gd name="connsiteX3-607" fmla="*/ 12021 w 1523540"/>
                <a:gd name="connsiteY3-608" fmla="*/ 518188 h 914032"/>
                <a:gd name="connsiteX4-609" fmla="*/ 636377 w 1523540"/>
                <a:gd name="connsiteY4-610" fmla="*/ 741181 h 914032"/>
                <a:gd name="connsiteX5-611" fmla="*/ 705803 w 1523540"/>
                <a:gd name="connsiteY5-612" fmla="*/ 624047 h 914032"/>
                <a:gd name="connsiteX6-613" fmla="*/ 859369 w 1523540"/>
                <a:gd name="connsiteY6-614" fmla="*/ 679765 h 914032"/>
                <a:gd name="connsiteX7-615" fmla="*/ 1189170 w 1523540"/>
                <a:gd name="connsiteY7-616" fmla="*/ 914032 h 914032"/>
                <a:gd name="connsiteX8-617" fmla="*/ 1523540 w 1523540"/>
                <a:gd name="connsiteY8-618" fmla="*/ 818498 h 914032"/>
                <a:gd name="connsiteX9-619" fmla="*/ 1189170 w 1523540"/>
                <a:gd name="connsiteY9-620" fmla="*/ 682020 h 914032"/>
                <a:gd name="connsiteX10-621" fmla="*/ 1250585 w 1523540"/>
                <a:gd name="connsiteY10-622" fmla="*/ 450008 h 914032"/>
                <a:gd name="connsiteX11-623" fmla="*/ 984454 w 1523540"/>
                <a:gd name="connsiteY11-624" fmla="*/ 340826 h 914032"/>
                <a:gd name="connsiteX12-625" fmla="*/ 909391 w 1523540"/>
                <a:gd name="connsiteY12-626" fmla="*/ 450008 h 914032"/>
                <a:gd name="connsiteX13-627" fmla="*/ 766089 w 1523540"/>
                <a:gd name="connsiteY13-628" fmla="*/ 388593 h 914032"/>
                <a:gd name="connsiteX14-629" fmla="*/ 800209 w 1523540"/>
                <a:gd name="connsiteY14-630" fmla="*/ 204349 h 914032"/>
                <a:gd name="connsiteX0-631" fmla="*/ 800209 w 1523540"/>
                <a:gd name="connsiteY0-632" fmla="*/ 204349 h 914032"/>
                <a:gd name="connsiteX1-633" fmla="*/ 196266 w 1523540"/>
                <a:gd name="connsiteY1-634" fmla="*/ 12686 h 914032"/>
                <a:gd name="connsiteX2-635" fmla="*/ 147370 w 1523540"/>
                <a:gd name="connsiteY2-636" fmla="*/ 306113 h 914032"/>
                <a:gd name="connsiteX3-637" fmla="*/ 12021 w 1523540"/>
                <a:gd name="connsiteY3-638" fmla="*/ 518188 h 914032"/>
                <a:gd name="connsiteX4-639" fmla="*/ 636377 w 1523540"/>
                <a:gd name="connsiteY4-640" fmla="*/ 741181 h 914032"/>
                <a:gd name="connsiteX5-641" fmla="*/ 705803 w 1523540"/>
                <a:gd name="connsiteY5-642" fmla="*/ 624047 h 914032"/>
                <a:gd name="connsiteX6-643" fmla="*/ 859369 w 1523540"/>
                <a:gd name="connsiteY6-644" fmla="*/ 679765 h 914032"/>
                <a:gd name="connsiteX7-645" fmla="*/ 1189170 w 1523540"/>
                <a:gd name="connsiteY7-646" fmla="*/ 914032 h 914032"/>
                <a:gd name="connsiteX8-647" fmla="*/ 1523540 w 1523540"/>
                <a:gd name="connsiteY8-648" fmla="*/ 818498 h 914032"/>
                <a:gd name="connsiteX9-649" fmla="*/ 1189170 w 1523540"/>
                <a:gd name="connsiteY9-650" fmla="*/ 682020 h 914032"/>
                <a:gd name="connsiteX10-651" fmla="*/ 1250585 w 1523540"/>
                <a:gd name="connsiteY10-652" fmla="*/ 450008 h 914032"/>
                <a:gd name="connsiteX11-653" fmla="*/ 984454 w 1523540"/>
                <a:gd name="connsiteY11-654" fmla="*/ 340826 h 914032"/>
                <a:gd name="connsiteX12-655" fmla="*/ 909391 w 1523540"/>
                <a:gd name="connsiteY12-656" fmla="*/ 450008 h 914032"/>
                <a:gd name="connsiteX13-657" fmla="*/ 766089 w 1523540"/>
                <a:gd name="connsiteY13-658" fmla="*/ 388593 h 914032"/>
                <a:gd name="connsiteX14-659" fmla="*/ 800209 w 1523540"/>
                <a:gd name="connsiteY14-660" fmla="*/ 204349 h 914032"/>
                <a:gd name="connsiteX0-661" fmla="*/ 800209 w 1523540"/>
                <a:gd name="connsiteY0-662" fmla="*/ 204349 h 982628"/>
                <a:gd name="connsiteX1-663" fmla="*/ 196266 w 1523540"/>
                <a:gd name="connsiteY1-664" fmla="*/ 12686 h 982628"/>
                <a:gd name="connsiteX2-665" fmla="*/ 147370 w 1523540"/>
                <a:gd name="connsiteY2-666" fmla="*/ 306113 h 982628"/>
                <a:gd name="connsiteX3-667" fmla="*/ 12021 w 1523540"/>
                <a:gd name="connsiteY3-668" fmla="*/ 518188 h 982628"/>
                <a:gd name="connsiteX4-669" fmla="*/ 636377 w 1523540"/>
                <a:gd name="connsiteY4-670" fmla="*/ 741181 h 982628"/>
                <a:gd name="connsiteX5-671" fmla="*/ 705803 w 1523540"/>
                <a:gd name="connsiteY5-672" fmla="*/ 624047 h 982628"/>
                <a:gd name="connsiteX6-673" fmla="*/ 859369 w 1523540"/>
                <a:gd name="connsiteY6-674" fmla="*/ 679765 h 982628"/>
                <a:gd name="connsiteX7-675" fmla="*/ 1189170 w 1523540"/>
                <a:gd name="connsiteY7-676" fmla="*/ 914032 h 982628"/>
                <a:gd name="connsiteX8-677" fmla="*/ 1523540 w 1523540"/>
                <a:gd name="connsiteY8-678" fmla="*/ 818498 h 982628"/>
                <a:gd name="connsiteX9-679" fmla="*/ 1189170 w 1523540"/>
                <a:gd name="connsiteY9-680" fmla="*/ 682020 h 982628"/>
                <a:gd name="connsiteX10-681" fmla="*/ 1250585 w 1523540"/>
                <a:gd name="connsiteY10-682" fmla="*/ 450008 h 982628"/>
                <a:gd name="connsiteX11-683" fmla="*/ 984454 w 1523540"/>
                <a:gd name="connsiteY11-684" fmla="*/ 340826 h 982628"/>
                <a:gd name="connsiteX12-685" fmla="*/ 909391 w 1523540"/>
                <a:gd name="connsiteY12-686" fmla="*/ 450008 h 982628"/>
                <a:gd name="connsiteX13-687" fmla="*/ 766089 w 1523540"/>
                <a:gd name="connsiteY13-688" fmla="*/ 388593 h 982628"/>
                <a:gd name="connsiteX14-689" fmla="*/ 800209 w 1523540"/>
                <a:gd name="connsiteY14-690" fmla="*/ 204349 h 982628"/>
                <a:gd name="connsiteX0-691" fmla="*/ 800209 w 1554538"/>
                <a:gd name="connsiteY0-692" fmla="*/ 204349 h 982009"/>
                <a:gd name="connsiteX1-693" fmla="*/ 196266 w 1554538"/>
                <a:gd name="connsiteY1-694" fmla="*/ 12686 h 982009"/>
                <a:gd name="connsiteX2-695" fmla="*/ 147370 w 1554538"/>
                <a:gd name="connsiteY2-696" fmla="*/ 306113 h 982009"/>
                <a:gd name="connsiteX3-697" fmla="*/ 12021 w 1554538"/>
                <a:gd name="connsiteY3-698" fmla="*/ 518188 h 982009"/>
                <a:gd name="connsiteX4-699" fmla="*/ 636377 w 1554538"/>
                <a:gd name="connsiteY4-700" fmla="*/ 741181 h 982009"/>
                <a:gd name="connsiteX5-701" fmla="*/ 705803 w 1554538"/>
                <a:gd name="connsiteY5-702" fmla="*/ 624047 h 982009"/>
                <a:gd name="connsiteX6-703" fmla="*/ 859369 w 1554538"/>
                <a:gd name="connsiteY6-704" fmla="*/ 679765 h 982009"/>
                <a:gd name="connsiteX7-705" fmla="*/ 1189170 w 1554538"/>
                <a:gd name="connsiteY7-706" fmla="*/ 914032 h 982009"/>
                <a:gd name="connsiteX8-707" fmla="*/ 1523540 w 1554538"/>
                <a:gd name="connsiteY8-708" fmla="*/ 818498 h 982009"/>
                <a:gd name="connsiteX9-709" fmla="*/ 1189170 w 1554538"/>
                <a:gd name="connsiteY9-710" fmla="*/ 682020 h 982009"/>
                <a:gd name="connsiteX10-711" fmla="*/ 1250585 w 1554538"/>
                <a:gd name="connsiteY10-712" fmla="*/ 450008 h 982009"/>
                <a:gd name="connsiteX11-713" fmla="*/ 984454 w 1554538"/>
                <a:gd name="connsiteY11-714" fmla="*/ 340826 h 982009"/>
                <a:gd name="connsiteX12-715" fmla="*/ 909391 w 1554538"/>
                <a:gd name="connsiteY12-716" fmla="*/ 450008 h 982009"/>
                <a:gd name="connsiteX13-717" fmla="*/ 766089 w 1554538"/>
                <a:gd name="connsiteY13-718" fmla="*/ 388593 h 982009"/>
                <a:gd name="connsiteX14-719" fmla="*/ 800209 w 1554538"/>
                <a:gd name="connsiteY14-720" fmla="*/ 204349 h 982009"/>
                <a:gd name="connsiteX0-721" fmla="*/ 800209 w 1554538"/>
                <a:gd name="connsiteY0-722" fmla="*/ 204349 h 982009"/>
                <a:gd name="connsiteX1-723" fmla="*/ 196266 w 1554538"/>
                <a:gd name="connsiteY1-724" fmla="*/ 12686 h 982009"/>
                <a:gd name="connsiteX2-725" fmla="*/ 147370 w 1554538"/>
                <a:gd name="connsiteY2-726" fmla="*/ 306113 h 982009"/>
                <a:gd name="connsiteX3-727" fmla="*/ 12021 w 1554538"/>
                <a:gd name="connsiteY3-728" fmla="*/ 518188 h 982009"/>
                <a:gd name="connsiteX4-729" fmla="*/ 636377 w 1554538"/>
                <a:gd name="connsiteY4-730" fmla="*/ 741181 h 982009"/>
                <a:gd name="connsiteX5-731" fmla="*/ 705803 w 1554538"/>
                <a:gd name="connsiteY5-732" fmla="*/ 624047 h 982009"/>
                <a:gd name="connsiteX6-733" fmla="*/ 859369 w 1554538"/>
                <a:gd name="connsiteY6-734" fmla="*/ 679765 h 982009"/>
                <a:gd name="connsiteX7-735" fmla="*/ 1189170 w 1554538"/>
                <a:gd name="connsiteY7-736" fmla="*/ 914032 h 982009"/>
                <a:gd name="connsiteX8-737" fmla="*/ 1523540 w 1554538"/>
                <a:gd name="connsiteY8-738" fmla="*/ 818498 h 982009"/>
                <a:gd name="connsiteX9-739" fmla="*/ 1189170 w 1554538"/>
                <a:gd name="connsiteY9-740" fmla="*/ 682020 h 982009"/>
                <a:gd name="connsiteX10-741" fmla="*/ 1250585 w 1554538"/>
                <a:gd name="connsiteY10-742" fmla="*/ 450008 h 982009"/>
                <a:gd name="connsiteX11-743" fmla="*/ 984454 w 1554538"/>
                <a:gd name="connsiteY11-744" fmla="*/ 340826 h 982009"/>
                <a:gd name="connsiteX12-745" fmla="*/ 909391 w 1554538"/>
                <a:gd name="connsiteY12-746" fmla="*/ 450008 h 982009"/>
                <a:gd name="connsiteX13-747" fmla="*/ 766089 w 1554538"/>
                <a:gd name="connsiteY13-748" fmla="*/ 388593 h 982009"/>
                <a:gd name="connsiteX14-749" fmla="*/ 800209 w 1554538"/>
                <a:gd name="connsiteY14-750" fmla="*/ 204349 h 982009"/>
                <a:gd name="connsiteX0-751" fmla="*/ 800209 w 1554538"/>
                <a:gd name="connsiteY0-752" fmla="*/ 204349 h 982009"/>
                <a:gd name="connsiteX1-753" fmla="*/ 196266 w 1554538"/>
                <a:gd name="connsiteY1-754" fmla="*/ 12686 h 982009"/>
                <a:gd name="connsiteX2-755" fmla="*/ 147370 w 1554538"/>
                <a:gd name="connsiteY2-756" fmla="*/ 306113 h 982009"/>
                <a:gd name="connsiteX3-757" fmla="*/ 12021 w 1554538"/>
                <a:gd name="connsiteY3-758" fmla="*/ 518188 h 982009"/>
                <a:gd name="connsiteX4-759" fmla="*/ 636377 w 1554538"/>
                <a:gd name="connsiteY4-760" fmla="*/ 741181 h 982009"/>
                <a:gd name="connsiteX5-761" fmla="*/ 705803 w 1554538"/>
                <a:gd name="connsiteY5-762" fmla="*/ 624047 h 982009"/>
                <a:gd name="connsiteX6-763" fmla="*/ 859369 w 1554538"/>
                <a:gd name="connsiteY6-764" fmla="*/ 679765 h 982009"/>
                <a:gd name="connsiteX7-765" fmla="*/ 1189170 w 1554538"/>
                <a:gd name="connsiteY7-766" fmla="*/ 914032 h 982009"/>
                <a:gd name="connsiteX8-767" fmla="*/ 1523540 w 1554538"/>
                <a:gd name="connsiteY8-768" fmla="*/ 818498 h 982009"/>
                <a:gd name="connsiteX9-769" fmla="*/ 1173267 w 1554538"/>
                <a:gd name="connsiteY9-770" fmla="*/ 634312 h 982009"/>
                <a:gd name="connsiteX10-771" fmla="*/ 1250585 w 1554538"/>
                <a:gd name="connsiteY10-772" fmla="*/ 450008 h 982009"/>
                <a:gd name="connsiteX11-773" fmla="*/ 984454 w 1554538"/>
                <a:gd name="connsiteY11-774" fmla="*/ 340826 h 982009"/>
                <a:gd name="connsiteX12-775" fmla="*/ 909391 w 1554538"/>
                <a:gd name="connsiteY12-776" fmla="*/ 450008 h 982009"/>
                <a:gd name="connsiteX13-777" fmla="*/ 766089 w 1554538"/>
                <a:gd name="connsiteY13-778" fmla="*/ 388593 h 982009"/>
                <a:gd name="connsiteX14-779" fmla="*/ 800209 w 1554538"/>
                <a:gd name="connsiteY14-780" fmla="*/ 204349 h 982009"/>
                <a:gd name="connsiteX0-781" fmla="*/ 800209 w 1554538"/>
                <a:gd name="connsiteY0-782" fmla="*/ 204349 h 982009"/>
                <a:gd name="connsiteX1-783" fmla="*/ 196266 w 1554538"/>
                <a:gd name="connsiteY1-784" fmla="*/ 12686 h 982009"/>
                <a:gd name="connsiteX2-785" fmla="*/ 147370 w 1554538"/>
                <a:gd name="connsiteY2-786" fmla="*/ 306113 h 982009"/>
                <a:gd name="connsiteX3-787" fmla="*/ 12021 w 1554538"/>
                <a:gd name="connsiteY3-788" fmla="*/ 518188 h 982009"/>
                <a:gd name="connsiteX4-789" fmla="*/ 636377 w 1554538"/>
                <a:gd name="connsiteY4-790" fmla="*/ 741181 h 982009"/>
                <a:gd name="connsiteX5-791" fmla="*/ 705803 w 1554538"/>
                <a:gd name="connsiteY5-792" fmla="*/ 624047 h 982009"/>
                <a:gd name="connsiteX6-793" fmla="*/ 859369 w 1554538"/>
                <a:gd name="connsiteY6-794" fmla="*/ 679765 h 982009"/>
                <a:gd name="connsiteX7-795" fmla="*/ 1189170 w 1554538"/>
                <a:gd name="connsiteY7-796" fmla="*/ 914032 h 982009"/>
                <a:gd name="connsiteX8-797" fmla="*/ 1523540 w 1554538"/>
                <a:gd name="connsiteY8-798" fmla="*/ 818498 h 982009"/>
                <a:gd name="connsiteX9-799" fmla="*/ 1173267 w 1554538"/>
                <a:gd name="connsiteY9-800" fmla="*/ 634312 h 982009"/>
                <a:gd name="connsiteX10-801" fmla="*/ 1250585 w 1554538"/>
                <a:gd name="connsiteY10-802" fmla="*/ 450008 h 982009"/>
                <a:gd name="connsiteX11-803" fmla="*/ 984454 w 1554538"/>
                <a:gd name="connsiteY11-804" fmla="*/ 340826 h 982009"/>
                <a:gd name="connsiteX12-805" fmla="*/ 909391 w 1554538"/>
                <a:gd name="connsiteY12-806" fmla="*/ 450008 h 982009"/>
                <a:gd name="connsiteX13-807" fmla="*/ 766089 w 1554538"/>
                <a:gd name="connsiteY13-808" fmla="*/ 388593 h 982009"/>
                <a:gd name="connsiteX14-809" fmla="*/ 800209 w 1554538"/>
                <a:gd name="connsiteY14-810" fmla="*/ 204349 h 982009"/>
                <a:gd name="connsiteX0-811" fmla="*/ 800209 w 1542543"/>
                <a:gd name="connsiteY0-812" fmla="*/ 204349 h 976908"/>
                <a:gd name="connsiteX1-813" fmla="*/ 196266 w 1542543"/>
                <a:gd name="connsiteY1-814" fmla="*/ 12686 h 976908"/>
                <a:gd name="connsiteX2-815" fmla="*/ 147370 w 1542543"/>
                <a:gd name="connsiteY2-816" fmla="*/ 306113 h 976908"/>
                <a:gd name="connsiteX3-817" fmla="*/ 12021 w 1542543"/>
                <a:gd name="connsiteY3-818" fmla="*/ 518188 h 976908"/>
                <a:gd name="connsiteX4-819" fmla="*/ 636377 w 1542543"/>
                <a:gd name="connsiteY4-820" fmla="*/ 741181 h 976908"/>
                <a:gd name="connsiteX5-821" fmla="*/ 705803 w 1542543"/>
                <a:gd name="connsiteY5-822" fmla="*/ 624047 h 976908"/>
                <a:gd name="connsiteX6-823" fmla="*/ 859369 w 1542543"/>
                <a:gd name="connsiteY6-824" fmla="*/ 679765 h 976908"/>
                <a:gd name="connsiteX7-825" fmla="*/ 1189170 w 1542543"/>
                <a:gd name="connsiteY7-826" fmla="*/ 914032 h 976908"/>
                <a:gd name="connsiteX8-827" fmla="*/ 1507637 w 1542543"/>
                <a:gd name="connsiteY8-828" fmla="*/ 786693 h 976908"/>
                <a:gd name="connsiteX9-829" fmla="*/ 1173267 w 1542543"/>
                <a:gd name="connsiteY9-830" fmla="*/ 634312 h 976908"/>
                <a:gd name="connsiteX10-831" fmla="*/ 1250585 w 1542543"/>
                <a:gd name="connsiteY10-832" fmla="*/ 450008 h 976908"/>
                <a:gd name="connsiteX11-833" fmla="*/ 984454 w 1542543"/>
                <a:gd name="connsiteY11-834" fmla="*/ 340826 h 976908"/>
                <a:gd name="connsiteX12-835" fmla="*/ 909391 w 1542543"/>
                <a:gd name="connsiteY12-836" fmla="*/ 450008 h 976908"/>
                <a:gd name="connsiteX13-837" fmla="*/ 766089 w 1542543"/>
                <a:gd name="connsiteY13-838" fmla="*/ 388593 h 976908"/>
                <a:gd name="connsiteX14-839" fmla="*/ 800209 w 1542543"/>
                <a:gd name="connsiteY14-840" fmla="*/ 204349 h 976908"/>
                <a:gd name="connsiteX0-841" fmla="*/ 800209 w 1542543"/>
                <a:gd name="connsiteY0-842" fmla="*/ 204349 h 976908"/>
                <a:gd name="connsiteX1-843" fmla="*/ 196266 w 1542543"/>
                <a:gd name="connsiteY1-844" fmla="*/ 12686 h 976908"/>
                <a:gd name="connsiteX2-845" fmla="*/ 147370 w 1542543"/>
                <a:gd name="connsiteY2-846" fmla="*/ 306113 h 976908"/>
                <a:gd name="connsiteX3-847" fmla="*/ 12021 w 1542543"/>
                <a:gd name="connsiteY3-848" fmla="*/ 518188 h 976908"/>
                <a:gd name="connsiteX4-849" fmla="*/ 636377 w 1542543"/>
                <a:gd name="connsiteY4-850" fmla="*/ 741181 h 976908"/>
                <a:gd name="connsiteX5-851" fmla="*/ 705803 w 1542543"/>
                <a:gd name="connsiteY5-852" fmla="*/ 624047 h 976908"/>
                <a:gd name="connsiteX6-853" fmla="*/ 859369 w 1542543"/>
                <a:gd name="connsiteY6-854" fmla="*/ 679765 h 976908"/>
                <a:gd name="connsiteX7-855" fmla="*/ 1189170 w 1542543"/>
                <a:gd name="connsiteY7-856" fmla="*/ 914032 h 976908"/>
                <a:gd name="connsiteX8-857" fmla="*/ 1507637 w 1542543"/>
                <a:gd name="connsiteY8-858" fmla="*/ 786693 h 976908"/>
                <a:gd name="connsiteX9-859" fmla="*/ 1173267 w 1542543"/>
                <a:gd name="connsiteY9-860" fmla="*/ 634312 h 976908"/>
                <a:gd name="connsiteX10-861" fmla="*/ 1250585 w 1542543"/>
                <a:gd name="connsiteY10-862" fmla="*/ 450008 h 976908"/>
                <a:gd name="connsiteX11-863" fmla="*/ 984454 w 1542543"/>
                <a:gd name="connsiteY11-864" fmla="*/ 340826 h 976908"/>
                <a:gd name="connsiteX12-865" fmla="*/ 909391 w 1542543"/>
                <a:gd name="connsiteY12-866" fmla="*/ 450008 h 976908"/>
                <a:gd name="connsiteX13-867" fmla="*/ 766089 w 1542543"/>
                <a:gd name="connsiteY13-868" fmla="*/ 388593 h 976908"/>
                <a:gd name="connsiteX14-869" fmla="*/ 800209 w 1542543"/>
                <a:gd name="connsiteY14-870" fmla="*/ 204349 h 976908"/>
                <a:gd name="connsiteX0-871" fmla="*/ 800209 w 1522966"/>
                <a:gd name="connsiteY0-872" fmla="*/ 204349 h 975249"/>
                <a:gd name="connsiteX1-873" fmla="*/ 196266 w 1522966"/>
                <a:gd name="connsiteY1-874" fmla="*/ 12686 h 975249"/>
                <a:gd name="connsiteX2-875" fmla="*/ 147370 w 1522966"/>
                <a:gd name="connsiteY2-876" fmla="*/ 306113 h 975249"/>
                <a:gd name="connsiteX3-877" fmla="*/ 12021 w 1522966"/>
                <a:gd name="connsiteY3-878" fmla="*/ 518188 h 975249"/>
                <a:gd name="connsiteX4-879" fmla="*/ 636377 w 1522966"/>
                <a:gd name="connsiteY4-880" fmla="*/ 741181 h 975249"/>
                <a:gd name="connsiteX5-881" fmla="*/ 705803 w 1522966"/>
                <a:gd name="connsiteY5-882" fmla="*/ 624047 h 975249"/>
                <a:gd name="connsiteX6-883" fmla="*/ 859369 w 1522966"/>
                <a:gd name="connsiteY6-884" fmla="*/ 679765 h 975249"/>
                <a:gd name="connsiteX7-885" fmla="*/ 1189170 w 1522966"/>
                <a:gd name="connsiteY7-886" fmla="*/ 914032 h 975249"/>
                <a:gd name="connsiteX8-887" fmla="*/ 1507637 w 1522966"/>
                <a:gd name="connsiteY8-888" fmla="*/ 786693 h 975249"/>
                <a:gd name="connsiteX9-889" fmla="*/ 1173267 w 1522966"/>
                <a:gd name="connsiteY9-890" fmla="*/ 634312 h 975249"/>
                <a:gd name="connsiteX10-891" fmla="*/ 1250585 w 1522966"/>
                <a:gd name="connsiteY10-892" fmla="*/ 450008 h 975249"/>
                <a:gd name="connsiteX11-893" fmla="*/ 984454 w 1522966"/>
                <a:gd name="connsiteY11-894" fmla="*/ 340826 h 975249"/>
                <a:gd name="connsiteX12-895" fmla="*/ 909391 w 1522966"/>
                <a:gd name="connsiteY12-896" fmla="*/ 450008 h 975249"/>
                <a:gd name="connsiteX13-897" fmla="*/ 766089 w 1522966"/>
                <a:gd name="connsiteY13-898" fmla="*/ 388593 h 975249"/>
                <a:gd name="connsiteX14-899" fmla="*/ 800209 w 1522966"/>
                <a:gd name="connsiteY14-900" fmla="*/ 204349 h 975249"/>
                <a:gd name="connsiteX0-901" fmla="*/ 800209 w 1538655"/>
                <a:gd name="connsiteY0-902" fmla="*/ 204349 h 976321"/>
                <a:gd name="connsiteX1-903" fmla="*/ 196266 w 1538655"/>
                <a:gd name="connsiteY1-904" fmla="*/ 12686 h 976321"/>
                <a:gd name="connsiteX2-905" fmla="*/ 147370 w 1538655"/>
                <a:gd name="connsiteY2-906" fmla="*/ 306113 h 976321"/>
                <a:gd name="connsiteX3-907" fmla="*/ 12021 w 1538655"/>
                <a:gd name="connsiteY3-908" fmla="*/ 518188 h 976321"/>
                <a:gd name="connsiteX4-909" fmla="*/ 636377 w 1538655"/>
                <a:gd name="connsiteY4-910" fmla="*/ 741181 h 976321"/>
                <a:gd name="connsiteX5-911" fmla="*/ 705803 w 1538655"/>
                <a:gd name="connsiteY5-912" fmla="*/ 624047 h 976321"/>
                <a:gd name="connsiteX6-913" fmla="*/ 859369 w 1538655"/>
                <a:gd name="connsiteY6-914" fmla="*/ 679765 h 976321"/>
                <a:gd name="connsiteX7-915" fmla="*/ 1189170 w 1538655"/>
                <a:gd name="connsiteY7-916" fmla="*/ 914032 h 976321"/>
                <a:gd name="connsiteX8-917" fmla="*/ 1507637 w 1538655"/>
                <a:gd name="connsiteY8-918" fmla="*/ 786693 h 976321"/>
                <a:gd name="connsiteX9-919" fmla="*/ 1173267 w 1538655"/>
                <a:gd name="connsiteY9-920" fmla="*/ 634312 h 976321"/>
                <a:gd name="connsiteX10-921" fmla="*/ 1250585 w 1538655"/>
                <a:gd name="connsiteY10-922" fmla="*/ 450008 h 976321"/>
                <a:gd name="connsiteX11-923" fmla="*/ 984454 w 1538655"/>
                <a:gd name="connsiteY11-924" fmla="*/ 340826 h 976321"/>
                <a:gd name="connsiteX12-925" fmla="*/ 909391 w 1538655"/>
                <a:gd name="connsiteY12-926" fmla="*/ 450008 h 976321"/>
                <a:gd name="connsiteX13-927" fmla="*/ 766089 w 1538655"/>
                <a:gd name="connsiteY13-928" fmla="*/ 388593 h 976321"/>
                <a:gd name="connsiteX14-929" fmla="*/ 800209 w 1538655"/>
                <a:gd name="connsiteY14-930" fmla="*/ 204349 h 976321"/>
                <a:gd name="connsiteX0-931" fmla="*/ 800209 w 1556774"/>
                <a:gd name="connsiteY0-932" fmla="*/ 204349 h 981339"/>
                <a:gd name="connsiteX1-933" fmla="*/ 196266 w 1556774"/>
                <a:gd name="connsiteY1-934" fmla="*/ 12686 h 981339"/>
                <a:gd name="connsiteX2-935" fmla="*/ 147370 w 1556774"/>
                <a:gd name="connsiteY2-936" fmla="*/ 306113 h 981339"/>
                <a:gd name="connsiteX3-937" fmla="*/ 12021 w 1556774"/>
                <a:gd name="connsiteY3-938" fmla="*/ 518188 h 981339"/>
                <a:gd name="connsiteX4-939" fmla="*/ 636377 w 1556774"/>
                <a:gd name="connsiteY4-940" fmla="*/ 741181 h 981339"/>
                <a:gd name="connsiteX5-941" fmla="*/ 705803 w 1556774"/>
                <a:gd name="connsiteY5-942" fmla="*/ 624047 h 981339"/>
                <a:gd name="connsiteX6-943" fmla="*/ 859369 w 1556774"/>
                <a:gd name="connsiteY6-944" fmla="*/ 679765 h 981339"/>
                <a:gd name="connsiteX7-945" fmla="*/ 1189170 w 1556774"/>
                <a:gd name="connsiteY7-946" fmla="*/ 914032 h 981339"/>
                <a:gd name="connsiteX8-947" fmla="*/ 1507637 w 1556774"/>
                <a:gd name="connsiteY8-948" fmla="*/ 786693 h 981339"/>
                <a:gd name="connsiteX9-949" fmla="*/ 1173267 w 1556774"/>
                <a:gd name="connsiteY9-950" fmla="*/ 634312 h 981339"/>
                <a:gd name="connsiteX10-951" fmla="*/ 1250585 w 1556774"/>
                <a:gd name="connsiteY10-952" fmla="*/ 450008 h 981339"/>
                <a:gd name="connsiteX11-953" fmla="*/ 984454 w 1556774"/>
                <a:gd name="connsiteY11-954" fmla="*/ 340826 h 981339"/>
                <a:gd name="connsiteX12-955" fmla="*/ 909391 w 1556774"/>
                <a:gd name="connsiteY12-956" fmla="*/ 450008 h 981339"/>
                <a:gd name="connsiteX13-957" fmla="*/ 766089 w 1556774"/>
                <a:gd name="connsiteY13-958" fmla="*/ 388593 h 981339"/>
                <a:gd name="connsiteX14-959" fmla="*/ 800209 w 1556774"/>
                <a:gd name="connsiteY14-960" fmla="*/ 204349 h 981339"/>
                <a:gd name="connsiteX0-961" fmla="*/ 800209 w 1556774"/>
                <a:gd name="connsiteY0-962" fmla="*/ 204349 h 981339"/>
                <a:gd name="connsiteX1-963" fmla="*/ 196266 w 1556774"/>
                <a:gd name="connsiteY1-964" fmla="*/ 12686 h 981339"/>
                <a:gd name="connsiteX2-965" fmla="*/ 147370 w 1556774"/>
                <a:gd name="connsiteY2-966" fmla="*/ 306113 h 981339"/>
                <a:gd name="connsiteX3-967" fmla="*/ 12021 w 1556774"/>
                <a:gd name="connsiteY3-968" fmla="*/ 518188 h 981339"/>
                <a:gd name="connsiteX4-969" fmla="*/ 636377 w 1556774"/>
                <a:gd name="connsiteY4-970" fmla="*/ 741181 h 981339"/>
                <a:gd name="connsiteX5-971" fmla="*/ 705803 w 1556774"/>
                <a:gd name="connsiteY5-972" fmla="*/ 624047 h 981339"/>
                <a:gd name="connsiteX6-973" fmla="*/ 859369 w 1556774"/>
                <a:gd name="connsiteY6-974" fmla="*/ 679765 h 981339"/>
                <a:gd name="connsiteX7-975" fmla="*/ 1189170 w 1556774"/>
                <a:gd name="connsiteY7-976" fmla="*/ 914032 h 981339"/>
                <a:gd name="connsiteX8-977" fmla="*/ 1507637 w 1556774"/>
                <a:gd name="connsiteY8-978" fmla="*/ 786693 h 981339"/>
                <a:gd name="connsiteX9-979" fmla="*/ 1173267 w 1556774"/>
                <a:gd name="connsiteY9-980" fmla="*/ 634312 h 981339"/>
                <a:gd name="connsiteX10-981" fmla="*/ 1250585 w 1556774"/>
                <a:gd name="connsiteY10-982" fmla="*/ 450008 h 981339"/>
                <a:gd name="connsiteX11-983" fmla="*/ 984454 w 1556774"/>
                <a:gd name="connsiteY11-984" fmla="*/ 340826 h 981339"/>
                <a:gd name="connsiteX12-985" fmla="*/ 909391 w 1556774"/>
                <a:gd name="connsiteY12-986" fmla="*/ 450008 h 981339"/>
                <a:gd name="connsiteX13-987" fmla="*/ 766089 w 1556774"/>
                <a:gd name="connsiteY13-988" fmla="*/ 388593 h 981339"/>
                <a:gd name="connsiteX14-989" fmla="*/ 800209 w 1556774"/>
                <a:gd name="connsiteY14-990" fmla="*/ 204349 h 981339"/>
                <a:gd name="connsiteX0-991" fmla="*/ 800209 w 1556774"/>
                <a:gd name="connsiteY0-992" fmla="*/ 204349 h 981339"/>
                <a:gd name="connsiteX1-993" fmla="*/ 196266 w 1556774"/>
                <a:gd name="connsiteY1-994" fmla="*/ 12686 h 981339"/>
                <a:gd name="connsiteX2-995" fmla="*/ 147370 w 1556774"/>
                <a:gd name="connsiteY2-996" fmla="*/ 306113 h 981339"/>
                <a:gd name="connsiteX3-997" fmla="*/ 12021 w 1556774"/>
                <a:gd name="connsiteY3-998" fmla="*/ 518188 h 981339"/>
                <a:gd name="connsiteX4-999" fmla="*/ 636377 w 1556774"/>
                <a:gd name="connsiteY4-1000" fmla="*/ 741181 h 981339"/>
                <a:gd name="connsiteX5-1001" fmla="*/ 705803 w 1556774"/>
                <a:gd name="connsiteY5-1002" fmla="*/ 624047 h 981339"/>
                <a:gd name="connsiteX6-1003" fmla="*/ 859369 w 1556774"/>
                <a:gd name="connsiteY6-1004" fmla="*/ 679765 h 981339"/>
                <a:gd name="connsiteX7-1005" fmla="*/ 1189170 w 1556774"/>
                <a:gd name="connsiteY7-1006" fmla="*/ 914032 h 981339"/>
                <a:gd name="connsiteX8-1007" fmla="*/ 1507637 w 1556774"/>
                <a:gd name="connsiteY8-1008" fmla="*/ 786693 h 981339"/>
                <a:gd name="connsiteX9-1009" fmla="*/ 1173267 w 1556774"/>
                <a:gd name="connsiteY9-1010" fmla="*/ 634312 h 981339"/>
                <a:gd name="connsiteX10-1011" fmla="*/ 1250585 w 1556774"/>
                <a:gd name="connsiteY10-1012" fmla="*/ 450008 h 981339"/>
                <a:gd name="connsiteX11-1013" fmla="*/ 984454 w 1556774"/>
                <a:gd name="connsiteY11-1014" fmla="*/ 340826 h 981339"/>
                <a:gd name="connsiteX12-1015" fmla="*/ 909391 w 1556774"/>
                <a:gd name="connsiteY12-1016" fmla="*/ 450008 h 981339"/>
                <a:gd name="connsiteX13-1017" fmla="*/ 766089 w 1556774"/>
                <a:gd name="connsiteY13-1018" fmla="*/ 388593 h 981339"/>
                <a:gd name="connsiteX14-1019" fmla="*/ 800209 w 1556774"/>
                <a:gd name="connsiteY14-1020" fmla="*/ 204349 h 981339"/>
                <a:gd name="connsiteX0-1021" fmla="*/ 800209 w 1556774"/>
                <a:gd name="connsiteY0-1022" fmla="*/ 204349 h 981339"/>
                <a:gd name="connsiteX1-1023" fmla="*/ 196266 w 1556774"/>
                <a:gd name="connsiteY1-1024" fmla="*/ 12686 h 981339"/>
                <a:gd name="connsiteX2-1025" fmla="*/ 147370 w 1556774"/>
                <a:gd name="connsiteY2-1026" fmla="*/ 306113 h 981339"/>
                <a:gd name="connsiteX3-1027" fmla="*/ 12021 w 1556774"/>
                <a:gd name="connsiteY3-1028" fmla="*/ 518188 h 981339"/>
                <a:gd name="connsiteX4-1029" fmla="*/ 636377 w 1556774"/>
                <a:gd name="connsiteY4-1030" fmla="*/ 741181 h 981339"/>
                <a:gd name="connsiteX5-1031" fmla="*/ 705803 w 1556774"/>
                <a:gd name="connsiteY5-1032" fmla="*/ 624047 h 981339"/>
                <a:gd name="connsiteX6-1033" fmla="*/ 859369 w 1556774"/>
                <a:gd name="connsiteY6-1034" fmla="*/ 679765 h 981339"/>
                <a:gd name="connsiteX7-1035" fmla="*/ 1189170 w 1556774"/>
                <a:gd name="connsiteY7-1036" fmla="*/ 914032 h 981339"/>
                <a:gd name="connsiteX8-1037" fmla="*/ 1507637 w 1556774"/>
                <a:gd name="connsiteY8-1038" fmla="*/ 786693 h 981339"/>
                <a:gd name="connsiteX9-1039" fmla="*/ 1173267 w 1556774"/>
                <a:gd name="connsiteY9-1040" fmla="*/ 634312 h 981339"/>
                <a:gd name="connsiteX10-1041" fmla="*/ 1250585 w 1556774"/>
                <a:gd name="connsiteY10-1042" fmla="*/ 450008 h 981339"/>
                <a:gd name="connsiteX11-1043" fmla="*/ 984454 w 1556774"/>
                <a:gd name="connsiteY11-1044" fmla="*/ 340826 h 981339"/>
                <a:gd name="connsiteX12-1045" fmla="*/ 909391 w 1556774"/>
                <a:gd name="connsiteY12-1046" fmla="*/ 450008 h 981339"/>
                <a:gd name="connsiteX13-1047" fmla="*/ 766089 w 1556774"/>
                <a:gd name="connsiteY13-1048" fmla="*/ 388593 h 981339"/>
                <a:gd name="connsiteX14-1049" fmla="*/ 800209 w 1556774"/>
                <a:gd name="connsiteY14-1050" fmla="*/ 204349 h 981339"/>
                <a:gd name="connsiteX0-1051" fmla="*/ 800209 w 1556774"/>
                <a:gd name="connsiteY0-1052" fmla="*/ 204349 h 981339"/>
                <a:gd name="connsiteX1-1053" fmla="*/ 196266 w 1556774"/>
                <a:gd name="connsiteY1-1054" fmla="*/ 12686 h 981339"/>
                <a:gd name="connsiteX2-1055" fmla="*/ 147370 w 1556774"/>
                <a:gd name="connsiteY2-1056" fmla="*/ 306113 h 981339"/>
                <a:gd name="connsiteX3-1057" fmla="*/ 12021 w 1556774"/>
                <a:gd name="connsiteY3-1058" fmla="*/ 518188 h 981339"/>
                <a:gd name="connsiteX4-1059" fmla="*/ 636377 w 1556774"/>
                <a:gd name="connsiteY4-1060" fmla="*/ 741181 h 981339"/>
                <a:gd name="connsiteX5-1061" fmla="*/ 705803 w 1556774"/>
                <a:gd name="connsiteY5-1062" fmla="*/ 624047 h 981339"/>
                <a:gd name="connsiteX6-1063" fmla="*/ 859369 w 1556774"/>
                <a:gd name="connsiteY6-1064" fmla="*/ 679765 h 981339"/>
                <a:gd name="connsiteX7-1065" fmla="*/ 1189170 w 1556774"/>
                <a:gd name="connsiteY7-1066" fmla="*/ 914032 h 981339"/>
                <a:gd name="connsiteX8-1067" fmla="*/ 1507637 w 1556774"/>
                <a:gd name="connsiteY8-1068" fmla="*/ 786693 h 981339"/>
                <a:gd name="connsiteX9-1069" fmla="*/ 1173267 w 1556774"/>
                <a:gd name="connsiteY9-1070" fmla="*/ 634312 h 981339"/>
                <a:gd name="connsiteX10-1071" fmla="*/ 1250585 w 1556774"/>
                <a:gd name="connsiteY10-1072" fmla="*/ 450008 h 981339"/>
                <a:gd name="connsiteX11-1073" fmla="*/ 964576 w 1556774"/>
                <a:gd name="connsiteY11-1074" fmla="*/ 344802 h 981339"/>
                <a:gd name="connsiteX12-1075" fmla="*/ 909391 w 1556774"/>
                <a:gd name="connsiteY12-1076" fmla="*/ 450008 h 981339"/>
                <a:gd name="connsiteX13-1077" fmla="*/ 766089 w 1556774"/>
                <a:gd name="connsiteY13-1078" fmla="*/ 388593 h 981339"/>
                <a:gd name="connsiteX14-1079" fmla="*/ 800209 w 1556774"/>
                <a:gd name="connsiteY14-1080" fmla="*/ 204349 h 981339"/>
                <a:gd name="connsiteX0-1081" fmla="*/ 800209 w 1556774"/>
                <a:gd name="connsiteY0-1082" fmla="*/ 204349 h 981339"/>
                <a:gd name="connsiteX1-1083" fmla="*/ 196266 w 1556774"/>
                <a:gd name="connsiteY1-1084" fmla="*/ 12686 h 981339"/>
                <a:gd name="connsiteX2-1085" fmla="*/ 147370 w 1556774"/>
                <a:gd name="connsiteY2-1086" fmla="*/ 306113 h 981339"/>
                <a:gd name="connsiteX3-1087" fmla="*/ 12021 w 1556774"/>
                <a:gd name="connsiteY3-1088" fmla="*/ 518188 h 981339"/>
                <a:gd name="connsiteX4-1089" fmla="*/ 636377 w 1556774"/>
                <a:gd name="connsiteY4-1090" fmla="*/ 741181 h 981339"/>
                <a:gd name="connsiteX5-1091" fmla="*/ 705803 w 1556774"/>
                <a:gd name="connsiteY5-1092" fmla="*/ 624047 h 981339"/>
                <a:gd name="connsiteX6-1093" fmla="*/ 859369 w 1556774"/>
                <a:gd name="connsiteY6-1094" fmla="*/ 679765 h 981339"/>
                <a:gd name="connsiteX7-1095" fmla="*/ 1189170 w 1556774"/>
                <a:gd name="connsiteY7-1096" fmla="*/ 914032 h 981339"/>
                <a:gd name="connsiteX8-1097" fmla="*/ 1507637 w 1556774"/>
                <a:gd name="connsiteY8-1098" fmla="*/ 786693 h 981339"/>
                <a:gd name="connsiteX9-1099" fmla="*/ 1173267 w 1556774"/>
                <a:gd name="connsiteY9-1100" fmla="*/ 634312 h 981339"/>
                <a:gd name="connsiteX10-1101" fmla="*/ 1250585 w 1556774"/>
                <a:gd name="connsiteY10-1102" fmla="*/ 450008 h 981339"/>
                <a:gd name="connsiteX11-1103" fmla="*/ 964576 w 1556774"/>
                <a:gd name="connsiteY11-1104" fmla="*/ 344802 h 981339"/>
                <a:gd name="connsiteX12-1105" fmla="*/ 909391 w 1556774"/>
                <a:gd name="connsiteY12-1106" fmla="*/ 450008 h 981339"/>
                <a:gd name="connsiteX13-1107" fmla="*/ 766089 w 1556774"/>
                <a:gd name="connsiteY13-1108" fmla="*/ 388593 h 981339"/>
                <a:gd name="connsiteX14-1109" fmla="*/ 800209 w 1556774"/>
                <a:gd name="connsiteY14-1110" fmla="*/ 204349 h 981339"/>
                <a:gd name="connsiteX0-1111" fmla="*/ 800209 w 1556774"/>
                <a:gd name="connsiteY0-1112" fmla="*/ 204349 h 981339"/>
                <a:gd name="connsiteX1-1113" fmla="*/ 196266 w 1556774"/>
                <a:gd name="connsiteY1-1114" fmla="*/ 12686 h 981339"/>
                <a:gd name="connsiteX2-1115" fmla="*/ 147370 w 1556774"/>
                <a:gd name="connsiteY2-1116" fmla="*/ 306113 h 981339"/>
                <a:gd name="connsiteX3-1117" fmla="*/ 12021 w 1556774"/>
                <a:gd name="connsiteY3-1118" fmla="*/ 518188 h 981339"/>
                <a:gd name="connsiteX4-1119" fmla="*/ 636377 w 1556774"/>
                <a:gd name="connsiteY4-1120" fmla="*/ 741181 h 981339"/>
                <a:gd name="connsiteX5-1121" fmla="*/ 705803 w 1556774"/>
                <a:gd name="connsiteY5-1122" fmla="*/ 624047 h 981339"/>
                <a:gd name="connsiteX6-1123" fmla="*/ 859369 w 1556774"/>
                <a:gd name="connsiteY6-1124" fmla="*/ 679765 h 981339"/>
                <a:gd name="connsiteX7-1125" fmla="*/ 1189170 w 1556774"/>
                <a:gd name="connsiteY7-1126" fmla="*/ 914032 h 981339"/>
                <a:gd name="connsiteX8-1127" fmla="*/ 1507637 w 1556774"/>
                <a:gd name="connsiteY8-1128" fmla="*/ 786693 h 981339"/>
                <a:gd name="connsiteX9-1129" fmla="*/ 1173267 w 1556774"/>
                <a:gd name="connsiteY9-1130" fmla="*/ 634312 h 981339"/>
                <a:gd name="connsiteX10-1131" fmla="*/ 1250585 w 1556774"/>
                <a:gd name="connsiteY10-1132" fmla="*/ 450008 h 981339"/>
                <a:gd name="connsiteX11-1133" fmla="*/ 964576 w 1556774"/>
                <a:gd name="connsiteY11-1134" fmla="*/ 344802 h 981339"/>
                <a:gd name="connsiteX12-1135" fmla="*/ 909391 w 1556774"/>
                <a:gd name="connsiteY12-1136" fmla="*/ 450008 h 981339"/>
                <a:gd name="connsiteX13-1137" fmla="*/ 766089 w 1556774"/>
                <a:gd name="connsiteY13-1138" fmla="*/ 388593 h 981339"/>
                <a:gd name="connsiteX14-1139" fmla="*/ 800209 w 1556774"/>
                <a:gd name="connsiteY14-1140" fmla="*/ 204349 h 981339"/>
                <a:gd name="connsiteX0-1141" fmla="*/ 800209 w 1556774"/>
                <a:gd name="connsiteY0-1142" fmla="*/ 204349 h 981339"/>
                <a:gd name="connsiteX1-1143" fmla="*/ 196266 w 1556774"/>
                <a:gd name="connsiteY1-1144" fmla="*/ 12686 h 981339"/>
                <a:gd name="connsiteX2-1145" fmla="*/ 147370 w 1556774"/>
                <a:gd name="connsiteY2-1146" fmla="*/ 306113 h 981339"/>
                <a:gd name="connsiteX3-1147" fmla="*/ 12021 w 1556774"/>
                <a:gd name="connsiteY3-1148" fmla="*/ 518188 h 981339"/>
                <a:gd name="connsiteX4-1149" fmla="*/ 636377 w 1556774"/>
                <a:gd name="connsiteY4-1150" fmla="*/ 741181 h 981339"/>
                <a:gd name="connsiteX5-1151" fmla="*/ 705803 w 1556774"/>
                <a:gd name="connsiteY5-1152" fmla="*/ 624047 h 981339"/>
                <a:gd name="connsiteX6-1153" fmla="*/ 859369 w 1556774"/>
                <a:gd name="connsiteY6-1154" fmla="*/ 679765 h 981339"/>
                <a:gd name="connsiteX7-1155" fmla="*/ 1189170 w 1556774"/>
                <a:gd name="connsiteY7-1156" fmla="*/ 914032 h 981339"/>
                <a:gd name="connsiteX8-1157" fmla="*/ 1507637 w 1556774"/>
                <a:gd name="connsiteY8-1158" fmla="*/ 786693 h 981339"/>
                <a:gd name="connsiteX9-1159" fmla="*/ 1173267 w 1556774"/>
                <a:gd name="connsiteY9-1160" fmla="*/ 634312 h 981339"/>
                <a:gd name="connsiteX10-1161" fmla="*/ 1250585 w 1556774"/>
                <a:gd name="connsiteY10-1162" fmla="*/ 450008 h 981339"/>
                <a:gd name="connsiteX11-1163" fmla="*/ 964576 w 1556774"/>
                <a:gd name="connsiteY11-1164" fmla="*/ 344802 h 981339"/>
                <a:gd name="connsiteX12-1165" fmla="*/ 909391 w 1556774"/>
                <a:gd name="connsiteY12-1166" fmla="*/ 450008 h 981339"/>
                <a:gd name="connsiteX13-1167" fmla="*/ 766089 w 1556774"/>
                <a:gd name="connsiteY13-1168" fmla="*/ 388593 h 981339"/>
                <a:gd name="connsiteX14-1169" fmla="*/ 800209 w 1556774"/>
                <a:gd name="connsiteY14-1170" fmla="*/ 204349 h 981339"/>
                <a:gd name="connsiteX0-1171" fmla="*/ 800209 w 1556774"/>
                <a:gd name="connsiteY0-1172" fmla="*/ 204349 h 981339"/>
                <a:gd name="connsiteX1-1173" fmla="*/ 196266 w 1556774"/>
                <a:gd name="connsiteY1-1174" fmla="*/ 12686 h 981339"/>
                <a:gd name="connsiteX2-1175" fmla="*/ 147370 w 1556774"/>
                <a:gd name="connsiteY2-1176" fmla="*/ 306113 h 981339"/>
                <a:gd name="connsiteX3-1177" fmla="*/ 12021 w 1556774"/>
                <a:gd name="connsiteY3-1178" fmla="*/ 518188 h 981339"/>
                <a:gd name="connsiteX4-1179" fmla="*/ 636377 w 1556774"/>
                <a:gd name="connsiteY4-1180" fmla="*/ 741181 h 981339"/>
                <a:gd name="connsiteX5-1181" fmla="*/ 705803 w 1556774"/>
                <a:gd name="connsiteY5-1182" fmla="*/ 624047 h 981339"/>
                <a:gd name="connsiteX6-1183" fmla="*/ 859369 w 1556774"/>
                <a:gd name="connsiteY6-1184" fmla="*/ 679765 h 981339"/>
                <a:gd name="connsiteX7-1185" fmla="*/ 1189170 w 1556774"/>
                <a:gd name="connsiteY7-1186" fmla="*/ 914032 h 981339"/>
                <a:gd name="connsiteX8-1187" fmla="*/ 1507637 w 1556774"/>
                <a:gd name="connsiteY8-1188" fmla="*/ 786693 h 981339"/>
                <a:gd name="connsiteX9-1189" fmla="*/ 1173267 w 1556774"/>
                <a:gd name="connsiteY9-1190" fmla="*/ 634312 h 981339"/>
                <a:gd name="connsiteX10-1191" fmla="*/ 1250585 w 1556774"/>
                <a:gd name="connsiteY10-1192" fmla="*/ 438081 h 981339"/>
                <a:gd name="connsiteX11-1193" fmla="*/ 964576 w 1556774"/>
                <a:gd name="connsiteY11-1194" fmla="*/ 344802 h 981339"/>
                <a:gd name="connsiteX12-1195" fmla="*/ 909391 w 1556774"/>
                <a:gd name="connsiteY12-1196" fmla="*/ 450008 h 981339"/>
                <a:gd name="connsiteX13-1197" fmla="*/ 766089 w 1556774"/>
                <a:gd name="connsiteY13-1198" fmla="*/ 388593 h 981339"/>
                <a:gd name="connsiteX14-1199" fmla="*/ 800209 w 1556774"/>
                <a:gd name="connsiteY14-1200" fmla="*/ 204349 h 981339"/>
                <a:gd name="connsiteX0-1201" fmla="*/ 800209 w 1556774"/>
                <a:gd name="connsiteY0-1202" fmla="*/ 204349 h 981339"/>
                <a:gd name="connsiteX1-1203" fmla="*/ 196266 w 1556774"/>
                <a:gd name="connsiteY1-1204" fmla="*/ 12686 h 981339"/>
                <a:gd name="connsiteX2-1205" fmla="*/ 147370 w 1556774"/>
                <a:gd name="connsiteY2-1206" fmla="*/ 306113 h 981339"/>
                <a:gd name="connsiteX3-1207" fmla="*/ 12021 w 1556774"/>
                <a:gd name="connsiteY3-1208" fmla="*/ 518188 h 981339"/>
                <a:gd name="connsiteX4-1209" fmla="*/ 636377 w 1556774"/>
                <a:gd name="connsiteY4-1210" fmla="*/ 741181 h 981339"/>
                <a:gd name="connsiteX5-1211" fmla="*/ 705803 w 1556774"/>
                <a:gd name="connsiteY5-1212" fmla="*/ 624047 h 981339"/>
                <a:gd name="connsiteX6-1213" fmla="*/ 859369 w 1556774"/>
                <a:gd name="connsiteY6-1214" fmla="*/ 679765 h 981339"/>
                <a:gd name="connsiteX7-1215" fmla="*/ 1189170 w 1556774"/>
                <a:gd name="connsiteY7-1216" fmla="*/ 914032 h 981339"/>
                <a:gd name="connsiteX8-1217" fmla="*/ 1507637 w 1556774"/>
                <a:gd name="connsiteY8-1218" fmla="*/ 786693 h 981339"/>
                <a:gd name="connsiteX9-1219" fmla="*/ 1173267 w 1556774"/>
                <a:gd name="connsiteY9-1220" fmla="*/ 634312 h 981339"/>
                <a:gd name="connsiteX10-1221" fmla="*/ 1250585 w 1556774"/>
                <a:gd name="connsiteY10-1222" fmla="*/ 438081 h 981339"/>
                <a:gd name="connsiteX11-1223" fmla="*/ 964576 w 1556774"/>
                <a:gd name="connsiteY11-1224" fmla="*/ 344802 h 981339"/>
                <a:gd name="connsiteX12-1225" fmla="*/ 909391 w 1556774"/>
                <a:gd name="connsiteY12-1226" fmla="*/ 450008 h 981339"/>
                <a:gd name="connsiteX13-1227" fmla="*/ 766089 w 1556774"/>
                <a:gd name="connsiteY13-1228" fmla="*/ 388593 h 981339"/>
                <a:gd name="connsiteX14-1229" fmla="*/ 800209 w 1556774"/>
                <a:gd name="connsiteY14-1230" fmla="*/ 204349 h 981339"/>
                <a:gd name="connsiteX0-1231" fmla="*/ 800209 w 1556774"/>
                <a:gd name="connsiteY0-1232" fmla="*/ 204349 h 981339"/>
                <a:gd name="connsiteX1-1233" fmla="*/ 196266 w 1556774"/>
                <a:gd name="connsiteY1-1234" fmla="*/ 12686 h 981339"/>
                <a:gd name="connsiteX2-1235" fmla="*/ 147370 w 1556774"/>
                <a:gd name="connsiteY2-1236" fmla="*/ 306113 h 981339"/>
                <a:gd name="connsiteX3-1237" fmla="*/ 12021 w 1556774"/>
                <a:gd name="connsiteY3-1238" fmla="*/ 518188 h 981339"/>
                <a:gd name="connsiteX4-1239" fmla="*/ 636377 w 1556774"/>
                <a:gd name="connsiteY4-1240" fmla="*/ 741181 h 981339"/>
                <a:gd name="connsiteX5-1241" fmla="*/ 705803 w 1556774"/>
                <a:gd name="connsiteY5-1242" fmla="*/ 624047 h 981339"/>
                <a:gd name="connsiteX6-1243" fmla="*/ 859369 w 1556774"/>
                <a:gd name="connsiteY6-1244" fmla="*/ 679765 h 981339"/>
                <a:gd name="connsiteX7-1245" fmla="*/ 1189170 w 1556774"/>
                <a:gd name="connsiteY7-1246" fmla="*/ 914032 h 981339"/>
                <a:gd name="connsiteX8-1247" fmla="*/ 1507637 w 1556774"/>
                <a:gd name="connsiteY8-1248" fmla="*/ 786693 h 981339"/>
                <a:gd name="connsiteX9-1249" fmla="*/ 1173267 w 1556774"/>
                <a:gd name="connsiteY9-1250" fmla="*/ 634312 h 981339"/>
                <a:gd name="connsiteX10-1251" fmla="*/ 1250585 w 1556774"/>
                <a:gd name="connsiteY10-1252" fmla="*/ 438081 h 981339"/>
                <a:gd name="connsiteX11-1253" fmla="*/ 964576 w 1556774"/>
                <a:gd name="connsiteY11-1254" fmla="*/ 344802 h 981339"/>
                <a:gd name="connsiteX12-1255" fmla="*/ 909391 w 1556774"/>
                <a:gd name="connsiteY12-1256" fmla="*/ 450008 h 981339"/>
                <a:gd name="connsiteX13-1257" fmla="*/ 766089 w 1556774"/>
                <a:gd name="connsiteY13-1258" fmla="*/ 388593 h 981339"/>
                <a:gd name="connsiteX14-1259" fmla="*/ 800209 w 1556774"/>
                <a:gd name="connsiteY14-1260" fmla="*/ 204349 h 981339"/>
                <a:gd name="connsiteX0-1261" fmla="*/ 800209 w 1527868"/>
                <a:gd name="connsiteY0-1262" fmla="*/ 204349 h 975126"/>
                <a:gd name="connsiteX1-1263" fmla="*/ 196266 w 1527868"/>
                <a:gd name="connsiteY1-1264" fmla="*/ 12686 h 975126"/>
                <a:gd name="connsiteX2-1265" fmla="*/ 147370 w 1527868"/>
                <a:gd name="connsiteY2-1266" fmla="*/ 306113 h 975126"/>
                <a:gd name="connsiteX3-1267" fmla="*/ 12021 w 1527868"/>
                <a:gd name="connsiteY3-1268" fmla="*/ 518188 h 975126"/>
                <a:gd name="connsiteX4-1269" fmla="*/ 636377 w 1527868"/>
                <a:gd name="connsiteY4-1270" fmla="*/ 741181 h 975126"/>
                <a:gd name="connsiteX5-1271" fmla="*/ 705803 w 1527868"/>
                <a:gd name="connsiteY5-1272" fmla="*/ 624047 h 975126"/>
                <a:gd name="connsiteX6-1273" fmla="*/ 859369 w 1527868"/>
                <a:gd name="connsiteY6-1274" fmla="*/ 679765 h 975126"/>
                <a:gd name="connsiteX7-1275" fmla="*/ 1189170 w 1527868"/>
                <a:gd name="connsiteY7-1276" fmla="*/ 914032 h 975126"/>
                <a:gd name="connsiteX8-1277" fmla="*/ 1467881 w 1527868"/>
                <a:gd name="connsiteY8-1278" fmla="*/ 742961 h 975126"/>
                <a:gd name="connsiteX9-1279" fmla="*/ 1173267 w 1527868"/>
                <a:gd name="connsiteY9-1280" fmla="*/ 634312 h 975126"/>
                <a:gd name="connsiteX10-1281" fmla="*/ 1250585 w 1527868"/>
                <a:gd name="connsiteY10-1282" fmla="*/ 438081 h 975126"/>
                <a:gd name="connsiteX11-1283" fmla="*/ 964576 w 1527868"/>
                <a:gd name="connsiteY11-1284" fmla="*/ 344802 h 975126"/>
                <a:gd name="connsiteX12-1285" fmla="*/ 909391 w 1527868"/>
                <a:gd name="connsiteY12-1286" fmla="*/ 450008 h 975126"/>
                <a:gd name="connsiteX13-1287" fmla="*/ 766089 w 1527868"/>
                <a:gd name="connsiteY13-1288" fmla="*/ 388593 h 975126"/>
                <a:gd name="connsiteX14-1289" fmla="*/ 800209 w 1527868"/>
                <a:gd name="connsiteY14-1290" fmla="*/ 204349 h 975126"/>
                <a:gd name="connsiteX0-1291" fmla="*/ 800209 w 1527868"/>
                <a:gd name="connsiteY0-1292" fmla="*/ 204349 h 975126"/>
                <a:gd name="connsiteX1-1293" fmla="*/ 196266 w 1527868"/>
                <a:gd name="connsiteY1-1294" fmla="*/ 12686 h 975126"/>
                <a:gd name="connsiteX2-1295" fmla="*/ 147370 w 1527868"/>
                <a:gd name="connsiteY2-1296" fmla="*/ 306113 h 975126"/>
                <a:gd name="connsiteX3-1297" fmla="*/ 12021 w 1527868"/>
                <a:gd name="connsiteY3-1298" fmla="*/ 518188 h 975126"/>
                <a:gd name="connsiteX4-1299" fmla="*/ 636377 w 1527868"/>
                <a:gd name="connsiteY4-1300" fmla="*/ 741181 h 975126"/>
                <a:gd name="connsiteX5-1301" fmla="*/ 705803 w 1527868"/>
                <a:gd name="connsiteY5-1302" fmla="*/ 624047 h 975126"/>
                <a:gd name="connsiteX6-1303" fmla="*/ 859369 w 1527868"/>
                <a:gd name="connsiteY6-1304" fmla="*/ 679765 h 975126"/>
                <a:gd name="connsiteX7-1305" fmla="*/ 1189170 w 1527868"/>
                <a:gd name="connsiteY7-1306" fmla="*/ 914032 h 975126"/>
                <a:gd name="connsiteX8-1307" fmla="*/ 1467881 w 1527868"/>
                <a:gd name="connsiteY8-1308" fmla="*/ 742961 h 975126"/>
                <a:gd name="connsiteX9-1309" fmla="*/ 1173267 w 1527868"/>
                <a:gd name="connsiteY9-1310" fmla="*/ 634312 h 975126"/>
                <a:gd name="connsiteX10-1311" fmla="*/ 1250585 w 1527868"/>
                <a:gd name="connsiteY10-1312" fmla="*/ 438081 h 975126"/>
                <a:gd name="connsiteX11-1313" fmla="*/ 964576 w 1527868"/>
                <a:gd name="connsiteY11-1314" fmla="*/ 344802 h 975126"/>
                <a:gd name="connsiteX12-1315" fmla="*/ 909391 w 1527868"/>
                <a:gd name="connsiteY12-1316" fmla="*/ 450008 h 975126"/>
                <a:gd name="connsiteX13-1317" fmla="*/ 766089 w 1527868"/>
                <a:gd name="connsiteY13-1318" fmla="*/ 388593 h 975126"/>
                <a:gd name="connsiteX14-1319" fmla="*/ 800209 w 1527868"/>
                <a:gd name="connsiteY14-1320" fmla="*/ 204349 h 975126"/>
                <a:gd name="connsiteX0-1321" fmla="*/ 800209 w 1499884"/>
                <a:gd name="connsiteY0-1322" fmla="*/ 204349 h 986483"/>
                <a:gd name="connsiteX1-1323" fmla="*/ 196266 w 1499884"/>
                <a:gd name="connsiteY1-1324" fmla="*/ 12686 h 986483"/>
                <a:gd name="connsiteX2-1325" fmla="*/ 147370 w 1499884"/>
                <a:gd name="connsiteY2-1326" fmla="*/ 306113 h 986483"/>
                <a:gd name="connsiteX3-1327" fmla="*/ 12021 w 1499884"/>
                <a:gd name="connsiteY3-1328" fmla="*/ 518188 h 986483"/>
                <a:gd name="connsiteX4-1329" fmla="*/ 636377 w 1499884"/>
                <a:gd name="connsiteY4-1330" fmla="*/ 741181 h 986483"/>
                <a:gd name="connsiteX5-1331" fmla="*/ 705803 w 1499884"/>
                <a:gd name="connsiteY5-1332" fmla="*/ 624047 h 986483"/>
                <a:gd name="connsiteX6-1333" fmla="*/ 859369 w 1499884"/>
                <a:gd name="connsiteY6-1334" fmla="*/ 679765 h 986483"/>
                <a:gd name="connsiteX7-1335" fmla="*/ 1189170 w 1499884"/>
                <a:gd name="connsiteY7-1336" fmla="*/ 914032 h 986483"/>
                <a:gd name="connsiteX8-1337" fmla="*/ 1467881 w 1499884"/>
                <a:gd name="connsiteY8-1338" fmla="*/ 742961 h 986483"/>
                <a:gd name="connsiteX9-1339" fmla="*/ 1173267 w 1499884"/>
                <a:gd name="connsiteY9-1340" fmla="*/ 634312 h 986483"/>
                <a:gd name="connsiteX10-1341" fmla="*/ 1250585 w 1499884"/>
                <a:gd name="connsiteY10-1342" fmla="*/ 438081 h 986483"/>
                <a:gd name="connsiteX11-1343" fmla="*/ 964576 w 1499884"/>
                <a:gd name="connsiteY11-1344" fmla="*/ 344802 h 986483"/>
                <a:gd name="connsiteX12-1345" fmla="*/ 909391 w 1499884"/>
                <a:gd name="connsiteY12-1346" fmla="*/ 450008 h 986483"/>
                <a:gd name="connsiteX13-1347" fmla="*/ 766089 w 1499884"/>
                <a:gd name="connsiteY13-1348" fmla="*/ 388593 h 986483"/>
                <a:gd name="connsiteX14-1349" fmla="*/ 800209 w 1499884"/>
                <a:gd name="connsiteY14-1350" fmla="*/ 204349 h 986483"/>
                <a:gd name="connsiteX0-1351" fmla="*/ 800209 w 1505435"/>
                <a:gd name="connsiteY0-1352" fmla="*/ 204349 h 1015754"/>
                <a:gd name="connsiteX1-1353" fmla="*/ 196266 w 1505435"/>
                <a:gd name="connsiteY1-1354" fmla="*/ 12686 h 1015754"/>
                <a:gd name="connsiteX2-1355" fmla="*/ 147370 w 1505435"/>
                <a:gd name="connsiteY2-1356" fmla="*/ 306113 h 1015754"/>
                <a:gd name="connsiteX3-1357" fmla="*/ 12021 w 1505435"/>
                <a:gd name="connsiteY3-1358" fmla="*/ 518188 h 1015754"/>
                <a:gd name="connsiteX4-1359" fmla="*/ 636377 w 1505435"/>
                <a:gd name="connsiteY4-1360" fmla="*/ 741181 h 1015754"/>
                <a:gd name="connsiteX5-1361" fmla="*/ 705803 w 1505435"/>
                <a:gd name="connsiteY5-1362" fmla="*/ 624047 h 1015754"/>
                <a:gd name="connsiteX6-1363" fmla="*/ 859369 w 1505435"/>
                <a:gd name="connsiteY6-1364" fmla="*/ 679765 h 1015754"/>
                <a:gd name="connsiteX7-1365" fmla="*/ 1189170 w 1505435"/>
                <a:gd name="connsiteY7-1366" fmla="*/ 914032 h 1015754"/>
                <a:gd name="connsiteX8-1367" fmla="*/ 1467881 w 1505435"/>
                <a:gd name="connsiteY8-1368" fmla="*/ 742961 h 1015754"/>
                <a:gd name="connsiteX9-1369" fmla="*/ 1173267 w 1505435"/>
                <a:gd name="connsiteY9-1370" fmla="*/ 634312 h 1015754"/>
                <a:gd name="connsiteX10-1371" fmla="*/ 1250585 w 1505435"/>
                <a:gd name="connsiteY10-1372" fmla="*/ 438081 h 1015754"/>
                <a:gd name="connsiteX11-1373" fmla="*/ 964576 w 1505435"/>
                <a:gd name="connsiteY11-1374" fmla="*/ 344802 h 1015754"/>
                <a:gd name="connsiteX12-1375" fmla="*/ 909391 w 1505435"/>
                <a:gd name="connsiteY12-1376" fmla="*/ 450008 h 1015754"/>
                <a:gd name="connsiteX13-1377" fmla="*/ 766089 w 1505435"/>
                <a:gd name="connsiteY13-1378" fmla="*/ 388593 h 1015754"/>
                <a:gd name="connsiteX14-1379" fmla="*/ 800209 w 1505435"/>
                <a:gd name="connsiteY14-1380" fmla="*/ 204349 h 101575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6" name="Freeform 104"/>
            <p:cNvSpPr/>
            <p:nvPr/>
          </p:nvSpPr>
          <p:spPr>
            <a:xfrm rot="21253755">
              <a:off x="2170737" y="2710023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-1" fmla="*/ 812042 w 1535373"/>
                <a:gd name="connsiteY0-2" fmla="*/ 191663 h 901346"/>
                <a:gd name="connsiteX1-3" fmla="*/ 208099 w 1535373"/>
                <a:gd name="connsiteY1-4" fmla="*/ 0 h 901346"/>
                <a:gd name="connsiteX2-5" fmla="*/ 143301 w 1535373"/>
                <a:gd name="connsiteY2-6" fmla="*/ 273549 h 901346"/>
                <a:gd name="connsiteX3-7" fmla="*/ 0 w 1535373"/>
                <a:gd name="connsiteY3-8" fmla="*/ 457794 h 901346"/>
                <a:gd name="connsiteX4-9" fmla="*/ 600501 w 1535373"/>
                <a:gd name="connsiteY4-10" fmla="*/ 744397 h 901346"/>
                <a:gd name="connsiteX5-11" fmla="*/ 709684 w 1535373"/>
                <a:gd name="connsiteY5-12" fmla="*/ 635215 h 901346"/>
                <a:gd name="connsiteX6-13" fmla="*/ 887104 w 1535373"/>
                <a:gd name="connsiteY6-14" fmla="*/ 682982 h 901346"/>
                <a:gd name="connsiteX7-15" fmla="*/ 1201003 w 1535373"/>
                <a:gd name="connsiteY7-16" fmla="*/ 901346 h 901346"/>
                <a:gd name="connsiteX8-17" fmla="*/ 1535373 w 1535373"/>
                <a:gd name="connsiteY8-18" fmla="*/ 805812 h 901346"/>
                <a:gd name="connsiteX9-19" fmla="*/ 1201003 w 1535373"/>
                <a:gd name="connsiteY9-20" fmla="*/ 669334 h 901346"/>
                <a:gd name="connsiteX10-21" fmla="*/ 1262418 w 1535373"/>
                <a:gd name="connsiteY10-22" fmla="*/ 437322 h 901346"/>
                <a:gd name="connsiteX11-23" fmla="*/ 996287 w 1535373"/>
                <a:gd name="connsiteY11-24" fmla="*/ 328140 h 901346"/>
                <a:gd name="connsiteX12-25" fmla="*/ 921224 w 1535373"/>
                <a:gd name="connsiteY12-26" fmla="*/ 437322 h 901346"/>
                <a:gd name="connsiteX13-27" fmla="*/ 777922 w 1535373"/>
                <a:gd name="connsiteY13-28" fmla="*/ 375907 h 901346"/>
                <a:gd name="connsiteX14-29" fmla="*/ 812042 w 1535373"/>
                <a:gd name="connsiteY14-30" fmla="*/ 191663 h 901346"/>
                <a:gd name="connsiteX0-31" fmla="*/ 812042 w 1535373"/>
                <a:gd name="connsiteY0-32" fmla="*/ 204349 h 914032"/>
                <a:gd name="connsiteX1-33" fmla="*/ 208099 w 1535373"/>
                <a:gd name="connsiteY1-34" fmla="*/ 12686 h 914032"/>
                <a:gd name="connsiteX2-35" fmla="*/ 143301 w 1535373"/>
                <a:gd name="connsiteY2-36" fmla="*/ 286235 h 914032"/>
                <a:gd name="connsiteX3-37" fmla="*/ 0 w 1535373"/>
                <a:gd name="connsiteY3-38" fmla="*/ 470480 h 914032"/>
                <a:gd name="connsiteX4-39" fmla="*/ 600501 w 1535373"/>
                <a:gd name="connsiteY4-40" fmla="*/ 757083 h 914032"/>
                <a:gd name="connsiteX5-41" fmla="*/ 709684 w 1535373"/>
                <a:gd name="connsiteY5-42" fmla="*/ 647901 h 914032"/>
                <a:gd name="connsiteX6-43" fmla="*/ 887104 w 1535373"/>
                <a:gd name="connsiteY6-44" fmla="*/ 695668 h 914032"/>
                <a:gd name="connsiteX7-45" fmla="*/ 1201003 w 1535373"/>
                <a:gd name="connsiteY7-46" fmla="*/ 914032 h 914032"/>
                <a:gd name="connsiteX8-47" fmla="*/ 1535373 w 1535373"/>
                <a:gd name="connsiteY8-48" fmla="*/ 818498 h 914032"/>
                <a:gd name="connsiteX9-49" fmla="*/ 1201003 w 1535373"/>
                <a:gd name="connsiteY9-50" fmla="*/ 682020 h 914032"/>
                <a:gd name="connsiteX10-51" fmla="*/ 1262418 w 1535373"/>
                <a:gd name="connsiteY10-52" fmla="*/ 450008 h 914032"/>
                <a:gd name="connsiteX11-53" fmla="*/ 996287 w 1535373"/>
                <a:gd name="connsiteY11-54" fmla="*/ 340826 h 914032"/>
                <a:gd name="connsiteX12-55" fmla="*/ 921224 w 1535373"/>
                <a:gd name="connsiteY12-56" fmla="*/ 450008 h 914032"/>
                <a:gd name="connsiteX13-57" fmla="*/ 777922 w 1535373"/>
                <a:gd name="connsiteY13-58" fmla="*/ 388593 h 914032"/>
                <a:gd name="connsiteX14-59" fmla="*/ 812042 w 1535373"/>
                <a:gd name="connsiteY14-60" fmla="*/ 204349 h 914032"/>
                <a:gd name="connsiteX0-61" fmla="*/ 812042 w 1535373"/>
                <a:gd name="connsiteY0-62" fmla="*/ 204349 h 914032"/>
                <a:gd name="connsiteX1-63" fmla="*/ 208099 w 1535373"/>
                <a:gd name="connsiteY1-64" fmla="*/ 12686 h 914032"/>
                <a:gd name="connsiteX2-65" fmla="*/ 143301 w 1535373"/>
                <a:gd name="connsiteY2-66" fmla="*/ 286235 h 914032"/>
                <a:gd name="connsiteX3-67" fmla="*/ 0 w 1535373"/>
                <a:gd name="connsiteY3-68" fmla="*/ 470480 h 914032"/>
                <a:gd name="connsiteX4-69" fmla="*/ 600501 w 1535373"/>
                <a:gd name="connsiteY4-70" fmla="*/ 757083 h 914032"/>
                <a:gd name="connsiteX5-71" fmla="*/ 709684 w 1535373"/>
                <a:gd name="connsiteY5-72" fmla="*/ 647901 h 914032"/>
                <a:gd name="connsiteX6-73" fmla="*/ 887104 w 1535373"/>
                <a:gd name="connsiteY6-74" fmla="*/ 695668 h 914032"/>
                <a:gd name="connsiteX7-75" fmla="*/ 1201003 w 1535373"/>
                <a:gd name="connsiteY7-76" fmla="*/ 914032 h 914032"/>
                <a:gd name="connsiteX8-77" fmla="*/ 1535373 w 1535373"/>
                <a:gd name="connsiteY8-78" fmla="*/ 818498 h 914032"/>
                <a:gd name="connsiteX9-79" fmla="*/ 1201003 w 1535373"/>
                <a:gd name="connsiteY9-80" fmla="*/ 682020 h 914032"/>
                <a:gd name="connsiteX10-81" fmla="*/ 1262418 w 1535373"/>
                <a:gd name="connsiteY10-82" fmla="*/ 450008 h 914032"/>
                <a:gd name="connsiteX11-83" fmla="*/ 996287 w 1535373"/>
                <a:gd name="connsiteY11-84" fmla="*/ 340826 h 914032"/>
                <a:gd name="connsiteX12-85" fmla="*/ 921224 w 1535373"/>
                <a:gd name="connsiteY12-86" fmla="*/ 450008 h 914032"/>
                <a:gd name="connsiteX13-87" fmla="*/ 777922 w 1535373"/>
                <a:gd name="connsiteY13-88" fmla="*/ 388593 h 914032"/>
                <a:gd name="connsiteX14-89" fmla="*/ 812042 w 1535373"/>
                <a:gd name="connsiteY14-90" fmla="*/ 204349 h 914032"/>
                <a:gd name="connsiteX0-91" fmla="*/ 812042 w 1535373"/>
                <a:gd name="connsiteY0-92" fmla="*/ 204349 h 914032"/>
                <a:gd name="connsiteX1-93" fmla="*/ 208099 w 1535373"/>
                <a:gd name="connsiteY1-94" fmla="*/ 12686 h 914032"/>
                <a:gd name="connsiteX2-95" fmla="*/ 159203 w 1535373"/>
                <a:gd name="connsiteY2-96" fmla="*/ 306113 h 914032"/>
                <a:gd name="connsiteX3-97" fmla="*/ 0 w 1535373"/>
                <a:gd name="connsiteY3-98" fmla="*/ 470480 h 914032"/>
                <a:gd name="connsiteX4-99" fmla="*/ 600501 w 1535373"/>
                <a:gd name="connsiteY4-100" fmla="*/ 757083 h 914032"/>
                <a:gd name="connsiteX5-101" fmla="*/ 709684 w 1535373"/>
                <a:gd name="connsiteY5-102" fmla="*/ 647901 h 914032"/>
                <a:gd name="connsiteX6-103" fmla="*/ 887104 w 1535373"/>
                <a:gd name="connsiteY6-104" fmla="*/ 695668 h 914032"/>
                <a:gd name="connsiteX7-105" fmla="*/ 1201003 w 1535373"/>
                <a:gd name="connsiteY7-106" fmla="*/ 914032 h 914032"/>
                <a:gd name="connsiteX8-107" fmla="*/ 1535373 w 1535373"/>
                <a:gd name="connsiteY8-108" fmla="*/ 818498 h 914032"/>
                <a:gd name="connsiteX9-109" fmla="*/ 1201003 w 1535373"/>
                <a:gd name="connsiteY9-110" fmla="*/ 682020 h 914032"/>
                <a:gd name="connsiteX10-111" fmla="*/ 1262418 w 1535373"/>
                <a:gd name="connsiteY10-112" fmla="*/ 450008 h 914032"/>
                <a:gd name="connsiteX11-113" fmla="*/ 996287 w 1535373"/>
                <a:gd name="connsiteY11-114" fmla="*/ 340826 h 914032"/>
                <a:gd name="connsiteX12-115" fmla="*/ 921224 w 1535373"/>
                <a:gd name="connsiteY12-116" fmla="*/ 450008 h 914032"/>
                <a:gd name="connsiteX13-117" fmla="*/ 777922 w 1535373"/>
                <a:gd name="connsiteY13-118" fmla="*/ 388593 h 914032"/>
                <a:gd name="connsiteX14-119" fmla="*/ 812042 w 1535373"/>
                <a:gd name="connsiteY14-120" fmla="*/ 204349 h 914032"/>
                <a:gd name="connsiteX0-121" fmla="*/ 788188 w 1511519"/>
                <a:gd name="connsiteY0-122" fmla="*/ 204349 h 914032"/>
                <a:gd name="connsiteX1-123" fmla="*/ 184245 w 1511519"/>
                <a:gd name="connsiteY1-124" fmla="*/ 12686 h 914032"/>
                <a:gd name="connsiteX2-125" fmla="*/ 135349 w 1511519"/>
                <a:gd name="connsiteY2-126" fmla="*/ 306113 h 914032"/>
                <a:gd name="connsiteX3-127" fmla="*/ 0 w 1511519"/>
                <a:gd name="connsiteY3-128" fmla="*/ 518188 h 914032"/>
                <a:gd name="connsiteX4-129" fmla="*/ 576647 w 1511519"/>
                <a:gd name="connsiteY4-130" fmla="*/ 757083 h 914032"/>
                <a:gd name="connsiteX5-131" fmla="*/ 685830 w 1511519"/>
                <a:gd name="connsiteY5-132" fmla="*/ 647901 h 914032"/>
                <a:gd name="connsiteX6-133" fmla="*/ 863250 w 1511519"/>
                <a:gd name="connsiteY6-134" fmla="*/ 695668 h 914032"/>
                <a:gd name="connsiteX7-135" fmla="*/ 1177149 w 1511519"/>
                <a:gd name="connsiteY7-136" fmla="*/ 914032 h 914032"/>
                <a:gd name="connsiteX8-137" fmla="*/ 1511519 w 1511519"/>
                <a:gd name="connsiteY8-138" fmla="*/ 818498 h 914032"/>
                <a:gd name="connsiteX9-139" fmla="*/ 1177149 w 1511519"/>
                <a:gd name="connsiteY9-140" fmla="*/ 682020 h 914032"/>
                <a:gd name="connsiteX10-141" fmla="*/ 1238564 w 1511519"/>
                <a:gd name="connsiteY10-142" fmla="*/ 450008 h 914032"/>
                <a:gd name="connsiteX11-143" fmla="*/ 972433 w 1511519"/>
                <a:gd name="connsiteY11-144" fmla="*/ 340826 h 914032"/>
                <a:gd name="connsiteX12-145" fmla="*/ 897370 w 1511519"/>
                <a:gd name="connsiteY12-146" fmla="*/ 450008 h 914032"/>
                <a:gd name="connsiteX13-147" fmla="*/ 754068 w 1511519"/>
                <a:gd name="connsiteY13-148" fmla="*/ 388593 h 914032"/>
                <a:gd name="connsiteX14-149" fmla="*/ 788188 w 1511519"/>
                <a:gd name="connsiteY14-150" fmla="*/ 204349 h 914032"/>
                <a:gd name="connsiteX0-151" fmla="*/ 802902 w 1526233"/>
                <a:gd name="connsiteY0-152" fmla="*/ 204349 h 914032"/>
                <a:gd name="connsiteX1-153" fmla="*/ 198959 w 1526233"/>
                <a:gd name="connsiteY1-154" fmla="*/ 12686 h 914032"/>
                <a:gd name="connsiteX2-155" fmla="*/ 150063 w 1526233"/>
                <a:gd name="connsiteY2-156" fmla="*/ 306113 h 914032"/>
                <a:gd name="connsiteX3-157" fmla="*/ 14714 w 1526233"/>
                <a:gd name="connsiteY3-158" fmla="*/ 518188 h 914032"/>
                <a:gd name="connsiteX4-159" fmla="*/ 591361 w 1526233"/>
                <a:gd name="connsiteY4-160" fmla="*/ 757083 h 914032"/>
                <a:gd name="connsiteX5-161" fmla="*/ 700544 w 1526233"/>
                <a:gd name="connsiteY5-162" fmla="*/ 647901 h 914032"/>
                <a:gd name="connsiteX6-163" fmla="*/ 877964 w 1526233"/>
                <a:gd name="connsiteY6-164" fmla="*/ 695668 h 914032"/>
                <a:gd name="connsiteX7-165" fmla="*/ 1191863 w 1526233"/>
                <a:gd name="connsiteY7-166" fmla="*/ 914032 h 914032"/>
                <a:gd name="connsiteX8-167" fmla="*/ 1526233 w 1526233"/>
                <a:gd name="connsiteY8-168" fmla="*/ 818498 h 914032"/>
                <a:gd name="connsiteX9-169" fmla="*/ 1191863 w 1526233"/>
                <a:gd name="connsiteY9-170" fmla="*/ 682020 h 914032"/>
                <a:gd name="connsiteX10-171" fmla="*/ 1253278 w 1526233"/>
                <a:gd name="connsiteY10-172" fmla="*/ 450008 h 914032"/>
                <a:gd name="connsiteX11-173" fmla="*/ 987147 w 1526233"/>
                <a:gd name="connsiteY11-174" fmla="*/ 340826 h 914032"/>
                <a:gd name="connsiteX12-175" fmla="*/ 912084 w 1526233"/>
                <a:gd name="connsiteY12-176" fmla="*/ 450008 h 914032"/>
                <a:gd name="connsiteX13-177" fmla="*/ 768782 w 1526233"/>
                <a:gd name="connsiteY13-178" fmla="*/ 388593 h 914032"/>
                <a:gd name="connsiteX14-179" fmla="*/ 802902 w 1526233"/>
                <a:gd name="connsiteY14-180" fmla="*/ 204349 h 914032"/>
                <a:gd name="connsiteX0-181" fmla="*/ 802902 w 1526233"/>
                <a:gd name="connsiteY0-182" fmla="*/ 204349 h 914032"/>
                <a:gd name="connsiteX1-183" fmla="*/ 198959 w 1526233"/>
                <a:gd name="connsiteY1-184" fmla="*/ 12686 h 914032"/>
                <a:gd name="connsiteX2-185" fmla="*/ 150063 w 1526233"/>
                <a:gd name="connsiteY2-186" fmla="*/ 306113 h 914032"/>
                <a:gd name="connsiteX3-187" fmla="*/ 14714 w 1526233"/>
                <a:gd name="connsiteY3-188" fmla="*/ 518188 h 914032"/>
                <a:gd name="connsiteX4-189" fmla="*/ 591361 w 1526233"/>
                <a:gd name="connsiteY4-190" fmla="*/ 757083 h 914032"/>
                <a:gd name="connsiteX5-191" fmla="*/ 700544 w 1526233"/>
                <a:gd name="connsiteY5-192" fmla="*/ 647901 h 914032"/>
                <a:gd name="connsiteX6-193" fmla="*/ 877964 w 1526233"/>
                <a:gd name="connsiteY6-194" fmla="*/ 695668 h 914032"/>
                <a:gd name="connsiteX7-195" fmla="*/ 1191863 w 1526233"/>
                <a:gd name="connsiteY7-196" fmla="*/ 914032 h 914032"/>
                <a:gd name="connsiteX8-197" fmla="*/ 1526233 w 1526233"/>
                <a:gd name="connsiteY8-198" fmla="*/ 818498 h 914032"/>
                <a:gd name="connsiteX9-199" fmla="*/ 1191863 w 1526233"/>
                <a:gd name="connsiteY9-200" fmla="*/ 682020 h 914032"/>
                <a:gd name="connsiteX10-201" fmla="*/ 1253278 w 1526233"/>
                <a:gd name="connsiteY10-202" fmla="*/ 450008 h 914032"/>
                <a:gd name="connsiteX11-203" fmla="*/ 987147 w 1526233"/>
                <a:gd name="connsiteY11-204" fmla="*/ 340826 h 914032"/>
                <a:gd name="connsiteX12-205" fmla="*/ 912084 w 1526233"/>
                <a:gd name="connsiteY12-206" fmla="*/ 450008 h 914032"/>
                <a:gd name="connsiteX13-207" fmla="*/ 768782 w 1526233"/>
                <a:gd name="connsiteY13-208" fmla="*/ 388593 h 914032"/>
                <a:gd name="connsiteX14-209" fmla="*/ 802902 w 1526233"/>
                <a:gd name="connsiteY14-210" fmla="*/ 204349 h 914032"/>
                <a:gd name="connsiteX0-211" fmla="*/ 800209 w 1523540"/>
                <a:gd name="connsiteY0-212" fmla="*/ 204349 h 914032"/>
                <a:gd name="connsiteX1-213" fmla="*/ 196266 w 1523540"/>
                <a:gd name="connsiteY1-214" fmla="*/ 12686 h 914032"/>
                <a:gd name="connsiteX2-215" fmla="*/ 147370 w 1523540"/>
                <a:gd name="connsiteY2-216" fmla="*/ 306113 h 914032"/>
                <a:gd name="connsiteX3-217" fmla="*/ 12021 w 1523540"/>
                <a:gd name="connsiteY3-218" fmla="*/ 518188 h 914032"/>
                <a:gd name="connsiteX4-219" fmla="*/ 588668 w 1523540"/>
                <a:gd name="connsiteY4-220" fmla="*/ 757083 h 914032"/>
                <a:gd name="connsiteX5-221" fmla="*/ 697851 w 1523540"/>
                <a:gd name="connsiteY5-222" fmla="*/ 647901 h 914032"/>
                <a:gd name="connsiteX6-223" fmla="*/ 875271 w 1523540"/>
                <a:gd name="connsiteY6-224" fmla="*/ 695668 h 914032"/>
                <a:gd name="connsiteX7-225" fmla="*/ 1189170 w 1523540"/>
                <a:gd name="connsiteY7-226" fmla="*/ 914032 h 914032"/>
                <a:gd name="connsiteX8-227" fmla="*/ 1523540 w 1523540"/>
                <a:gd name="connsiteY8-228" fmla="*/ 818498 h 914032"/>
                <a:gd name="connsiteX9-229" fmla="*/ 1189170 w 1523540"/>
                <a:gd name="connsiteY9-230" fmla="*/ 682020 h 914032"/>
                <a:gd name="connsiteX10-231" fmla="*/ 1250585 w 1523540"/>
                <a:gd name="connsiteY10-232" fmla="*/ 450008 h 914032"/>
                <a:gd name="connsiteX11-233" fmla="*/ 984454 w 1523540"/>
                <a:gd name="connsiteY11-234" fmla="*/ 340826 h 914032"/>
                <a:gd name="connsiteX12-235" fmla="*/ 909391 w 1523540"/>
                <a:gd name="connsiteY12-236" fmla="*/ 450008 h 914032"/>
                <a:gd name="connsiteX13-237" fmla="*/ 766089 w 1523540"/>
                <a:gd name="connsiteY13-238" fmla="*/ 388593 h 914032"/>
                <a:gd name="connsiteX14-239" fmla="*/ 800209 w 1523540"/>
                <a:gd name="connsiteY14-240" fmla="*/ 204349 h 914032"/>
                <a:gd name="connsiteX0-241" fmla="*/ 800209 w 1523540"/>
                <a:gd name="connsiteY0-242" fmla="*/ 204349 h 914032"/>
                <a:gd name="connsiteX1-243" fmla="*/ 196266 w 1523540"/>
                <a:gd name="connsiteY1-244" fmla="*/ 12686 h 914032"/>
                <a:gd name="connsiteX2-245" fmla="*/ 147370 w 1523540"/>
                <a:gd name="connsiteY2-246" fmla="*/ 306113 h 914032"/>
                <a:gd name="connsiteX3-247" fmla="*/ 12021 w 1523540"/>
                <a:gd name="connsiteY3-248" fmla="*/ 518188 h 914032"/>
                <a:gd name="connsiteX4-249" fmla="*/ 652279 w 1523540"/>
                <a:gd name="connsiteY4-250" fmla="*/ 757083 h 914032"/>
                <a:gd name="connsiteX5-251" fmla="*/ 697851 w 1523540"/>
                <a:gd name="connsiteY5-252" fmla="*/ 647901 h 914032"/>
                <a:gd name="connsiteX6-253" fmla="*/ 875271 w 1523540"/>
                <a:gd name="connsiteY6-254" fmla="*/ 695668 h 914032"/>
                <a:gd name="connsiteX7-255" fmla="*/ 1189170 w 1523540"/>
                <a:gd name="connsiteY7-256" fmla="*/ 914032 h 914032"/>
                <a:gd name="connsiteX8-257" fmla="*/ 1523540 w 1523540"/>
                <a:gd name="connsiteY8-258" fmla="*/ 818498 h 914032"/>
                <a:gd name="connsiteX9-259" fmla="*/ 1189170 w 1523540"/>
                <a:gd name="connsiteY9-260" fmla="*/ 682020 h 914032"/>
                <a:gd name="connsiteX10-261" fmla="*/ 1250585 w 1523540"/>
                <a:gd name="connsiteY10-262" fmla="*/ 450008 h 914032"/>
                <a:gd name="connsiteX11-263" fmla="*/ 984454 w 1523540"/>
                <a:gd name="connsiteY11-264" fmla="*/ 340826 h 914032"/>
                <a:gd name="connsiteX12-265" fmla="*/ 909391 w 1523540"/>
                <a:gd name="connsiteY12-266" fmla="*/ 450008 h 914032"/>
                <a:gd name="connsiteX13-267" fmla="*/ 766089 w 1523540"/>
                <a:gd name="connsiteY13-268" fmla="*/ 388593 h 914032"/>
                <a:gd name="connsiteX14-269" fmla="*/ 800209 w 1523540"/>
                <a:gd name="connsiteY14-270" fmla="*/ 204349 h 914032"/>
                <a:gd name="connsiteX0-271" fmla="*/ 800209 w 1523540"/>
                <a:gd name="connsiteY0-272" fmla="*/ 204349 h 914032"/>
                <a:gd name="connsiteX1-273" fmla="*/ 196266 w 1523540"/>
                <a:gd name="connsiteY1-274" fmla="*/ 12686 h 914032"/>
                <a:gd name="connsiteX2-275" fmla="*/ 147370 w 1523540"/>
                <a:gd name="connsiteY2-276" fmla="*/ 306113 h 914032"/>
                <a:gd name="connsiteX3-277" fmla="*/ 12021 w 1523540"/>
                <a:gd name="connsiteY3-278" fmla="*/ 518188 h 914032"/>
                <a:gd name="connsiteX4-279" fmla="*/ 652279 w 1523540"/>
                <a:gd name="connsiteY4-280" fmla="*/ 757083 h 914032"/>
                <a:gd name="connsiteX5-281" fmla="*/ 697851 w 1523540"/>
                <a:gd name="connsiteY5-282" fmla="*/ 647901 h 914032"/>
                <a:gd name="connsiteX6-283" fmla="*/ 875271 w 1523540"/>
                <a:gd name="connsiteY6-284" fmla="*/ 695668 h 914032"/>
                <a:gd name="connsiteX7-285" fmla="*/ 1189170 w 1523540"/>
                <a:gd name="connsiteY7-286" fmla="*/ 914032 h 914032"/>
                <a:gd name="connsiteX8-287" fmla="*/ 1523540 w 1523540"/>
                <a:gd name="connsiteY8-288" fmla="*/ 818498 h 914032"/>
                <a:gd name="connsiteX9-289" fmla="*/ 1189170 w 1523540"/>
                <a:gd name="connsiteY9-290" fmla="*/ 682020 h 914032"/>
                <a:gd name="connsiteX10-291" fmla="*/ 1250585 w 1523540"/>
                <a:gd name="connsiteY10-292" fmla="*/ 450008 h 914032"/>
                <a:gd name="connsiteX11-293" fmla="*/ 984454 w 1523540"/>
                <a:gd name="connsiteY11-294" fmla="*/ 340826 h 914032"/>
                <a:gd name="connsiteX12-295" fmla="*/ 909391 w 1523540"/>
                <a:gd name="connsiteY12-296" fmla="*/ 450008 h 914032"/>
                <a:gd name="connsiteX13-297" fmla="*/ 766089 w 1523540"/>
                <a:gd name="connsiteY13-298" fmla="*/ 388593 h 914032"/>
                <a:gd name="connsiteX14-299" fmla="*/ 800209 w 1523540"/>
                <a:gd name="connsiteY14-300" fmla="*/ 204349 h 914032"/>
                <a:gd name="connsiteX0-301" fmla="*/ 800209 w 1523540"/>
                <a:gd name="connsiteY0-302" fmla="*/ 204349 h 914032"/>
                <a:gd name="connsiteX1-303" fmla="*/ 196266 w 1523540"/>
                <a:gd name="connsiteY1-304" fmla="*/ 12686 h 914032"/>
                <a:gd name="connsiteX2-305" fmla="*/ 147370 w 1523540"/>
                <a:gd name="connsiteY2-306" fmla="*/ 306113 h 914032"/>
                <a:gd name="connsiteX3-307" fmla="*/ 12021 w 1523540"/>
                <a:gd name="connsiteY3-308" fmla="*/ 518188 h 914032"/>
                <a:gd name="connsiteX4-309" fmla="*/ 652279 w 1523540"/>
                <a:gd name="connsiteY4-310" fmla="*/ 757083 h 914032"/>
                <a:gd name="connsiteX5-311" fmla="*/ 697851 w 1523540"/>
                <a:gd name="connsiteY5-312" fmla="*/ 647901 h 914032"/>
                <a:gd name="connsiteX6-313" fmla="*/ 875271 w 1523540"/>
                <a:gd name="connsiteY6-314" fmla="*/ 695668 h 914032"/>
                <a:gd name="connsiteX7-315" fmla="*/ 1189170 w 1523540"/>
                <a:gd name="connsiteY7-316" fmla="*/ 914032 h 914032"/>
                <a:gd name="connsiteX8-317" fmla="*/ 1523540 w 1523540"/>
                <a:gd name="connsiteY8-318" fmla="*/ 818498 h 914032"/>
                <a:gd name="connsiteX9-319" fmla="*/ 1189170 w 1523540"/>
                <a:gd name="connsiteY9-320" fmla="*/ 682020 h 914032"/>
                <a:gd name="connsiteX10-321" fmla="*/ 1250585 w 1523540"/>
                <a:gd name="connsiteY10-322" fmla="*/ 450008 h 914032"/>
                <a:gd name="connsiteX11-323" fmla="*/ 984454 w 1523540"/>
                <a:gd name="connsiteY11-324" fmla="*/ 340826 h 914032"/>
                <a:gd name="connsiteX12-325" fmla="*/ 909391 w 1523540"/>
                <a:gd name="connsiteY12-326" fmla="*/ 450008 h 914032"/>
                <a:gd name="connsiteX13-327" fmla="*/ 766089 w 1523540"/>
                <a:gd name="connsiteY13-328" fmla="*/ 388593 h 914032"/>
                <a:gd name="connsiteX14-329" fmla="*/ 800209 w 1523540"/>
                <a:gd name="connsiteY14-330" fmla="*/ 204349 h 914032"/>
                <a:gd name="connsiteX0-331" fmla="*/ 800209 w 1523540"/>
                <a:gd name="connsiteY0-332" fmla="*/ 204349 h 914032"/>
                <a:gd name="connsiteX1-333" fmla="*/ 196266 w 1523540"/>
                <a:gd name="connsiteY1-334" fmla="*/ 12686 h 914032"/>
                <a:gd name="connsiteX2-335" fmla="*/ 147370 w 1523540"/>
                <a:gd name="connsiteY2-336" fmla="*/ 306113 h 914032"/>
                <a:gd name="connsiteX3-337" fmla="*/ 12021 w 1523540"/>
                <a:gd name="connsiteY3-338" fmla="*/ 518188 h 914032"/>
                <a:gd name="connsiteX4-339" fmla="*/ 636377 w 1523540"/>
                <a:gd name="connsiteY4-340" fmla="*/ 741181 h 914032"/>
                <a:gd name="connsiteX5-341" fmla="*/ 697851 w 1523540"/>
                <a:gd name="connsiteY5-342" fmla="*/ 647901 h 914032"/>
                <a:gd name="connsiteX6-343" fmla="*/ 875271 w 1523540"/>
                <a:gd name="connsiteY6-344" fmla="*/ 695668 h 914032"/>
                <a:gd name="connsiteX7-345" fmla="*/ 1189170 w 1523540"/>
                <a:gd name="connsiteY7-346" fmla="*/ 914032 h 914032"/>
                <a:gd name="connsiteX8-347" fmla="*/ 1523540 w 1523540"/>
                <a:gd name="connsiteY8-348" fmla="*/ 818498 h 914032"/>
                <a:gd name="connsiteX9-349" fmla="*/ 1189170 w 1523540"/>
                <a:gd name="connsiteY9-350" fmla="*/ 682020 h 914032"/>
                <a:gd name="connsiteX10-351" fmla="*/ 1250585 w 1523540"/>
                <a:gd name="connsiteY10-352" fmla="*/ 450008 h 914032"/>
                <a:gd name="connsiteX11-353" fmla="*/ 984454 w 1523540"/>
                <a:gd name="connsiteY11-354" fmla="*/ 340826 h 914032"/>
                <a:gd name="connsiteX12-355" fmla="*/ 909391 w 1523540"/>
                <a:gd name="connsiteY12-356" fmla="*/ 450008 h 914032"/>
                <a:gd name="connsiteX13-357" fmla="*/ 766089 w 1523540"/>
                <a:gd name="connsiteY13-358" fmla="*/ 388593 h 914032"/>
                <a:gd name="connsiteX14-359" fmla="*/ 800209 w 1523540"/>
                <a:gd name="connsiteY14-360" fmla="*/ 204349 h 914032"/>
                <a:gd name="connsiteX0-361" fmla="*/ 800209 w 1523540"/>
                <a:gd name="connsiteY0-362" fmla="*/ 204349 h 914032"/>
                <a:gd name="connsiteX1-363" fmla="*/ 196266 w 1523540"/>
                <a:gd name="connsiteY1-364" fmla="*/ 12686 h 914032"/>
                <a:gd name="connsiteX2-365" fmla="*/ 147370 w 1523540"/>
                <a:gd name="connsiteY2-366" fmla="*/ 306113 h 914032"/>
                <a:gd name="connsiteX3-367" fmla="*/ 12021 w 1523540"/>
                <a:gd name="connsiteY3-368" fmla="*/ 518188 h 914032"/>
                <a:gd name="connsiteX4-369" fmla="*/ 636377 w 1523540"/>
                <a:gd name="connsiteY4-370" fmla="*/ 741181 h 914032"/>
                <a:gd name="connsiteX5-371" fmla="*/ 697851 w 1523540"/>
                <a:gd name="connsiteY5-372" fmla="*/ 647901 h 914032"/>
                <a:gd name="connsiteX6-373" fmla="*/ 875271 w 1523540"/>
                <a:gd name="connsiteY6-374" fmla="*/ 695668 h 914032"/>
                <a:gd name="connsiteX7-375" fmla="*/ 1189170 w 1523540"/>
                <a:gd name="connsiteY7-376" fmla="*/ 914032 h 914032"/>
                <a:gd name="connsiteX8-377" fmla="*/ 1523540 w 1523540"/>
                <a:gd name="connsiteY8-378" fmla="*/ 818498 h 914032"/>
                <a:gd name="connsiteX9-379" fmla="*/ 1189170 w 1523540"/>
                <a:gd name="connsiteY9-380" fmla="*/ 682020 h 914032"/>
                <a:gd name="connsiteX10-381" fmla="*/ 1250585 w 1523540"/>
                <a:gd name="connsiteY10-382" fmla="*/ 450008 h 914032"/>
                <a:gd name="connsiteX11-383" fmla="*/ 984454 w 1523540"/>
                <a:gd name="connsiteY11-384" fmla="*/ 340826 h 914032"/>
                <a:gd name="connsiteX12-385" fmla="*/ 909391 w 1523540"/>
                <a:gd name="connsiteY12-386" fmla="*/ 450008 h 914032"/>
                <a:gd name="connsiteX13-387" fmla="*/ 766089 w 1523540"/>
                <a:gd name="connsiteY13-388" fmla="*/ 388593 h 914032"/>
                <a:gd name="connsiteX14-389" fmla="*/ 800209 w 1523540"/>
                <a:gd name="connsiteY14-390" fmla="*/ 204349 h 914032"/>
                <a:gd name="connsiteX0-391" fmla="*/ 800209 w 1523540"/>
                <a:gd name="connsiteY0-392" fmla="*/ 204349 h 914032"/>
                <a:gd name="connsiteX1-393" fmla="*/ 196266 w 1523540"/>
                <a:gd name="connsiteY1-394" fmla="*/ 12686 h 914032"/>
                <a:gd name="connsiteX2-395" fmla="*/ 147370 w 1523540"/>
                <a:gd name="connsiteY2-396" fmla="*/ 306113 h 914032"/>
                <a:gd name="connsiteX3-397" fmla="*/ 12021 w 1523540"/>
                <a:gd name="connsiteY3-398" fmla="*/ 518188 h 914032"/>
                <a:gd name="connsiteX4-399" fmla="*/ 636377 w 1523540"/>
                <a:gd name="connsiteY4-400" fmla="*/ 741181 h 914032"/>
                <a:gd name="connsiteX5-401" fmla="*/ 697851 w 1523540"/>
                <a:gd name="connsiteY5-402" fmla="*/ 647901 h 914032"/>
                <a:gd name="connsiteX6-403" fmla="*/ 875271 w 1523540"/>
                <a:gd name="connsiteY6-404" fmla="*/ 695668 h 914032"/>
                <a:gd name="connsiteX7-405" fmla="*/ 1189170 w 1523540"/>
                <a:gd name="connsiteY7-406" fmla="*/ 914032 h 914032"/>
                <a:gd name="connsiteX8-407" fmla="*/ 1523540 w 1523540"/>
                <a:gd name="connsiteY8-408" fmla="*/ 818498 h 914032"/>
                <a:gd name="connsiteX9-409" fmla="*/ 1189170 w 1523540"/>
                <a:gd name="connsiteY9-410" fmla="*/ 682020 h 914032"/>
                <a:gd name="connsiteX10-411" fmla="*/ 1250585 w 1523540"/>
                <a:gd name="connsiteY10-412" fmla="*/ 450008 h 914032"/>
                <a:gd name="connsiteX11-413" fmla="*/ 984454 w 1523540"/>
                <a:gd name="connsiteY11-414" fmla="*/ 340826 h 914032"/>
                <a:gd name="connsiteX12-415" fmla="*/ 909391 w 1523540"/>
                <a:gd name="connsiteY12-416" fmla="*/ 450008 h 914032"/>
                <a:gd name="connsiteX13-417" fmla="*/ 766089 w 1523540"/>
                <a:gd name="connsiteY13-418" fmla="*/ 388593 h 914032"/>
                <a:gd name="connsiteX14-419" fmla="*/ 800209 w 1523540"/>
                <a:gd name="connsiteY14-420" fmla="*/ 204349 h 914032"/>
                <a:gd name="connsiteX0-421" fmla="*/ 800209 w 1523540"/>
                <a:gd name="connsiteY0-422" fmla="*/ 204349 h 914032"/>
                <a:gd name="connsiteX1-423" fmla="*/ 196266 w 1523540"/>
                <a:gd name="connsiteY1-424" fmla="*/ 12686 h 914032"/>
                <a:gd name="connsiteX2-425" fmla="*/ 147370 w 1523540"/>
                <a:gd name="connsiteY2-426" fmla="*/ 306113 h 914032"/>
                <a:gd name="connsiteX3-427" fmla="*/ 12021 w 1523540"/>
                <a:gd name="connsiteY3-428" fmla="*/ 518188 h 914032"/>
                <a:gd name="connsiteX4-429" fmla="*/ 636377 w 1523540"/>
                <a:gd name="connsiteY4-430" fmla="*/ 741181 h 914032"/>
                <a:gd name="connsiteX5-431" fmla="*/ 697851 w 1523540"/>
                <a:gd name="connsiteY5-432" fmla="*/ 647901 h 914032"/>
                <a:gd name="connsiteX6-433" fmla="*/ 875271 w 1523540"/>
                <a:gd name="connsiteY6-434" fmla="*/ 695668 h 914032"/>
                <a:gd name="connsiteX7-435" fmla="*/ 1189170 w 1523540"/>
                <a:gd name="connsiteY7-436" fmla="*/ 914032 h 914032"/>
                <a:gd name="connsiteX8-437" fmla="*/ 1523540 w 1523540"/>
                <a:gd name="connsiteY8-438" fmla="*/ 818498 h 914032"/>
                <a:gd name="connsiteX9-439" fmla="*/ 1189170 w 1523540"/>
                <a:gd name="connsiteY9-440" fmla="*/ 682020 h 914032"/>
                <a:gd name="connsiteX10-441" fmla="*/ 1250585 w 1523540"/>
                <a:gd name="connsiteY10-442" fmla="*/ 450008 h 914032"/>
                <a:gd name="connsiteX11-443" fmla="*/ 984454 w 1523540"/>
                <a:gd name="connsiteY11-444" fmla="*/ 340826 h 914032"/>
                <a:gd name="connsiteX12-445" fmla="*/ 909391 w 1523540"/>
                <a:gd name="connsiteY12-446" fmla="*/ 450008 h 914032"/>
                <a:gd name="connsiteX13-447" fmla="*/ 766089 w 1523540"/>
                <a:gd name="connsiteY13-448" fmla="*/ 388593 h 914032"/>
                <a:gd name="connsiteX14-449" fmla="*/ 800209 w 1523540"/>
                <a:gd name="connsiteY14-450" fmla="*/ 204349 h 914032"/>
                <a:gd name="connsiteX0-451" fmla="*/ 800209 w 1523540"/>
                <a:gd name="connsiteY0-452" fmla="*/ 204349 h 914032"/>
                <a:gd name="connsiteX1-453" fmla="*/ 196266 w 1523540"/>
                <a:gd name="connsiteY1-454" fmla="*/ 12686 h 914032"/>
                <a:gd name="connsiteX2-455" fmla="*/ 147370 w 1523540"/>
                <a:gd name="connsiteY2-456" fmla="*/ 306113 h 914032"/>
                <a:gd name="connsiteX3-457" fmla="*/ 12021 w 1523540"/>
                <a:gd name="connsiteY3-458" fmla="*/ 518188 h 914032"/>
                <a:gd name="connsiteX4-459" fmla="*/ 636377 w 1523540"/>
                <a:gd name="connsiteY4-460" fmla="*/ 741181 h 914032"/>
                <a:gd name="connsiteX5-461" fmla="*/ 697851 w 1523540"/>
                <a:gd name="connsiteY5-462" fmla="*/ 647901 h 914032"/>
                <a:gd name="connsiteX6-463" fmla="*/ 875271 w 1523540"/>
                <a:gd name="connsiteY6-464" fmla="*/ 695668 h 914032"/>
                <a:gd name="connsiteX7-465" fmla="*/ 1189170 w 1523540"/>
                <a:gd name="connsiteY7-466" fmla="*/ 914032 h 914032"/>
                <a:gd name="connsiteX8-467" fmla="*/ 1523540 w 1523540"/>
                <a:gd name="connsiteY8-468" fmla="*/ 818498 h 914032"/>
                <a:gd name="connsiteX9-469" fmla="*/ 1189170 w 1523540"/>
                <a:gd name="connsiteY9-470" fmla="*/ 682020 h 914032"/>
                <a:gd name="connsiteX10-471" fmla="*/ 1250585 w 1523540"/>
                <a:gd name="connsiteY10-472" fmla="*/ 450008 h 914032"/>
                <a:gd name="connsiteX11-473" fmla="*/ 984454 w 1523540"/>
                <a:gd name="connsiteY11-474" fmla="*/ 340826 h 914032"/>
                <a:gd name="connsiteX12-475" fmla="*/ 909391 w 1523540"/>
                <a:gd name="connsiteY12-476" fmla="*/ 450008 h 914032"/>
                <a:gd name="connsiteX13-477" fmla="*/ 766089 w 1523540"/>
                <a:gd name="connsiteY13-478" fmla="*/ 388593 h 914032"/>
                <a:gd name="connsiteX14-479" fmla="*/ 800209 w 1523540"/>
                <a:gd name="connsiteY14-480" fmla="*/ 204349 h 914032"/>
                <a:gd name="connsiteX0-481" fmla="*/ 800209 w 1523540"/>
                <a:gd name="connsiteY0-482" fmla="*/ 204349 h 914032"/>
                <a:gd name="connsiteX1-483" fmla="*/ 196266 w 1523540"/>
                <a:gd name="connsiteY1-484" fmla="*/ 12686 h 914032"/>
                <a:gd name="connsiteX2-485" fmla="*/ 147370 w 1523540"/>
                <a:gd name="connsiteY2-486" fmla="*/ 306113 h 914032"/>
                <a:gd name="connsiteX3-487" fmla="*/ 12021 w 1523540"/>
                <a:gd name="connsiteY3-488" fmla="*/ 518188 h 914032"/>
                <a:gd name="connsiteX4-489" fmla="*/ 636377 w 1523540"/>
                <a:gd name="connsiteY4-490" fmla="*/ 741181 h 914032"/>
                <a:gd name="connsiteX5-491" fmla="*/ 697851 w 1523540"/>
                <a:gd name="connsiteY5-492" fmla="*/ 647901 h 914032"/>
                <a:gd name="connsiteX6-493" fmla="*/ 875271 w 1523540"/>
                <a:gd name="connsiteY6-494" fmla="*/ 695668 h 914032"/>
                <a:gd name="connsiteX7-495" fmla="*/ 1189170 w 1523540"/>
                <a:gd name="connsiteY7-496" fmla="*/ 914032 h 914032"/>
                <a:gd name="connsiteX8-497" fmla="*/ 1523540 w 1523540"/>
                <a:gd name="connsiteY8-498" fmla="*/ 818498 h 914032"/>
                <a:gd name="connsiteX9-499" fmla="*/ 1189170 w 1523540"/>
                <a:gd name="connsiteY9-500" fmla="*/ 682020 h 914032"/>
                <a:gd name="connsiteX10-501" fmla="*/ 1250585 w 1523540"/>
                <a:gd name="connsiteY10-502" fmla="*/ 450008 h 914032"/>
                <a:gd name="connsiteX11-503" fmla="*/ 984454 w 1523540"/>
                <a:gd name="connsiteY11-504" fmla="*/ 340826 h 914032"/>
                <a:gd name="connsiteX12-505" fmla="*/ 909391 w 1523540"/>
                <a:gd name="connsiteY12-506" fmla="*/ 450008 h 914032"/>
                <a:gd name="connsiteX13-507" fmla="*/ 766089 w 1523540"/>
                <a:gd name="connsiteY13-508" fmla="*/ 388593 h 914032"/>
                <a:gd name="connsiteX14-509" fmla="*/ 800209 w 1523540"/>
                <a:gd name="connsiteY14-510" fmla="*/ 204349 h 914032"/>
                <a:gd name="connsiteX0-511" fmla="*/ 800209 w 1523540"/>
                <a:gd name="connsiteY0-512" fmla="*/ 204349 h 914032"/>
                <a:gd name="connsiteX1-513" fmla="*/ 196266 w 1523540"/>
                <a:gd name="connsiteY1-514" fmla="*/ 12686 h 914032"/>
                <a:gd name="connsiteX2-515" fmla="*/ 147370 w 1523540"/>
                <a:gd name="connsiteY2-516" fmla="*/ 306113 h 914032"/>
                <a:gd name="connsiteX3-517" fmla="*/ 12021 w 1523540"/>
                <a:gd name="connsiteY3-518" fmla="*/ 518188 h 914032"/>
                <a:gd name="connsiteX4-519" fmla="*/ 636377 w 1523540"/>
                <a:gd name="connsiteY4-520" fmla="*/ 741181 h 914032"/>
                <a:gd name="connsiteX5-521" fmla="*/ 705803 w 1523540"/>
                <a:gd name="connsiteY5-522" fmla="*/ 624047 h 914032"/>
                <a:gd name="connsiteX6-523" fmla="*/ 875271 w 1523540"/>
                <a:gd name="connsiteY6-524" fmla="*/ 695668 h 914032"/>
                <a:gd name="connsiteX7-525" fmla="*/ 1189170 w 1523540"/>
                <a:gd name="connsiteY7-526" fmla="*/ 914032 h 914032"/>
                <a:gd name="connsiteX8-527" fmla="*/ 1523540 w 1523540"/>
                <a:gd name="connsiteY8-528" fmla="*/ 818498 h 914032"/>
                <a:gd name="connsiteX9-529" fmla="*/ 1189170 w 1523540"/>
                <a:gd name="connsiteY9-530" fmla="*/ 682020 h 914032"/>
                <a:gd name="connsiteX10-531" fmla="*/ 1250585 w 1523540"/>
                <a:gd name="connsiteY10-532" fmla="*/ 450008 h 914032"/>
                <a:gd name="connsiteX11-533" fmla="*/ 984454 w 1523540"/>
                <a:gd name="connsiteY11-534" fmla="*/ 340826 h 914032"/>
                <a:gd name="connsiteX12-535" fmla="*/ 909391 w 1523540"/>
                <a:gd name="connsiteY12-536" fmla="*/ 450008 h 914032"/>
                <a:gd name="connsiteX13-537" fmla="*/ 766089 w 1523540"/>
                <a:gd name="connsiteY13-538" fmla="*/ 388593 h 914032"/>
                <a:gd name="connsiteX14-539" fmla="*/ 800209 w 1523540"/>
                <a:gd name="connsiteY14-540" fmla="*/ 204349 h 914032"/>
                <a:gd name="connsiteX0-541" fmla="*/ 800209 w 1523540"/>
                <a:gd name="connsiteY0-542" fmla="*/ 204349 h 914032"/>
                <a:gd name="connsiteX1-543" fmla="*/ 196266 w 1523540"/>
                <a:gd name="connsiteY1-544" fmla="*/ 12686 h 914032"/>
                <a:gd name="connsiteX2-545" fmla="*/ 147370 w 1523540"/>
                <a:gd name="connsiteY2-546" fmla="*/ 306113 h 914032"/>
                <a:gd name="connsiteX3-547" fmla="*/ 12021 w 1523540"/>
                <a:gd name="connsiteY3-548" fmla="*/ 518188 h 914032"/>
                <a:gd name="connsiteX4-549" fmla="*/ 636377 w 1523540"/>
                <a:gd name="connsiteY4-550" fmla="*/ 741181 h 914032"/>
                <a:gd name="connsiteX5-551" fmla="*/ 705803 w 1523540"/>
                <a:gd name="connsiteY5-552" fmla="*/ 624047 h 914032"/>
                <a:gd name="connsiteX6-553" fmla="*/ 875271 w 1523540"/>
                <a:gd name="connsiteY6-554" fmla="*/ 695668 h 914032"/>
                <a:gd name="connsiteX7-555" fmla="*/ 1189170 w 1523540"/>
                <a:gd name="connsiteY7-556" fmla="*/ 914032 h 914032"/>
                <a:gd name="connsiteX8-557" fmla="*/ 1523540 w 1523540"/>
                <a:gd name="connsiteY8-558" fmla="*/ 818498 h 914032"/>
                <a:gd name="connsiteX9-559" fmla="*/ 1189170 w 1523540"/>
                <a:gd name="connsiteY9-560" fmla="*/ 682020 h 914032"/>
                <a:gd name="connsiteX10-561" fmla="*/ 1250585 w 1523540"/>
                <a:gd name="connsiteY10-562" fmla="*/ 450008 h 914032"/>
                <a:gd name="connsiteX11-563" fmla="*/ 984454 w 1523540"/>
                <a:gd name="connsiteY11-564" fmla="*/ 340826 h 914032"/>
                <a:gd name="connsiteX12-565" fmla="*/ 909391 w 1523540"/>
                <a:gd name="connsiteY12-566" fmla="*/ 450008 h 914032"/>
                <a:gd name="connsiteX13-567" fmla="*/ 766089 w 1523540"/>
                <a:gd name="connsiteY13-568" fmla="*/ 388593 h 914032"/>
                <a:gd name="connsiteX14-569" fmla="*/ 800209 w 1523540"/>
                <a:gd name="connsiteY14-570" fmla="*/ 204349 h 914032"/>
                <a:gd name="connsiteX0-571" fmla="*/ 800209 w 1523540"/>
                <a:gd name="connsiteY0-572" fmla="*/ 204349 h 914032"/>
                <a:gd name="connsiteX1-573" fmla="*/ 196266 w 1523540"/>
                <a:gd name="connsiteY1-574" fmla="*/ 12686 h 914032"/>
                <a:gd name="connsiteX2-575" fmla="*/ 147370 w 1523540"/>
                <a:gd name="connsiteY2-576" fmla="*/ 306113 h 914032"/>
                <a:gd name="connsiteX3-577" fmla="*/ 12021 w 1523540"/>
                <a:gd name="connsiteY3-578" fmla="*/ 518188 h 914032"/>
                <a:gd name="connsiteX4-579" fmla="*/ 636377 w 1523540"/>
                <a:gd name="connsiteY4-580" fmla="*/ 741181 h 914032"/>
                <a:gd name="connsiteX5-581" fmla="*/ 705803 w 1523540"/>
                <a:gd name="connsiteY5-582" fmla="*/ 624047 h 914032"/>
                <a:gd name="connsiteX6-583" fmla="*/ 859369 w 1523540"/>
                <a:gd name="connsiteY6-584" fmla="*/ 679765 h 914032"/>
                <a:gd name="connsiteX7-585" fmla="*/ 1189170 w 1523540"/>
                <a:gd name="connsiteY7-586" fmla="*/ 914032 h 914032"/>
                <a:gd name="connsiteX8-587" fmla="*/ 1523540 w 1523540"/>
                <a:gd name="connsiteY8-588" fmla="*/ 818498 h 914032"/>
                <a:gd name="connsiteX9-589" fmla="*/ 1189170 w 1523540"/>
                <a:gd name="connsiteY9-590" fmla="*/ 682020 h 914032"/>
                <a:gd name="connsiteX10-591" fmla="*/ 1250585 w 1523540"/>
                <a:gd name="connsiteY10-592" fmla="*/ 450008 h 914032"/>
                <a:gd name="connsiteX11-593" fmla="*/ 984454 w 1523540"/>
                <a:gd name="connsiteY11-594" fmla="*/ 340826 h 914032"/>
                <a:gd name="connsiteX12-595" fmla="*/ 909391 w 1523540"/>
                <a:gd name="connsiteY12-596" fmla="*/ 450008 h 914032"/>
                <a:gd name="connsiteX13-597" fmla="*/ 766089 w 1523540"/>
                <a:gd name="connsiteY13-598" fmla="*/ 388593 h 914032"/>
                <a:gd name="connsiteX14-599" fmla="*/ 800209 w 1523540"/>
                <a:gd name="connsiteY14-600" fmla="*/ 204349 h 914032"/>
                <a:gd name="connsiteX0-601" fmla="*/ 800209 w 1523540"/>
                <a:gd name="connsiteY0-602" fmla="*/ 204349 h 914032"/>
                <a:gd name="connsiteX1-603" fmla="*/ 196266 w 1523540"/>
                <a:gd name="connsiteY1-604" fmla="*/ 12686 h 914032"/>
                <a:gd name="connsiteX2-605" fmla="*/ 147370 w 1523540"/>
                <a:gd name="connsiteY2-606" fmla="*/ 306113 h 914032"/>
                <a:gd name="connsiteX3-607" fmla="*/ 12021 w 1523540"/>
                <a:gd name="connsiteY3-608" fmla="*/ 518188 h 914032"/>
                <a:gd name="connsiteX4-609" fmla="*/ 636377 w 1523540"/>
                <a:gd name="connsiteY4-610" fmla="*/ 741181 h 914032"/>
                <a:gd name="connsiteX5-611" fmla="*/ 705803 w 1523540"/>
                <a:gd name="connsiteY5-612" fmla="*/ 624047 h 914032"/>
                <a:gd name="connsiteX6-613" fmla="*/ 859369 w 1523540"/>
                <a:gd name="connsiteY6-614" fmla="*/ 679765 h 914032"/>
                <a:gd name="connsiteX7-615" fmla="*/ 1189170 w 1523540"/>
                <a:gd name="connsiteY7-616" fmla="*/ 914032 h 914032"/>
                <a:gd name="connsiteX8-617" fmla="*/ 1523540 w 1523540"/>
                <a:gd name="connsiteY8-618" fmla="*/ 818498 h 914032"/>
                <a:gd name="connsiteX9-619" fmla="*/ 1189170 w 1523540"/>
                <a:gd name="connsiteY9-620" fmla="*/ 682020 h 914032"/>
                <a:gd name="connsiteX10-621" fmla="*/ 1250585 w 1523540"/>
                <a:gd name="connsiteY10-622" fmla="*/ 450008 h 914032"/>
                <a:gd name="connsiteX11-623" fmla="*/ 984454 w 1523540"/>
                <a:gd name="connsiteY11-624" fmla="*/ 340826 h 914032"/>
                <a:gd name="connsiteX12-625" fmla="*/ 909391 w 1523540"/>
                <a:gd name="connsiteY12-626" fmla="*/ 450008 h 914032"/>
                <a:gd name="connsiteX13-627" fmla="*/ 766089 w 1523540"/>
                <a:gd name="connsiteY13-628" fmla="*/ 388593 h 914032"/>
                <a:gd name="connsiteX14-629" fmla="*/ 800209 w 1523540"/>
                <a:gd name="connsiteY14-630" fmla="*/ 204349 h 914032"/>
                <a:gd name="connsiteX0-631" fmla="*/ 800209 w 1523540"/>
                <a:gd name="connsiteY0-632" fmla="*/ 204349 h 914032"/>
                <a:gd name="connsiteX1-633" fmla="*/ 196266 w 1523540"/>
                <a:gd name="connsiteY1-634" fmla="*/ 12686 h 914032"/>
                <a:gd name="connsiteX2-635" fmla="*/ 147370 w 1523540"/>
                <a:gd name="connsiteY2-636" fmla="*/ 306113 h 914032"/>
                <a:gd name="connsiteX3-637" fmla="*/ 12021 w 1523540"/>
                <a:gd name="connsiteY3-638" fmla="*/ 518188 h 914032"/>
                <a:gd name="connsiteX4-639" fmla="*/ 636377 w 1523540"/>
                <a:gd name="connsiteY4-640" fmla="*/ 741181 h 914032"/>
                <a:gd name="connsiteX5-641" fmla="*/ 705803 w 1523540"/>
                <a:gd name="connsiteY5-642" fmla="*/ 624047 h 914032"/>
                <a:gd name="connsiteX6-643" fmla="*/ 859369 w 1523540"/>
                <a:gd name="connsiteY6-644" fmla="*/ 679765 h 914032"/>
                <a:gd name="connsiteX7-645" fmla="*/ 1189170 w 1523540"/>
                <a:gd name="connsiteY7-646" fmla="*/ 914032 h 914032"/>
                <a:gd name="connsiteX8-647" fmla="*/ 1523540 w 1523540"/>
                <a:gd name="connsiteY8-648" fmla="*/ 818498 h 914032"/>
                <a:gd name="connsiteX9-649" fmla="*/ 1189170 w 1523540"/>
                <a:gd name="connsiteY9-650" fmla="*/ 682020 h 914032"/>
                <a:gd name="connsiteX10-651" fmla="*/ 1250585 w 1523540"/>
                <a:gd name="connsiteY10-652" fmla="*/ 450008 h 914032"/>
                <a:gd name="connsiteX11-653" fmla="*/ 984454 w 1523540"/>
                <a:gd name="connsiteY11-654" fmla="*/ 340826 h 914032"/>
                <a:gd name="connsiteX12-655" fmla="*/ 909391 w 1523540"/>
                <a:gd name="connsiteY12-656" fmla="*/ 450008 h 914032"/>
                <a:gd name="connsiteX13-657" fmla="*/ 766089 w 1523540"/>
                <a:gd name="connsiteY13-658" fmla="*/ 388593 h 914032"/>
                <a:gd name="connsiteX14-659" fmla="*/ 800209 w 1523540"/>
                <a:gd name="connsiteY14-660" fmla="*/ 204349 h 914032"/>
                <a:gd name="connsiteX0-661" fmla="*/ 800209 w 1523540"/>
                <a:gd name="connsiteY0-662" fmla="*/ 204349 h 982628"/>
                <a:gd name="connsiteX1-663" fmla="*/ 196266 w 1523540"/>
                <a:gd name="connsiteY1-664" fmla="*/ 12686 h 982628"/>
                <a:gd name="connsiteX2-665" fmla="*/ 147370 w 1523540"/>
                <a:gd name="connsiteY2-666" fmla="*/ 306113 h 982628"/>
                <a:gd name="connsiteX3-667" fmla="*/ 12021 w 1523540"/>
                <a:gd name="connsiteY3-668" fmla="*/ 518188 h 982628"/>
                <a:gd name="connsiteX4-669" fmla="*/ 636377 w 1523540"/>
                <a:gd name="connsiteY4-670" fmla="*/ 741181 h 982628"/>
                <a:gd name="connsiteX5-671" fmla="*/ 705803 w 1523540"/>
                <a:gd name="connsiteY5-672" fmla="*/ 624047 h 982628"/>
                <a:gd name="connsiteX6-673" fmla="*/ 859369 w 1523540"/>
                <a:gd name="connsiteY6-674" fmla="*/ 679765 h 982628"/>
                <a:gd name="connsiteX7-675" fmla="*/ 1189170 w 1523540"/>
                <a:gd name="connsiteY7-676" fmla="*/ 914032 h 982628"/>
                <a:gd name="connsiteX8-677" fmla="*/ 1523540 w 1523540"/>
                <a:gd name="connsiteY8-678" fmla="*/ 818498 h 982628"/>
                <a:gd name="connsiteX9-679" fmla="*/ 1189170 w 1523540"/>
                <a:gd name="connsiteY9-680" fmla="*/ 682020 h 982628"/>
                <a:gd name="connsiteX10-681" fmla="*/ 1250585 w 1523540"/>
                <a:gd name="connsiteY10-682" fmla="*/ 450008 h 982628"/>
                <a:gd name="connsiteX11-683" fmla="*/ 984454 w 1523540"/>
                <a:gd name="connsiteY11-684" fmla="*/ 340826 h 982628"/>
                <a:gd name="connsiteX12-685" fmla="*/ 909391 w 1523540"/>
                <a:gd name="connsiteY12-686" fmla="*/ 450008 h 982628"/>
                <a:gd name="connsiteX13-687" fmla="*/ 766089 w 1523540"/>
                <a:gd name="connsiteY13-688" fmla="*/ 388593 h 982628"/>
                <a:gd name="connsiteX14-689" fmla="*/ 800209 w 1523540"/>
                <a:gd name="connsiteY14-690" fmla="*/ 204349 h 982628"/>
                <a:gd name="connsiteX0-691" fmla="*/ 800209 w 1554538"/>
                <a:gd name="connsiteY0-692" fmla="*/ 204349 h 982009"/>
                <a:gd name="connsiteX1-693" fmla="*/ 196266 w 1554538"/>
                <a:gd name="connsiteY1-694" fmla="*/ 12686 h 982009"/>
                <a:gd name="connsiteX2-695" fmla="*/ 147370 w 1554538"/>
                <a:gd name="connsiteY2-696" fmla="*/ 306113 h 982009"/>
                <a:gd name="connsiteX3-697" fmla="*/ 12021 w 1554538"/>
                <a:gd name="connsiteY3-698" fmla="*/ 518188 h 982009"/>
                <a:gd name="connsiteX4-699" fmla="*/ 636377 w 1554538"/>
                <a:gd name="connsiteY4-700" fmla="*/ 741181 h 982009"/>
                <a:gd name="connsiteX5-701" fmla="*/ 705803 w 1554538"/>
                <a:gd name="connsiteY5-702" fmla="*/ 624047 h 982009"/>
                <a:gd name="connsiteX6-703" fmla="*/ 859369 w 1554538"/>
                <a:gd name="connsiteY6-704" fmla="*/ 679765 h 982009"/>
                <a:gd name="connsiteX7-705" fmla="*/ 1189170 w 1554538"/>
                <a:gd name="connsiteY7-706" fmla="*/ 914032 h 982009"/>
                <a:gd name="connsiteX8-707" fmla="*/ 1523540 w 1554538"/>
                <a:gd name="connsiteY8-708" fmla="*/ 818498 h 982009"/>
                <a:gd name="connsiteX9-709" fmla="*/ 1189170 w 1554538"/>
                <a:gd name="connsiteY9-710" fmla="*/ 682020 h 982009"/>
                <a:gd name="connsiteX10-711" fmla="*/ 1250585 w 1554538"/>
                <a:gd name="connsiteY10-712" fmla="*/ 450008 h 982009"/>
                <a:gd name="connsiteX11-713" fmla="*/ 984454 w 1554538"/>
                <a:gd name="connsiteY11-714" fmla="*/ 340826 h 982009"/>
                <a:gd name="connsiteX12-715" fmla="*/ 909391 w 1554538"/>
                <a:gd name="connsiteY12-716" fmla="*/ 450008 h 982009"/>
                <a:gd name="connsiteX13-717" fmla="*/ 766089 w 1554538"/>
                <a:gd name="connsiteY13-718" fmla="*/ 388593 h 982009"/>
                <a:gd name="connsiteX14-719" fmla="*/ 800209 w 1554538"/>
                <a:gd name="connsiteY14-720" fmla="*/ 204349 h 982009"/>
                <a:gd name="connsiteX0-721" fmla="*/ 800209 w 1554538"/>
                <a:gd name="connsiteY0-722" fmla="*/ 204349 h 982009"/>
                <a:gd name="connsiteX1-723" fmla="*/ 196266 w 1554538"/>
                <a:gd name="connsiteY1-724" fmla="*/ 12686 h 982009"/>
                <a:gd name="connsiteX2-725" fmla="*/ 147370 w 1554538"/>
                <a:gd name="connsiteY2-726" fmla="*/ 306113 h 982009"/>
                <a:gd name="connsiteX3-727" fmla="*/ 12021 w 1554538"/>
                <a:gd name="connsiteY3-728" fmla="*/ 518188 h 982009"/>
                <a:gd name="connsiteX4-729" fmla="*/ 636377 w 1554538"/>
                <a:gd name="connsiteY4-730" fmla="*/ 741181 h 982009"/>
                <a:gd name="connsiteX5-731" fmla="*/ 705803 w 1554538"/>
                <a:gd name="connsiteY5-732" fmla="*/ 624047 h 982009"/>
                <a:gd name="connsiteX6-733" fmla="*/ 859369 w 1554538"/>
                <a:gd name="connsiteY6-734" fmla="*/ 679765 h 982009"/>
                <a:gd name="connsiteX7-735" fmla="*/ 1189170 w 1554538"/>
                <a:gd name="connsiteY7-736" fmla="*/ 914032 h 982009"/>
                <a:gd name="connsiteX8-737" fmla="*/ 1523540 w 1554538"/>
                <a:gd name="connsiteY8-738" fmla="*/ 818498 h 982009"/>
                <a:gd name="connsiteX9-739" fmla="*/ 1189170 w 1554538"/>
                <a:gd name="connsiteY9-740" fmla="*/ 682020 h 982009"/>
                <a:gd name="connsiteX10-741" fmla="*/ 1250585 w 1554538"/>
                <a:gd name="connsiteY10-742" fmla="*/ 450008 h 982009"/>
                <a:gd name="connsiteX11-743" fmla="*/ 984454 w 1554538"/>
                <a:gd name="connsiteY11-744" fmla="*/ 340826 h 982009"/>
                <a:gd name="connsiteX12-745" fmla="*/ 909391 w 1554538"/>
                <a:gd name="connsiteY12-746" fmla="*/ 450008 h 982009"/>
                <a:gd name="connsiteX13-747" fmla="*/ 766089 w 1554538"/>
                <a:gd name="connsiteY13-748" fmla="*/ 388593 h 982009"/>
                <a:gd name="connsiteX14-749" fmla="*/ 800209 w 1554538"/>
                <a:gd name="connsiteY14-750" fmla="*/ 204349 h 982009"/>
                <a:gd name="connsiteX0-751" fmla="*/ 800209 w 1554538"/>
                <a:gd name="connsiteY0-752" fmla="*/ 204349 h 982009"/>
                <a:gd name="connsiteX1-753" fmla="*/ 196266 w 1554538"/>
                <a:gd name="connsiteY1-754" fmla="*/ 12686 h 982009"/>
                <a:gd name="connsiteX2-755" fmla="*/ 147370 w 1554538"/>
                <a:gd name="connsiteY2-756" fmla="*/ 306113 h 982009"/>
                <a:gd name="connsiteX3-757" fmla="*/ 12021 w 1554538"/>
                <a:gd name="connsiteY3-758" fmla="*/ 518188 h 982009"/>
                <a:gd name="connsiteX4-759" fmla="*/ 636377 w 1554538"/>
                <a:gd name="connsiteY4-760" fmla="*/ 741181 h 982009"/>
                <a:gd name="connsiteX5-761" fmla="*/ 705803 w 1554538"/>
                <a:gd name="connsiteY5-762" fmla="*/ 624047 h 982009"/>
                <a:gd name="connsiteX6-763" fmla="*/ 859369 w 1554538"/>
                <a:gd name="connsiteY6-764" fmla="*/ 679765 h 982009"/>
                <a:gd name="connsiteX7-765" fmla="*/ 1189170 w 1554538"/>
                <a:gd name="connsiteY7-766" fmla="*/ 914032 h 982009"/>
                <a:gd name="connsiteX8-767" fmla="*/ 1523540 w 1554538"/>
                <a:gd name="connsiteY8-768" fmla="*/ 818498 h 982009"/>
                <a:gd name="connsiteX9-769" fmla="*/ 1173267 w 1554538"/>
                <a:gd name="connsiteY9-770" fmla="*/ 634312 h 982009"/>
                <a:gd name="connsiteX10-771" fmla="*/ 1250585 w 1554538"/>
                <a:gd name="connsiteY10-772" fmla="*/ 450008 h 982009"/>
                <a:gd name="connsiteX11-773" fmla="*/ 984454 w 1554538"/>
                <a:gd name="connsiteY11-774" fmla="*/ 340826 h 982009"/>
                <a:gd name="connsiteX12-775" fmla="*/ 909391 w 1554538"/>
                <a:gd name="connsiteY12-776" fmla="*/ 450008 h 982009"/>
                <a:gd name="connsiteX13-777" fmla="*/ 766089 w 1554538"/>
                <a:gd name="connsiteY13-778" fmla="*/ 388593 h 982009"/>
                <a:gd name="connsiteX14-779" fmla="*/ 800209 w 1554538"/>
                <a:gd name="connsiteY14-780" fmla="*/ 204349 h 982009"/>
                <a:gd name="connsiteX0-781" fmla="*/ 800209 w 1554538"/>
                <a:gd name="connsiteY0-782" fmla="*/ 204349 h 982009"/>
                <a:gd name="connsiteX1-783" fmla="*/ 196266 w 1554538"/>
                <a:gd name="connsiteY1-784" fmla="*/ 12686 h 982009"/>
                <a:gd name="connsiteX2-785" fmla="*/ 147370 w 1554538"/>
                <a:gd name="connsiteY2-786" fmla="*/ 306113 h 982009"/>
                <a:gd name="connsiteX3-787" fmla="*/ 12021 w 1554538"/>
                <a:gd name="connsiteY3-788" fmla="*/ 518188 h 982009"/>
                <a:gd name="connsiteX4-789" fmla="*/ 636377 w 1554538"/>
                <a:gd name="connsiteY4-790" fmla="*/ 741181 h 982009"/>
                <a:gd name="connsiteX5-791" fmla="*/ 705803 w 1554538"/>
                <a:gd name="connsiteY5-792" fmla="*/ 624047 h 982009"/>
                <a:gd name="connsiteX6-793" fmla="*/ 859369 w 1554538"/>
                <a:gd name="connsiteY6-794" fmla="*/ 679765 h 982009"/>
                <a:gd name="connsiteX7-795" fmla="*/ 1189170 w 1554538"/>
                <a:gd name="connsiteY7-796" fmla="*/ 914032 h 982009"/>
                <a:gd name="connsiteX8-797" fmla="*/ 1523540 w 1554538"/>
                <a:gd name="connsiteY8-798" fmla="*/ 818498 h 982009"/>
                <a:gd name="connsiteX9-799" fmla="*/ 1173267 w 1554538"/>
                <a:gd name="connsiteY9-800" fmla="*/ 634312 h 982009"/>
                <a:gd name="connsiteX10-801" fmla="*/ 1250585 w 1554538"/>
                <a:gd name="connsiteY10-802" fmla="*/ 450008 h 982009"/>
                <a:gd name="connsiteX11-803" fmla="*/ 984454 w 1554538"/>
                <a:gd name="connsiteY11-804" fmla="*/ 340826 h 982009"/>
                <a:gd name="connsiteX12-805" fmla="*/ 909391 w 1554538"/>
                <a:gd name="connsiteY12-806" fmla="*/ 450008 h 982009"/>
                <a:gd name="connsiteX13-807" fmla="*/ 766089 w 1554538"/>
                <a:gd name="connsiteY13-808" fmla="*/ 388593 h 982009"/>
                <a:gd name="connsiteX14-809" fmla="*/ 800209 w 1554538"/>
                <a:gd name="connsiteY14-810" fmla="*/ 204349 h 982009"/>
                <a:gd name="connsiteX0-811" fmla="*/ 800209 w 1542543"/>
                <a:gd name="connsiteY0-812" fmla="*/ 204349 h 976908"/>
                <a:gd name="connsiteX1-813" fmla="*/ 196266 w 1542543"/>
                <a:gd name="connsiteY1-814" fmla="*/ 12686 h 976908"/>
                <a:gd name="connsiteX2-815" fmla="*/ 147370 w 1542543"/>
                <a:gd name="connsiteY2-816" fmla="*/ 306113 h 976908"/>
                <a:gd name="connsiteX3-817" fmla="*/ 12021 w 1542543"/>
                <a:gd name="connsiteY3-818" fmla="*/ 518188 h 976908"/>
                <a:gd name="connsiteX4-819" fmla="*/ 636377 w 1542543"/>
                <a:gd name="connsiteY4-820" fmla="*/ 741181 h 976908"/>
                <a:gd name="connsiteX5-821" fmla="*/ 705803 w 1542543"/>
                <a:gd name="connsiteY5-822" fmla="*/ 624047 h 976908"/>
                <a:gd name="connsiteX6-823" fmla="*/ 859369 w 1542543"/>
                <a:gd name="connsiteY6-824" fmla="*/ 679765 h 976908"/>
                <a:gd name="connsiteX7-825" fmla="*/ 1189170 w 1542543"/>
                <a:gd name="connsiteY7-826" fmla="*/ 914032 h 976908"/>
                <a:gd name="connsiteX8-827" fmla="*/ 1507637 w 1542543"/>
                <a:gd name="connsiteY8-828" fmla="*/ 786693 h 976908"/>
                <a:gd name="connsiteX9-829" fmla="*/ 1173267 w 1542543"/>
                <a:gd name="connsiteY9-830" fmla="*/ 634312 h 976908"/>
                <a:gd name="connsiteX10-831" fmla="*/ 1250585 w 1542543"/>
                <a:gd name="connsiteY10-832" fmla="*/ 450008 h 976908"/>
                <a:gd name="connsiteX11-833" fmla="*/ 984454 w 1542543"/>
                <a:gd name="connsiteY11-834" fmla="*/ 340826 h 976908"/>
                <a:gd name="connsiteX12-835" fmla="*/ 909391 w 1542543"/>
                <a:gd name="connsiteY12-836" fmla="*/ 450008 h 976908"/>
                <a:gd name="connsiteX13-837" fmla="*/ 766089 w 1542543"/>
                <a:gd name="connsiteY13-838" fmla="*/ 388593 h 976908"/>
                <a:gd name="connsiteX14-839" fmla="*/ 800209 w 1542543"/>
                <a:gd name="connsiteY14-840" fmla="*/ 204349 h 976908"/>
                <a:gd name="connsiteX0-841" fmla="*/ 800209 w 1542543"/>
                <a:gd name="connsiteY0-842" fmla="*/ 204349 h 976908"/>
                <a:gd name="connsiteX1-843" fmla="*/ 196266 w 1542543"/>
                <a:gd name="connsiteY1-844" fmla="*/ 12686 h 976908"/>
                <a:gd name="connsiteX2-845" fmla="*/ 147370 w 1542543"/>
                <a:gd name="connsiteY2-846" fmla="*/ 306113 h 976908"/>
                <a:gd name="connsiteX3-847" fmla="*/ 12021 w 1542543"/>
                <a:gd name="connsiteY3-848" fmla="*/ 518188 h 976908"/>
                <a:gd name="connsiteX4-849" fmla="*/ 636377 w 1542543"/>
                <a:gd name="connsiteY4-850" fmla="*/ 741181 h 976908"/>
                <a:gd name="connsiteX5-851" fmla="*/ 705803 w 1542543"/>
                <a:gd name="connsiteY5-852" fmla="*/ 624047 h 976908"/>
                <a:gd name="connsiteX6-853" fmla="*/ 859369 w 1542543"/>
                <a:gd name="connsiteY6-854" fmla="*/ 679765 h 976908"/>
                <a:gd name="connsiteX7-855" fmla="*/ 1189170 w 1542543"/>
                <a:gd name="connsiteY7-856" fmla="*/ 914032 h 976908"/>
                <a:gd name="connsiteX8-857" fmla="*/ 1507637 w 1542543"/>
                <a:gd name="connsiteY8-858" fmla="*/ 786693 h 976908"/>
                <a:gd name="connsiteX9-859" fmla="*/ 1173267 w 1542543"/>
                <a:gd name="connsiteY9-860" fmla="*/ 634312 h 976908"/>
                <a:gd name="connsiteX10-861" fmla="*/ 1250585 w 1542543"/>
                <a:gd name="connsiteY10-862" fmla="*/ 450008 h 976908"/>
                <a:gd name="connsiteX11-863" fmla="*/ 984454 w 1542543"/>
                <a:gd name="connsiteY11-864" fmla="*/ 340826 h 976908"/>
                <a:gd name="connsiteX12-865" fmla="*/ 909391 w 1542543"/>
                <a:gd name="connsiteY12-866" fmla="*/ 450008 h 976908"/>
                <a:gd name="connsiteX13-867" fmla="*/ 766089 w 1542543"/>
                <a:gd name="connsiteY13-868" fmla="*/ 388593 h 976908"/>
                <a:gd name="connsiteX14-869" fmla="*/ 800209 w 1542543"/>
                <a:gd name="connsiteY14-870" fmla="*/ 204349 h 976908"/>
                <a:gd name="connsiteX0-871" fmla="*/ 800209 w 1522966"/>
                <a:gd name="connsiteY0-872" fmla="*/ 204349 h 975249"/>
                <a:gd name="connsiteX1-873" fmla="*/ 196266 w 1522966"/>
                <a:gd name="connsiteY1-874" fmla="*/ 12686 h 975249"/>
                <a:gd name="connsiteX2-875" fmla="*/ 147370 w 1522966"/>
                <a:gd name="connsiteY2-876" fmla="*/ 306113 h 975249"/>
                <a:gd name="connsiteX3-877" fmla="*/ 12021 w 1522966"/>
                <a:gd name="connsiteY3-878" fmla="*/ 518188 h 975249"/>
                <a:gd name="connsiteX4-879" fmla="*/ 636377 w 1522966"/>
                <a:gd name="connsiteY4-880" fmla="*/ 741181 h 975249"/>
                <a:gd name="connsiteX5-881" fmla="*/ 705803 w 1522966"/>
                <a:gd name="connsiteY5-882" fmla="*/ 624047 h 975249"/>
                <a:gd name="connsiteX6-883" fmla="*/ 859369 w 1522966"/>
                <a:gd name="connsiteY6-884" fmla="*/ 679765 h 975249"/>
                <a:gd name="connsiteX7-885" fmla="*/ 1189170 w 1522966"/>
                <a:gd name="connsiteY7-886" fmla="*/ 914032 h 975249"/>
                <a:gd name="connsiteX8-887" fmla="*/ 1507637 w 1522966"/>
                <a:gd name="connsiteY8-888" fmla="*/ 786693 h 975249"/>
                <a:gd name="connsiteX9-889" fmla="*/ 1173267 w 1522966"/>
                <a:gd name="connsiteY9-890" fmla="*/ 634312 h 975249"/>
                <a:gd name="connsiteX10-891" fmla="*/ 1250585 w 1522966"/>
                <a:gd name="connsiteY10-892" fmla="*/ 450008 h 975249"/>
                <a:gd name="connsiteX11-893" fmla="*/ 984454 w 1522966"/>
                <a:gd name="connsiteY11-894" fmla="*/ 340826 h 975249"/>
                <a:gd name="connsiteX12-895" fmla="*/ 909391 w 1522966"/>
                <a:gd name="connsiteY12-896" fmla="*/ 450008 h 975249"/>
                <a:gd name="connsiteX13-897" fmla="*/ 766089 w 1522966"/>
                <a:gd name="connsiteY13-898" fmla="*/ 388593 h 975249"/>
                <a:gd name="connsiteX14-899" fmla="*/ 800209 w 1522966"/>
                <a:gd name="connsiteY14-900" fmla="*/ 204349 h 975249"/>
                <a:gd name="connsiteX0-901" fmla="*/ 800209 w 1538655"/>
                <a:gd name="connsiteY0-902" fmla="*/ 204349 h 976321"/>
                <a:gd name="connsiteX1-903" fmla="*/ 196266 w 1538655"/>
                <a:gd name="connsiteY1-904" fmla="*/ 12686 h 976321"/>
                <a:gd name="connsiteX2-905" fmla="*/ 147370 w 1538655"/>
                <a:gd name="connsiteY2-906" fmla="*/ 306113 h 976321"/>
                <a:gd name="connsiteX3-907" fmla="*/ 12021 w 1538655"/>
                <a:gd name="connsiteY3-908" fmla="*/ 518188 h 976321"/>
                <a:gd name="connsiteX4-909" fmla="*/ 636377 w 1538655"/>
                <a:gd name="connsiteY4-910" fmla="*/ 741181 h 976321"/>
                <a:gd name="connsiteX5-911" fmla="*/ 705803 w 1538655"/>
                <a:gd name="connsiteY5-912" fmla="*/ 624047 h 976321"/>
                <a:gd name="connsiteX6-913" fmla="*/ 859369 w 1538655"/>
                <a:gd name="connsiteY6-914" fmla="*/ 679765 h 976321"/>
                <a:gd name="connsiteX7-915" fmla="*/ 1189170 w 1538655"/>
                <a:gd name="connsiteY7-916" fmla="*/ 914032 h 976321"/>
                <a:gd name="connsiteX8-917" fmla="*/ 1507637 w 1538655"/>
                <a:gd name="connsiteY8-918" fmla="*/ 786693 h 976321"/>
                <a:gd name="connsiteX9-919" fmla="*/ 1173267 w 1538655"/>
                <a:gd name="connsiteY9-920" fmla="*/ 634312 h 976321"/>
                <a:gd name="connsiteX10-921" fmla="*/ 1250585 w 1538655"/>
                <a:gd name="connsiteY10-922" fmla="*/ 450008 h 976321"/>
                <a:gd name="connsiteX11-923" fmla="*/ 984454 w 1538655"/>
                <a:gd name="connsiteY11-924" fmla="*/ 340826 h 976321"/>
                <a:gd name="connsiteX12-925" fmla="*/ 909391 w 1538655"/>
                <a:gd name="connsiteY12-926" fmla="*/ 450008 h 976321"/>
                <a:gd name="connsiteX13-927" fmla="*/ 766089 w 1538655"/>
                <a:gd name="connsiteY13-928" fmla="*/ 388593 h 976321"/>
                <a:gd name="connsiteX14-929" fmla="*/ 800209 w 1538655"/>
                <a:gd name="connsiteY14-930" fmla="*/ 204349 h 976321"/>
                <a:gd name="connsiteX0-931" fmla="*/ 800209 w 1556774"/>
                <a:gd name="connsiteY0-932" fmla="*/ 204349 h 981339"/>
                <a:gd name="connsiteX1-933" fmla="*/ 196266 w 1556774"/>
                <a:gd name="connsiteY1-934" fmla="*/ 12686 h 981339"/>
                <a:gd name="connsiteX2-935" fmla="*/ 147370 w 1556774"/>
                <a:gd name="connsiteY2-936" fmla="*/ 306113 h 981339"/>
                <a:gd name="connsiteX3-937" fmla="*/ 12021 w 1556774"/>
                <a:gd name="connsiteY3-938" fmla="*/ 518188 h 981339"/>
                <a:gd name="connsiteX4-939" fmla="*/ 636377 w 1556774"/>
                <a:gd name="connsiteY4-940" fmla="*/ 741181 h 981339"/>
                <a:gd name="connsiteX5-941" fmla="*/ 705803 w 1556774"/>
                <a:gd name="connsiteY5-942" fmla="*/ 624047 h 981339"/>
                <a:gd name="connsiteX6-943" fmla="*/ 859369 w 1556774"/>
                <a:gd name="connsiteY6-944" fmla="*/ 679765 h 981339"/>
                <a:gd name="connsiteX7-945" fmla="*/ 1189170 w 1556774"/>
                <a:gd name="connsiteY7-946" fmla="*/ 914032 h 981339"/>
                <a:gd name="connsiteX8-947" fmla="*/ 1507637 w 1556774"/>
                <a:gd name="connsiteY8-948" fmla="*/ 786693 h 981339"/>
                <a:gd name="connsiteX9-949" fmla="*/ 1173267 w 1556774"/>
                <a:gd name="connsiteY9-950" fmla="*/ 634312 h 981339"/>
                <a:gd name="connsiteX10-951" fmla="*/ 1250585 w 1556774"/>
                <a:gd name="connsiteY10-952" fmla="*/ 450008 h 981339"/>
                <a:gd name="connsiteX11-953" fmla="*/ 984454 w 1556774"/>
                <a:gd name="connsiteY11-954" fmla="*/ 340826 h 981339"/>
                <a:gd name="connsiteX12-955" fmla="*/ 909391 w 1556774"/>
                <a:gd name="connsiteY12-956" fmla="*/ 450008 h 981339"/>
                <a:gd name="connsiteX13-957" fmla="*/ 766089 w 1556774"/>
                <a:gd name="connsiteY13-958" fmla="*/ 388593 h 981339"/>
                <a:gd name="connsiteX14-959" fmla="*/ 800209 w 1556774"/>
                <a:gd name="connsiteY14-960" fmla="*/ 204349 h 981339"/>
                <a:gd name="connsiteX0-961" fmla="*/ 800209 w 1556774"/>
                <a:gd name="connsiteY0-962" fmla="*/ 204349 h 981339"/>
                <a:gd name="connsiteX1-963" fmla="*/ 196266 w 1556774"/>
                <a:gd name="connsiteY1-964" fmla="*/ 12686 h 981339"/>
                <a:gd name="connsiteX2-965" fmla="*/ 147370 w 1556774"/>
                <a:gd name="connsiteY2-966" fmla="*/ 306113 h 981339"/>
                <a:gd name="connsiteX3-967" fmla="*/ 12021 w 1556774"/>
                <a:gd name="connsiteY3-968" fmla="*/ 518188 h 981339"/>
                <a:gd name="connsiteX4-969" fmla="*/ 636377 w 1556774"/>
                <a:gd name="connsiteY4-970" fmla="*/ 741181 h 981339"/>
                <a:gd name="connsiteX5-971" fmla="*/ 705803 w 1556774"/>
                <a:gd name="connsiteY5-972" fmla="*/ 624047 h 981339"/>
                <a:gd name="connsiteX6-973" fmla="*/ 859369 w 1556774"/>
                <a:gd name="connsiteY6-974" fmla="*/ 679765 h 981339"/>
                <a:gd name="connsiteX7-975" fmla="*/ 1189170 w 1556774"/>
                <a:gd name="connsiteY7-976" fmla="*/ 914032 h 981339"/>
                <a:gd name="connsiteX8-977" fmla="*/ 1507637 w 1556774"/>
                <a:gd name="connsiteY8-978" fmla="*/ 786693 h 981339"/>
                <a:gd name="connsiteX9-979" fmla="*/ 1173267 w 1556774"/>
                <a:gd name="connsiteY9-980" fmla="*/ 634312 h 981339"/>
                <a:gd name="connsiteX10-981" fmla="*/ 1250585 w 1556774"/>
                <a:gd name="connsiteY10-982" fmla="*/ 450008 h 981339"/>
                <a:gd name="connsiteX11-983" fmla="*/ 984454 w 1556774"/>
                <a:gd name="connsiteY11-984" fmla="*/ 340826 h 981339"/>
                <a:gd name="connsiteX12-985" fmla="*/ 909391 w 1556774"/>
                <a:gd name="connsiteY12-986" fmla="*/ 450008 h 981339"/>
                <a:gd name="connsiteX13-987" fmla="*/ 766089 w 1556774"/>
                <a:gd name="connsiteY13-988" fmla="*/ 388593 h 981339"/>
                <a:gd name="connsiteX14-989" fmla="*/ 800209 w 1556774"/>
                <a:gd name="connsiteY14-990" fmla="*/ 204349 h 981339"/>
                <a:gd name="connsiteX0-991" fmla="*/ 800209 w 1556774"/>
                <a:gd name="connsiteY0-992" fmla="*/ 204349 h 981339"/>
                <a:gd name="connsiteX1-993" fmla="*/ 196266 w 1556774"/>
                <a:gd name="connsiteY1-994" fmla="*/ 12686 h 981339"/>
                <a:gd name="connsiteX2-995" fmla="*/ 147370 w 1556774"/>
                <a:gd name="connsiteY2-996" fmla="*/ 306113 h 981339"/>
                <a:gd name="connsiteX3-997" fmla="*/ 12021 w 1556774"/>
                <a:gd name="connsiteY3-998" fmla="*/ 518188 h 981339"/>
                <a:gd name="connsiteX4-999" fmla="*/ 636377 w 1556774"/>
                <a:gd name="connsiteY4-1000" fmla="*/ 741181 h 981339"/>
                <a:gd name="connsiteX5-1001" fmla="*/ 705803 w 1556774"/>
                <a:gd name="connsiteY5-1002" fmla="*/ 624047 h 981339"/>
                <a:gd name="connsiteX6-1003" fmla="*/ 859369 w 1556774"/>
                <a:gd name="connsiteY6-1004" fmla="*/ 679765 h 981339"/>
                <a:gd name="connsiteX7-1005" fmla="*/ 1189170 w 1556774"/>
                <a:gd name="connsiteY7-1006" fmla="*/ 914032 h 981339"/>
                <a:gd name="connsiteX8-1007" fmla="*/ 1507637 w 1556774"/>
                <a:gd name="connsiteY8-1008" fmla="*/ 786693 h 981339"/>
                <a:gd name="connsiteX9-1009" fmla="*/ 1173267 w 1556774"/>
                <a:gd name="connsiteY9-1010" fmla="*/ 634312 h 981339"/>
                <a:gd name="connsiteX10-1011" fmla="*/ 1250585 w 1556774"/>
                <a:gd name="connsiteY10-1012" fmla="*/ 450008 h 981339"/>
                <a:gd name="connsiteX11-1013" fmla="*/ 984454 w 1556774"/>
                <a:gd name="connsiteY11-1014" fmla="*/ 340826 h 981339"/>
                <a:gd name="connsiteX12-1015" fmla="*/ 909391 w 1556774"/>
                <a:gd name="connsiteY12-1016" fmla="*/ 450008 h 981339"/>
                <a:gd name="connsiteX13-1017" fmla="*/ 766089 w 1556774"/>
                <a:gd name="connsiteY13-1018" fmla="*/ 388593 h 981339"/>
                <a:gd name="connsiteX14-1019" fmla="*/ 800209 w 1556774"/>
                <a:gd name="connsiteY14-1020" fmla="*/ 204349 h 981339"/>
                <a:gd name="connsiteX0-1021" fmla="*/ 800209 w 1556774"/>
                <a:gd name="connsiteY0-1022" fmla="*/ 204349 h 981339"/>
                <a:gd name="connsiteX1-1023" fmla="*/ 196266 w 1556774"/>
                <a:gd name="connsiteY1-1024" fmla="*/ 12686 h 981339"/>
                <a:gd name="connsiteX2-1025" fmla="*/ 147370 w 1556774"/>
                <a:gd name="connsiteY2-1026" fmla="*/ 306113 h 981339"/>
                <a:gd name="connsiteX3-1027" fmla="*/ 12021 w 1556774"/>
                <a:gd name="connsiteY3-1028" fmla="*/ 518188 h 981339"/>
                <a:gd name="connsiteX4-1029" fmla="*/ 636377 w 1556774"/>
                <a:gd name="connsiteY4-1030" fmla="*/ 741181 h 981339"/>
                <a:gd name="connsiteX5-1031" fmla="*/ 705803 w 1556774"/>
                <a:gd name="connsiteY5-1032" fmla="*/ 624047 h 981339"/>
                <a:gd name="connsiteX6-1033" fmla="*/ 859369 w 1556774"/>
                <a:gd name="connsiteY6-1034" fmla="*/ 679765 h 981339"/>
                <a:gd name="connsiteX7-1035" fmla="*/ 1189170 w 1556774"/>
                <a:gd name="connsiteY7-1036" fmla="*/ 914032 h 981339"/>
                <a:gd name="connsiteX8-1037" fmla="*/ 1507637 w 1556774"/>
                <a:gd name="connsiteY8-1038" fmla="*/ 786693 h 981339"/>
                <a:gd name="connsiteX9-1039" fmla="*/ 1173267 w 1556774"/>
                <a:gd name="connsiteY9-1040" fmla="*/ 634312 h 981339"/>
                <a:gd name="connsiteX10-1041" fmla="*/ 1250585 w 1556774"/>
                <a:gd name="connsiteY10-1042" fmla="*/ 450008 h 981339"/>
                <a:gd name="connsiteX11-1043" fmla="*/ 984454 w 1556774"/>
                <a:gd name="connsiteY11-1044" fmla="*/ 340826 h 981339"/>
                <a:gd name="connsiteX12-1045" fmla="*/ 909391 w 1556774"/>
                <a:gd name="connsiteY12-1046" fmla="*/ 450008 h 981339"/>
                <a:gd name="connsiteX13-1047" fmla="*/ 766089 w 1556774"/>
                <a:gd name="connsiteY13-1048" fmla="*/ 388593 h 981339"/>
                <a:gd name="connsiteX14-1049" fmla="*/ 800209 w 1556774"/>
                <a:gd name="connsiteY14-1050" fmla="*/ 204349 h 981339"/>
                <a:gd name="connsiteX0-1051" fmla="*/ 800209 w 1556774"/>
                <a:gd name="connsiteY0-1052" fmla="*/ 204349 h 981339"/>
                <a:gd name="connsiteX1-1053" fmla="*/ 196266 w 1556774"/>
                <a:gd name="connsiteY1-1054" fmla="*/ 12686 h 981339"/>
                <a:gd name="connsiteX2-1055" fmla="*/ 147370 w 1556774"/>
                <a:gd name="connsiteY2-1056" fmla="*/ 306113 h 981339"/>
                <a:gd name="connsiteX3-1057" fmla="*/ 12021 w 1556774"/>
                <a:gd name="connsiteY3-1058" fmla="*/ 518188 h 981339"/>
                <a:gd name="connsiteX4-1059" fmla="*/ 636377 w 1556774"/>
                <a:gd name="connsiteY4-1060" fmla="*/ 741181 h 981339"/>
                <a:gd name="connsiteX5-1061" fmla="*/ 705803 w 1556774"/>
                <a:gd name="connsiteY5-1062" fmla="*/ 624047 h 981339"/>
                <a:gd name="connsiteX6-1063" fmla="*/ 859369 w 1556774"/>
                <a:gd name="connsiteY6-1064" fmla="*/ 679765 h 981339"/>
                <a:gd name="connsiteX7-1065" fmla="*/ 1189170 w 1556774"/>
                <a:gd name="connsiteY7-1066" fmla="*/ 914032 h 981339"/>
                <a:gd name="connsiteX8-1067" fmla="*/ 1507637 w 1556774"/>
                <a:gd name="connsiteY8-1068" fmla="*/ 786693 h 981339"/>
                <a:gd name="connsiteX9-1069" fmla="*/ 1173267 w 1556774"/>
                <a:gd name="connsiteY9-1070" fmla="*/ 634312 h 981339"/>
                <a:gd name="connsiteX10-1071" fmla="*/ 1250585 w 1556774"/>
                <a:gd name="connsiteY10-1072" fmla="*/ 450008 h 981339"/>
                <a:gd name="connsiteX11-1073" fmla="*/ 964576 w 1556774"/>
                <a:gd name="connsiteY11-1074" fmla="*/ 344802 h 981339"/>
                <a:gd name="connsiteX12-1075" fmla="*/ 909391 w 1556774"/>
                <a:gd name="connsiteY12-1076" fmla="*/ 450008 h 981339"/>
                <a:gd name="connsiteX13-1077" fmla="*/ 766089 w 1556774"/>
                <a:gd name="connsiteY13-1078" fmla="*/ 388593 h 981339"/>
                <a:gd name="connsiteX14-1079" fmla="*/ 800209 w 1556774"/>
                <a:gd name="connsiteY14-1080" fmla="*/ 204349 h 981339"/>
                <a:gd name="connsiteX0-1081" fmla="*/ 800209 w 1556774"/>
                <a:gd name="connsiteY0-1082" fmla="*/ 204349 h 981339"/>
                <a:gd name="connsiteX1-1083" fmla="*/ 196266 w 1556774"/>
                <a:gd name="connsiteY1-1084" fmla="*/ 12686 h 981339"/>
                <a:gd name="connsiteX2-1085" fmla="*/ 147370 w 1556774"/>
                <a:gd name="connsiteY2-1086" fmla="*/ 306113 h 981339"/>
                <a:gd name="connsiteX3-1087" fmla="*/ 12021 w 1556774"/>
                <a:gd name="connsiteY3-1088" fmla="*/ 518188 h 981339"/>
                <a:gd name="connsiteX4-1089" fmla="*/ 636377 w 1556774"/>
                <a:gd name="connsiteY4-1090" fmla="*/ 741181 h 981339"/>
                <a:gd name="connsiteX5-1091" fmla="*/ 705803 w 1556774"/>
                <a:gd name="connsiteY5-1092" fmla="*/ 624047 h 981339"/>
                <a:gd name="connsiteX6-1093" fmla="*/ 859369 w 1556774"/>
                <a:gd name="connsiteY6-1094" fmla="*/ 679765 h 981339"/>
                <a:gd name="connsiteX7-1095" fmla="*/ 1189170 w 1556774"/>
                <a:gd name="connsiteY7-1096" fmla="*/ 914032 h 981339"/>
                <a:gd name="connsiteX8-1097" fmla="*/ 1507637 w 1556774"/>
                <a:gd name="connsiteY8-1098" fmla="*/ 786693 h 981339"/>
                <a:gd name="connsiteX9-1099" fmla="*/ 1173267 w 1556774"/>
                <a:gd name="connsiteY9-1100" fmla="*/ 634312 h 981339"/>
                <a:gd name="connsiteX10-1101" fmla="*/ 1250585 w 1556774"/>
                <a:gd name="connsiteY10-1102" fmla="*/ 450008 h 981339"/>
                <a:gd name="connsiteX11-1103" fmla="*/ 964576 w 1556774"/>
                <a:gd name="connsiteY11-1104" fmla="*/ 344802 h 981339"/>
                <a:gd name="connsiteX12-1105" fmla="*/ 909391 w 1556774"/>
                <a:gd name="connsiteY12-1106" fmla="*/ 450008 h 981339"/>
                <a:gd name="connsiteX13-1107" fmla="*/ 766089 w 1556774"/>
                <a:gd name="connsiteY13-1108" fmla="*/ 388593 h 981339"/>
                <a:gd name="connsiteX14-1109" fmla="*/ 800209 w 1556774"/>
                <a:gd name="connsiteY14-1110" fmla="*/ 204349 h 981339"/>
                <a:gd name="connsiteX0-1111" fmla="*/ 800209 w 1556774"/>
                <a:gd name="connsiteY0-1112" fmla="*/ 204349 h 981339"/>
                <a:gd name="connsiteX1-1113" fmla="*/ 196266 w 1556774"/>
                <a:gd name="connsiteY1-1114" fmla="*/ 12686 h 981339"/>
                <a:gd name="connsiteX2-1115" fmla="*/ 147370 w 1556774"/>
                <a:gd name="connsiteY2-1116" fmla="*/ 306113 h 981339"/>
                <a:gd name="connsiteX3-1117" fmla="*/ 12021 w 1556774"/>
                <a:gd name="connsiteY3-1118" fmla="*/ 518188 h 981339"/>
                <a:gd name="connsiteX4-1119" fmla="*/ 636377 w 1556774"/>
                <a:gd name="connsiteY4-1120" fmla="*/ 741181 h 981339"/>
                <a:gd name="connsiteX5-1121" fmla="*/ 705803 w 1556774"/>
                <a:gd name="connsiteY5-1122" fmla="*/ 624047 h 981339"/>
                <a:gd name="connsiteX6-1123" fmla="*/ 859369 w 1556774"/>
                <a:gd name="connsiteY6-1124" fmla="*/ 679765 h 981339"/>
                <a:gd name="connsiteX7-1125" fmla="*/ 1189170 w 1556774"/>
                <a:gd name="connsiteY7-1126" fmla="*/ 914032 h 981339"/>
                <a:gd name="connsiteX8-1127" fmla="*/ 1507637 w 1556774"/>
                <a:gd name="connsiteY8-1128" fmla="*/ 786693 h 981339"/>
                <a:gd name="connsiteX9-1129" fmla="*/ 1173267 w 1556774"/>
                <a:gd name="connsiteY9-1130" fmla="*/ 634312 h 981339"/>
                <a:gd name="connsiteX10-1131" fmla="*/ 1250585 w 1556774"/>
                <a:gd name="connsiteY10-1132" fmla="*/ 450008 h 981339"/>
                <a:gd name="connsiteX11-1133" fmla="*/ 964576 w 1556774"/>
                <a:gd name="connsiteY11-1134" fmla="*/ 344802 h 981339"/>
                <a:gd name="connsiteX12-1135" fmla="*/ 909391 w 1556774"/>
                <a:gd name="connsiteY12-1136" fmla="*/ 450008 h 981339"/>
                <a:gd name="connsiteX13-1137" fmla="*/ 766089 w 1556774"/>
                <a:gd name="connsiteY13-1138" fmla="*/ 388593 h 981339"/>
                <a:gd name="connsiteX14-1139" fmla="*/ 800209 w 1556774"/>
                <a:gd name="connsiteY14-1140" fmla="*/ 204349 h 981339"/>
                <a:gd name="connsiteX0-1141" fmla="*/ 800209 w 1556774"/>
                <a:gd name="connsiteY0-1142" fmla="*/ 204349 h 981339"/>
                <a:gd name="connsiteX1-1143" fmla="*/ 196266 w 1556774"/>
                <a:gd name="connsiteY1-1144" fmla="*/ 12686 h 981339"/>
                <a:gd name="connsiteX2-1145" fmla="*/ 147370 w 1556774"/>
                <a:gd name="connsiteY2-1146" fmla="*/ 306113 h 981339"/>
                <a:gd name="connsiteX3-1147" fmla="*/ 12021 w 1556774"/>
                <a:gd name="connsiteY3-1148" fmla="*/ 518188 h 981339"/>
                <a:gd name="connsiteX4-1149" fmla="*/ 636377 w 1556774"/>
                <a:gd name="connsiteY4-1150" fmla="*/ 741181 h 981339"/>
                <a:gd name="connsiteX5-1151" fmla="*/ 705803 w 1556774"/>
                <a:gd name="connsiteY5-1152" fmla="*/ 624047 h 981339"/>
                <a:gd name="connsiteX6-1153" fmla="*/ 859369 w 1556774"/>
                <a:gd name="connsiteY6-1154" fmla="*/ 679765 h 981339"/>
                <a:gd name="connsiteX7-1155" fmla="*/ 1189170 w 1556774"/>
                <a:gd name="connsiteY7-1156" fmla="*/ 914032 h 981339"/>
                <a:gd name="connsiteX8-1157" fmla="*/ 1507637 w 1556774"/>
                <a:gd name="connsiteY8-1158" fmla="*/ 786693 h 981339"/>
                <a:gd name="connsiteX9-1159" fmla="*/ 1173267 w 1556774"/>
                <a:gd name="connsiteY9-1160" fmla="*/ 634312 h 981339"/>
                <a:gd name="connsiteX10-1161" fmla="*/ 1250585 w 1556774"/>
                <a:gd name="connsiteY10-1162" fmla="*/ 450008 h 981339"/>
                <a:gd name="connsiteX11-1163" fmla="*/ 964576 w 1556774"/>
                <a:gd name="connsiteY11-1164" fmla="*/ 344802 h 981339"/>
                <a:gd name="connsiteX12-1165" fmla="*/ 909391 w 1556774"/>
                <a:gd name="connsiteY12-1166" fmla="*/ 450008 h 981339"/>
                <a:gd name="connsiteX13-1167" fmla="*/ 766089 w 1556774"/>
                <a:gd name="connsiteY13-1168" fmla="*/ 388593 h 981339"/>
                <a:gd name="connsiteX14-1169" fmla="*/ 800209 w 1556774"/>
                <a:gd name="connsiteY14-1170" fmla="*/ 204349 h 981339"/>
                <a:gd name="connsiteX0-1171" fmla="*/ 800209 w 1556774"/>
                <a:gd name="connsiteY0-1172" fmla="*/ 204349 h 981339"/>
                <a:gd name="connsiteX1-1173" fmla="*/ 196266 w 1556774"/>
                <a:gd name="connsiteY1-1174" fmla="*/ 12686 h 981339"/>
                <a:gd name="connsiteX2-1175" fmla="*/ 147370 w 1556774"/>
                <a:gd name="connsiteY2-1176" fmla="*/ 306113 h 981339"/>
                <a:gd name="connsiteX3-1177" fmla="*/ 12021 w 1556774"/>
                <a:gd name="connsiteY3-1178" fmla="*/ 518188 h 981339"/>
                <a:gd name="connsiteX4-1179" fmla="*/ 636377 w 1556774"/>
                <a:gd name="connsiteY4-1180" fmla="*/ 741181 h 981339"/>
                <a:gd name="connsiteX5-1181" fmla="*/ 705803 w 1556774"/>
                <a:gd name="connsiteY5-1182" fmla="*/ 624047 h 981339"/>
                <a:gd name="connsiteX6-1183" fmla="*/ 859369 w 1556774"/>
                <a:gd name="connsiteY6-1184" fmla="*/ 679765 h 981339"/>
                <a:gd name="connsiteX7-1185" fmla="*/ 1189170 w 1556774"/>
                <a:gd name="connsiteY7-1186" fmla="*/ 914032 h 981339"/>
                <a:gd name="connsiteX8-1187" fmla="*/ 1507637 w 1556774"/>
                <a:gd name="connsiteY8-1188" fmla="*/ 786693 h 981339"/>
                <a:gd name="connsiteX9-1189" fmla="*/ 1173267 w 1556774"/>
                <a:gd name="connsiteY9-1190" fmla="*/ 634312 h 981339"/>
                <a:gd name="connsiteX10-1191" fmla="*/ 1250585 w 1556774"/>
                <a:gd name="connsiteY10-1192" fmla="*/ 438081 h 981339"/>
                <a:gd name="connsiteX11-1193" fmla="*/ 964576 w 1556774"/>
                <a:gd name="connsiteY11-1194" fmla="*/ 344802 h 981339"/>
                <a:gd name="connsiteX12-1195" fmla="*/ 909391 w 1556774"/>
                <a:gd name="connsiteY12-1196" fmla="*/ 450008 h 981339"/>
                <a:gd name="connsiteX13-1197" fmla="*/ 766089 w 1556774"/>
                <a:gd name="connsiteY13-1198" fmla="*/ 388593 h 981339"/>
                <a:gd name="connsiteX14-1199" fmla="*/ 800209 w 1556774"/>
                <a:gd name="connsiteY14-1200" fmla="*/ 204349 h 981339"/>
                <a:gd name="connsiteX0-1201" fmla="*/ 800209 w 1556774"/>
                <a:gd name="connsiteY0-1202" fmla="*/ 204349 h 981339"/>
                <a:gd name="connsiteX1-1203" fmla="*/ 196266 w 1556774"/>
                <a:gd name="connsiteY1-1204" fmla="*/ 12686 h 981339"/>
                <a:gd name="connsiteX2-1205" fmla="*/ 147370 w 1556774"/>
                <a:gd name="connsiteY2-1206" fmla="*/ 306113 h 981339"/>
                <a:gd name="connsiteX3-1207" fmla="*/ 12021 w 1556774"/>
                <a:gd name="connsiteY3-1208" fmla="*/ 518188 h 981339"/>
                <a:gd name="connsiteX4-1209" fmla="*/ 636377 w 1556774"/>
                <a:gd name="connsiteY4-1210" fmla="*/ 741181 h 981339"/>
                <a:gd name="connsiteX5-1211" fmla="*/ 705803 w 1556774"/>
                <a:gd name="connsiteY5-1212" fmla="*/ 624047 h 981339"/>
                <a:gd name="connsiteX6-1213" fmla="*/ 859369 w 1556774"/>
                <a:gd name="connsiteY6-1214" fmla="*/ 679765 h 981339"/>
                <a:gd name="connsiteX7-1215" fmla="*/ 1189170 w 1556774"/>
                <a:gd name="connsiteY7-1216" fmla="*/ 914032 h 981339"/>
                <a:gd name="connsiteX8-1217" fmla="*/ 1507637 w 1556774"/>
                <a:gd name="connsiteY8-1218" fmla="*/ 786693 h 981339"/>
                <a:gd name="connsiteX9-1219" fmla="*/ 1173267 w 1556774"/>
                <a:gd name="connsiteY9-1220" fmla="*/ 634312 h 981339"/>
                <a:gd name="connsiteX10-1221" fmla="*/ 1250585 w 1556774"/>
                <a:gd name="connsiteY10-1222" fmla="*/ 438081 h 981339"/>
                <a:gd name="connsiteX11-1223" fmla="*/ 964576 w 1556774"/>
                <a:gd name="connsiteY11-1224" fmla="*/ 344802 h 981339"/>
                <a:gd name="connsiteX12-1225" fmla="*/ 909391 w 1556774"/>
                <a:gd name="connsiteY12-1226" fmla="*/ 450008 h 981339"/>
                <a:gd name="connsiteX13-1227" fmla="*/ 766089 w 1556774"/>
                <a:gd name="connsiteY13-1228" fmla="*/ 388593 h 981339"/>
                <a:gd name="connsiteX14-1229" fmla="*/ 800209 w 1556774"/>
                <a:gd name="connsiteY14-1230" fmla="*/ 204349 h 981339"/>
                <a:gd name="connsiteX0-1231" fmla="*/ 800209 w 1556774"/>
                <a:gd name="connsiteY0-1232" fmla="*/ 204349 h 981339"/>
                <a:gd name="connsiteX1-1233" fmla="*/ 196266 w 1556774"/>
                <a:gd name="connsiteY1-1234" fmla="*/ 12686 h 981339"/>
                <a:gd name="connsiteX2-1235" fmla="*/ 147370 w 1556774"/>
                <a:gd name="connsiteY2-1236" fmla="*/ 306113 h 981339"/>
                <a:gd name="connsiteX3-1237" fmla="*/ 12021 w 1556774"/>
                <a:gd name="connsiteY3-1238" fmla="*/ 518188 h 981339"/>
                <a:gd name="connsiteX4-1239" fmla="*/ 636377 w 1556774"/>
                <a:gd name="connsiteY4-1240" fmla="*/ 741181 h 981339"/>
                <a:gd name="connsiteX5-1241" fmla="*/ 705803 w 1556774"/>
                <a:gd name="connsiteY5-1242" fmla="*/ 624047 h 981339"/>
                <a:gd name="connsiteX6-1243" fmla="*/ 859369 w 1556774"/>
                <a:gd name="connsiteY6-1244" fmla="*/ 679765 h 981339"/>
                <a:gd name="connsiteX7-1245" fmla="*/ 1189170 w 1556774"/>
                <a:gd name="connsiteY7-1246" fmla="*/ 914032 h 981339"/>
                <a:gd name="connsiteX8-1247" fmla="*/ 1507637 w 1556774"/>
                <a:gd name="connsiteY8-1248" fmla="*/ 786693 h 981339"/>
                <a:gd name="connsiteX9-1249" fmla="*/ 1173267 w 1556774"/>
                <a:gd name="connsiteY9-1250" fmla="*/ 634312 h 981339"/>
                <a:gd name="connsiteX10-1251" fmla="*/ 1250585 w 1556774"/>
                <a:gd name="connsiteY10-1252" fmla="*/ 438081 h 981339"/>
                <a:gd name="connsiteX11-1253" fmla="*/ 964576 w 1556774"/>
                <a:gd name="connsiteY11-1254" fmla="*/ 344802 h 981339"/>
                <a:gd name="connsiteX12-1255" fmla="*/ 909391 w 1556774"/>
                <a:gd name="connsiteY12-1256" fmla="*/ 450008 h 981339"/>
                <a:gd name="connsiteX13-1257" fmla="*/ 766089 w 1556774"/>
                <a:gd name="connsiteY13-1258" fmla="*/ 388593 h 981339"/>
                <a:gd name="connsiteX14-1259" fmla="*/ 800209 w 1556774"/>
                <a:gd name="connsiteY14-1260" fmla="*/ 204349 h 981339"/>
                <a:gd name="connsiteX0-1261" fmla="*/ 800209 w 1527868"/>
                <a:gd name="connsiteY0-1262" fmla="*/ 204349 h 975126"/>
                <a:gd name="connsiteX1-1263" fmla="*/ 196266 w 1527868"/>
                <a:gd name="connsiteY1-1264" fmla="*/ 12686 h 975126"/>
                <a:gd name="connsiteX2-1265" fmla="*/ 147370 w 1527868"/>
                <a:gd name="connsiteY2-1266" fmla="*/ 306113 h 975126"/>
                <a:gd name="connsiteX3-1267" fmla="*/ 12021 w 1527868"/>
                <a:gd name="connsiteY3-1268" fmla="*/ 518188 h 975126"/>
                <a:gd name="connsiteX4-1269" fmla="*/ 636377 w 1527868"/>
                <a:gd name="connsiteY4-1270" fmla="*/ 741181 h 975126"/>
                <a:gd name="connsiteX5-1271" fmla="*/ 705803 w 1527868"/>
                <a:gd name="connsiteY5-1272" fmla="*/ 624047 h 975126"/>
                <a:gd name="connsiteX6-1273" fmla="*/ 859369 w 1527868"/>
                <a:gd name="connsiteY6-1274" fmla="*/ 679765 h 975126"/>
                <a:gd name="connsiteX7-1275" fmla="*/ 1189170 w 1527868"/>
                <a:gd name="connsiteY7-1276" fmla="*/ 914032 h 975126"/>
                <a:gd name="connsiteX8-1277" fmla="*/ 1467881 w 1527868"/>
                <a:gd name="connsiteY8-1278" fmla="*/ 742961 h 975126"/>
                <a:gd name="connsiteX9-1279" fmla="*/ 1173267 w 1527868"/>
                <a:gd name="connsiteY9-1280" fmla="*/ 634312 h 975126"/>
                <a:gd name="connsiteX10-1281" fmla="*/ 1250585 w 1527868"/>
                <a:gd name="connsiteY10-1282" fmla="*/ 438081 h 975126"/>
                <a:gd name="connsiteX11-1283" fmla="*/ 964576 w 1527868"/>
                <a:gd name="connsiteY11-1284" fmla="*/ 344802 h 975126"/>
                <a:gd name="connsiteX12-1285" fmla="*/ 909391 w 1527868"/>
                <a:gd name="connsiteY12-1286" fmla="*/ 450008 h 975126"/>
                <a:gd name="connsiteX13-1287" fmla="*/ 766089 w 1527868"/>
                <a:gd name="connsiteY13-1288" fmla="*/ 388593 h 975126"/>
                <a:gd name="connsiteX14-1289" fmla="*/ 800209 w 1527868"/>
                <a:gd name="connsiteY14-1290" fmla="*/ 204349 h 975126"/>
                <a:gd name="connsiteX0-1291" fmla="*/ 800209 w 1527868"/>
                <a:gd name="connsiteY0-1292" fmla="*/ 204349 h 975126"/>
                <a:gd name="connsiteX1-1293" fmla="*/ 196266 w 1527868"/>
                <a:gd name="connsiteY1-1294" fmla="*/ 12686 h 975126"/>
                <a:gd name="connsiteX2-1295" fmla="*/ 147370 w 1527868"/>
                <a:gd name="connsiteY2-1296" fmla="*/ 306113 h 975126"/>
                <a:gd name="connsiteX3-1297" fmla="*/ 12021 w 1527868"/>
                <a:gd name="connsiteY3-1298" fmla="*/ 518188 h 975126"/>
                <a:gd name="connsiteX4-1299" fmla="*/ 636377 w 1527868"/>
                <a:gd name="connsiteY4-1300" fmla="*/ 741181 h 975126"/>
                <a:gd name="connsiteX5-1301" fmla="*/ 705803 w 1527868"/>
                <a:gd name="connsiteY5-1302" fmla="*/ 624047 h 975126"/>
                <a:gd name="connsiteX6-1303" fmla="*/ 859369 w 1527868"/>
                <a:gd name="connsiteY6-1304" fmla="*/ 679765 h 975126"/>
                <a:gd name="connsiteX7-1305" fmla="*/ 1189170 w 1527868"/>
                <a:gd name="connsiteY7-1306" fmla="*/ 914032 h 975126"/>
                <a:gd name="connsiteX8-1307" fmla="*/ 1467881 w 1527868"/>
                <a:gd name="connsiteY8-1308" fmla="*/ 742961 h 975126"/>
                <a:gd name="connsiteX9-1309" fmla="*/ 1173267 w 1527868"/>
                <a:gd name="connsiteY9-1310" fmla="*/ 634312 h 975126"/>
                <a:gd name="connsiteX10-1311" fmla="*/ 1250585 w 1527868"/>
                <a:gd name="connsiteY10-1312" fmla="*/ 438081 h 975126"/>
                <a:gd name="connsiteX11-1313" fmla="*/ 964576 w 1527868"/>
                <a:gd name="connsiteY11-1314" fmla="*/ 344802 h 975126"/>
                <a:gd name="connsiteX12-1315" fmla="*/ 909391 w 1527868"/>
                <a:gd name="connsiteY12-1316" fmla="*/ 450008 h 975126"/>
                <a:gd name="connsiteX13-1317" fmla="*/ 766089 w 1527868"/>
                <a:gd name="connsiteY13-1318" fmla="*/ 388593 h 975126"/>
                <a:gd name="connsiteX14-1319" fmla="*/ 800209 w 1527868"/>
                <a:gd name="connsiteY14-1320" fmla="*/ 204349 h 975126"/>
                <a:gd name="connsiteX0-1321" fmla="*/ 800209 w 1499884"/>
                <a:gd name="connsiteY0-1322" fmla="*/ 204349 h 986483"/>
                <a:gd name="connsiteX1-1323" fmla="*/ 196266 w 1499884"/>
                <a:gd name="connsiteY1-1324" fmla="*/ 12686 h 986483"/>
                <a:gd name="connsiteX2-1325" fmla="*/ 147370 w 1499884"/>
                <a:gd name="connsiteY2-1326" fmla="*/ 306113 h 986483"/>
                <a:gd name="connsiteX3-1327" fmla="*/ 12021 w 1499884"/>
                <a:gd name="connsiteY3-1328" fmla="*/ 518188 h 986483"/>
                <a:gd name="connsiteX4-1329" fmla="*/ 636377 w 1499884"/>
                <a:gd name="connsiteY4-1330" fmla="*/ 741181 h 986483"/>
                <a:gd name="connsiteX5-1331" fmla="*/ 705803 w 1499884"/>
                <a:gd name="connsiteY5-1332" fmla="*/ 624047 h 986483"/>
                <a:gd name="connsiteX6-1333" fmla="*/ 859369 w 1499884"/>
                <a:gd name="connsiteY6-1334" fmla="*/ 679765 h 986483"/>
                <a:gd name="connsiteX7-1335" fmla="*/ 1189170 w 1499884"/>
                <a:gd name="connsiteY7-1336" fmla="*/ 914032 h 986483"/>
                <a:gd name="connsiteX8-1337" fmla="*/ 1467881 w 1499884"/>
                <a:gd name="connsiteY8-1338" fmla="*/ 742961 h 986483"/>
                <a:gd name="connsiteX9-1339" fmla="*/ 1173267 w 1499884"/>
                <a:gd name="connsiteY9-1340" fmla="*/ 634312 h 986483"/>
                <a:gd name="connsiteX10-1341" fmla="*/ 1250585 w 1499884"/>
                <a:gd name="connsiteY10-1342" fmla="*/ 438081 h 986483"/>
                <a:gd name="connsiteX11-1343" fmla="*/ 964576 w 1499884"/>
                <a:gd name="connsiteY11-1344" fmla="*/ 344802 h 986483"/>
                <a:gd name="connsiteX12-1345" fmla="*/ 909391 w 1499884"/>
                <a:gd name="connsiteY12-1346" fmla="*/ 450008 h 986483"/>
                <a:gd name="connsiteX13-1347" fmla="*/ 766089 w 1499884"/>
                <a:gd name="connsiteY13-1348" fmla="*/ 388593 h 986483"/>
                <a:gd name="connsiteX14-1349" fmla="*/ 800209 w 1499884"/>
                <a:gd name="connsiteY14-1350" fmla="*/ 204349 h 986483"/>
                <a:gd name="connsiteX0-1351" fmla="*/ 800209 w 1505435"/>
                <a:gd name="connsiteY0-1352" fmla="*/ 204349 h 1015754"/>
                <a:gd name="connsiteX1-1353" fmla="*/ 196266 w 1505435"/>
                <a:gd name="connsiteY1-1354" fmla="*/ 12686 h 1015754"/>
                <a:gd name="connsiteX2-1355" fmla="*/ 147370 w 1505435"/>
                <a:gd name="connsiteY2-1356" fmla="*/ 306113 h 1015754"/>
                <a:gd name="connsiteX3-1357" fmla="*/ 12021 w 1505435"/>
                <a:gd name="connsiteY3-1358" fmla="*/ 518188 h 1015754"/>
                <a:gd name="connsiteX4-1359" fmla="*/ 636377 w 1505435"/>
                <a:gd name="connsiteY4-1360" fmla="*/ 741181 h 1015754"/>
                <a:gd name="connsiteX5-1361" fmla="*/ 705803 w 1505435"/>
                <a:gd name="connsiteY5-1362" fmla="*/ 624047 h 1015754"/>
                <a:gd name="connsiteX6-1363" fmla="*/ 859369 w 1505435"/>
                <a:gd name="connsiteY6-1364" fmla="*/ 679765 h 1015754"/>
                <a:gd name="connsiteX7-1365" fmla="*/ 1189170 w 1505435"/>
                <a:gd name="connsiteY7-1366" fmla="*/ 914032 h 1015754"/>
                <a:gd name="connsiteX8-1367" fmla="*/ 1467881 w 1505435"/>
                <a:gd name="connsiteY8-1368" fmla="*/ 742961 h 1015754"/>
                <a:gd name="connsiteX9-1369" fmla="*/ 1173267 w 1505435"/>
                <a:gd name="connsiteY9-1370" fmla="*/ 634312 h 1015754"/>
                <a:gd name="connsiteX10-1371" fmla="*/ 1250585 w 1505435"/>
                <a:gd name="connsiteY10-1372" fmla="*/ 438081 h 1015754"/>
                <a:gd name="connsiteX11-1373" fmla="*/ 964576 w 1505435"/>
                <a:gd name="connsiteY11-1374" fmla="*/ 344802 h 1015754"/>
                <a:gd name="connsiteX12-1375" fmla="*/ 909391 w 1505435"/>
                <a:gd name="connsiteY12-1376" fmla="*/ 450008 h 1015754"/>
                <a:gd name="connsiteX13-1377" fmla="*/ 766089 w 1505435"/>
                <a:gd name="connsiteY13-1378" fmla="*/ 388593 h 1015754"/>
                <a:gd name="connsiteX14-1379" fmla="*/ 800209 w 1505435"/>
                <a:gd name="connsiteY14-1380" fmla="*/ 204349 h 101575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7" name="Freeform 105"/>
            <p:cNvSpPr/>
            <p:nvPr/>
          </p:nvSpPr>
          <p:spPr>
            <a:xfrm rot="20634645">
              <a:off x="2071598" y="3466865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-1" fmla="*/ 812042 w 1535373"/>
                <a:gd name="connsiteY0-2" fmla="*/ 191663 h 901346"/>
                <a:gd name="connsiteX1-3" fmla="*/ 208099 w 1535373"/>
                <a:gd name="connsiteY1-4" fmla="*/ 0 h 901346"/>
                <a:gd name="connsiteX2-5" fmla="*/ 143301 w 1535373"/>
                <a:gd name="connsiteY2-6" fmla="*/ 273549 h 901346"/>
                <a:gd name="connsiteX3-7" fmla="*/ 0 w 1535373"/>
                <a:gd name="connsiteY3-8" fmla="*/ 457794 h 901346"/>
                <a:gd name="connsiteX4-9" fmla="*/ 600501 w 1535373"/>
                <a:gd name="connsiteY4-10" fmla="*/ 744397 h 901346"/>
                <a:gd name="connsiteX5-11" fmla="*/ 709684 w 1535373"/>
                <a:gd name="connsiteY5-12" fmla="*/ 635215 h 901346"/>
                <a:gd name="connsiteX6-13" fmla="*/ 887104 w 1535373"/>
                <a:gd name="connsiteY6-14" fmla="*/ 682982 h 901346"/>
                <a:gd name="connsiteX7-15" fmla="*/ 1201003 w 1535373"/>
                <a:gd name="connsiteY7-16" fmla="*/ 901346 h 901346"/>
                <a:gd name="connsiteX8-17" fmla="*/ 1535373 w 1535373"/>
                <a:gd name="connsiteY8-18" fmla="*/ 805812 h 901346"/>
                <a:gd name="connsiteX9-19" fmla="*/ 1201003 w 1535373"/>
                <a:gd name="connsiteY9-20" fmla="*/ 669334 h 901346"/>
                <a:gd name="connsiteX10-21" fmla="*/ 1262418 w 1535373"/>
                <a:gd name="connsiteY10-22" fmla="*/ 437322 h 901346"/>
                <a:gd name="connsiteX11-23" fmla="*/ 996287 w 1535373"/>
                <a:gd name="connsiteY11-24" fmla="*/ 328140 h 901346"/>
                <a:gd name="connsiteX12-25" fmla="*/ 921224 w 1535373"/>
                <a:gd name="connsiteY12-26" fmla="*/ 437322 h 901346"/>
                <a:gd name="connsiteX13-27" fmla="*/ 777922 w 1535373"/>
                <a:gd name="connsiteY13-28" fmla="*/ 375907 h 901346"/>
                <a:gd name="connsiteX14-29" fmla="*/ 812042 w 1535373"/>
                <a:gd name="connsiteY14-30" fmla="*/ 191663 h 901346"/>
                <a:gd name="connsiteX0-31" fmla="*/ 812042 w 1535373"/>
                <a:gd name="connsiteY0-32" fmla="*/ 204349 h 914032"/>
                <a:gd name="connsiteX1-33" fmla="*/ 208099 w 1535373"/>
                <a:gd name="connsiteY1-34" fmla="*/ 12686 h 914032"/>
                <a:gd name="connsiteX2-35" fmla="*/ 143301 w 1535373"/>
                <a:gd name="connsiteY2-36" fmla="*/ 286235 h 914032"/>
                <a:gd name="connsiteX3-37" fmla="*/ 0 w 1535373"/>
                <a:gd name="connsiteY3-38" fmla="*/ 470480 h 914032"/>
                <a:gd name="connsiteX4-39" fmla="*/ 600501 w 1535373"/>
                <a:gd name="connsiteY4-40" fmla="*/ 757083 h 914032"/>
                <a:gd name="connsiteX5-41" fmla="*/ 709684 w 1535373"/>
                <a:gd name="connsiteY5-42" fmla="*/ 647901 h 914032"/>
                <a:gd name="connsiteX6-43" fmla="*/ 887104 w 1535373"/>
                <a:gd name="connsiteY6-44" fmla="*/ 695668 h 914032"/>
                <a:gd name="connsiteX7-45" fmla="*/ 1201003 w 1535373"/>
                <a:gd name="connsiteY7-46" fmla="*/ 914032 h 914032"/>
                <a:gd name="connsiteX8-47" fmla="*/ 1535373 w 1535373"/>
                <a:gd name="connsiteY8-48" fmla="*/ 818498 h 914032"/>
                <a:gd name="connsiteX9-49" fmla="*/ 1201003 w 1535373"/>
                <a:gd name="connsiteY9-50" fmla="*/ 682020 h 914032"/>
                <a:gd name="connsiteX10-51" fmla="*/ 1262418 w 1535373"/>
                <a:gd name="connsiteY10-52" fmla="*/ 450008 h 914032"/>
                <a:gd name="connsiteX11-53" fmla="*/ 996287 w 1535373"/>
                <a:gd name="connsiteY11-54" fmla="*/ 340826 h 914032"/>
                <a:gd name="connsiteX12-55" fmla="*/ 921224 w 1535373"/>
                <a:gd name="connsiteY12-56" fmla="*/ 450008 h 914032"/>
                <a:gd name="connsiteX13-57" fmla="*/ 777922 w 1535373"/>
                <a:gd name="connsiteY13-58" fmla="*/ 388593 h 914032"/>
                <a:gd name="connsiteX14-59" fmla="*/ 812042 w 1535373"/>
                <a:gd name="connsiteY14-60" fmla="*/ 204349 h 914032"/>
                <a:gd name="connsiteX0-61" fmla="*/ 812042 w 1535373"/>
                <a:gd name="connsiteY0-62" fmla="*/ 204349 h 914032"/>
                <a:gd name="connsiteX1-63" fmla="*/ 208099 w 1535373"/>
                <a:gd name="connsiteY1-64" fmla="*/ 12686 h 914032"/>
                <a:gd name="connsiteX2-65" fmla="*/ 143301 w 1535373"/>
                <a:gd name="connsiteY2-66" fmla="*/ 286235 h 914032"/>
                <a:gd name="connsiteX3-67" fmla="*/ 0 w 1535373"/>
                <a:gd name="connsiteY3-68" fmla="*/ 470480 h 914032"/>
                <a:gd name="connsiteX4-69" fmla="*/ 600501 w 1535373"/>
                <a:gd name="connsiteY4-70" fmla="*/ 757083 h 914032"/>
                <a:gd name="connsiteX5-71" fmla="*/ 709684 w 1535373"/>
                <a:gd name="connsiteY5-72" fmla="*/ 647901 h 914032"/>
                <a:gd name="connsiteX6-73" fmla="*/ 887104 w 1535373"/>
                <a:gd name="connsiteY6-74" fmla="*/ 695668 h 914032"/>
                <a:gd name="connsiteX7-75" fmla="*/ 1201003 w 1535373"/>
                <a:gd name="connsiteY7-76" fmla="*/ 914032 h 914032"/>
                <a:gd name="connsiteX8-77" fmla="*/ 1535373 w 1535373"/>
                <a:gd name="connsiteY8-78" fmla="*/ 818498 h 914032"/>
                <a:gd name="connsiteX9-79" fmla="*/ 1201003 w 1535373"/>
                <a:gd name="connsiteY9-80" fmla="*/ 682020 h 914032"/>
                <a:gd name="connsiteX10-81" fmla="*/ 1262418 w 1535373"/>
                <a:gd name="connsiteY10-82" fmla="*/ 450008 h 914032"/>
                <a:gd name="connsiteX11-83" fmla="*/ 996287 w 1535373"/>
                <a:gd name="connsiteY11-84" fmla="*/ 340826 h 914032"/>
                <a:gd name="connsiteX12-85" fmla="*/ 921224 w 1535373"/>
                <a:gd name="connsiteY12-86" fmla="*/ 450008 h 914032"/>
                <a:gd name="connsiteX13-87" fmla="*/ 777922 w 1535373"/>
                <a:gd name="connsiteY13-88" fmla="*/ 388593 h 914032"/>
                <a:gd name="connsiteX14-89" fmla="*/ 812042 w 1535373"/>
                <a:gd name="connsiteY14-90" fmla="*/ 204349 h 914032"/>
                <a:gd name="connsiteX0-91" fmla="*/ 812042 w 1535373"/>
                <a:gd name="connsiteY0-92" fmla="*/ 204349 h 914032"/>
                <a:gd name="connsiteX1-93" fmla="*/ 208099 w 1535373"/>
                <a:gd name="connsiteY1-94" fmla="*/ 12686 h 914032"/>
                <a:gd name="connsiteX2-95" fmla="*/ 159203 w 1535373"/>
                <a:gd name="connsiteY2-96" fmla="*/ 306113 h 914032"/>
                <a:gd name="connsiteX3-97" fmla="*/ 0 w 1535373"/>
                <a:gd name="connsiteY3-98" fmla="*/ 470480 h 914032"/>
                <a:gd name="connsiteX4-99" fmla="*/ 600501 w 1535373"/>
                <a:gd name="connsiteY4-100" fmla="*/ 757083 h 914032"/>
                <a:gd name="connsiteX5-101" fmla="*/ 709684 w 1535373"/>
                <a:gd name="connsiteY5-102" fmla="*/ 647901 h 914032"/>
                <a:gd name="connsiteX6-103" fmla="*/ 887104 w 1535373"/>
                <a:gd name="connsiteY6-104" fmla="*/ 695668 h 914032"/>
                <a:gd name="connsiteX7-105" fmla="*/ 1201003 w 1535373"/>
                <a:gd name="connsiteY7-106" fmla="*/ 914032 h 914032"/>
                <a:gd name="connsiteX8-107" fmla="*/ 1535373 w 1535373"/>
                <a:gd name="connsiteY8-108" fmla="*/ 818498 h 914032"/>
                <a:gd name="connsiteX9-109" fmla="*/ 1201003 w 1535373"/>
                <a:gd name="connsiteY9-110" fmla="*/ 682020 h 914032"/>
                <a:gd name="connsiteX10-111" fmla="*/ 1262418 w 1535373"/>
                <a:gd name="connsiteY10-112" fmla="*/ 450008 h 914032"/>
                <a:gd name="connsiteX11-113" fmla="*/ 996287 w 1535373"/>
                <a:gd name="connsiteY11-114" fmla="*/ 340826 h 914032"/>
                <a:gd name="connsiteX12-115" fmla="*/ 921224 w 1535373"/>
                <a:gd name="connsiteY12-116" fmla="*/ 450008 h 914032"/>
                <a:gd name="connsiteX13-117" fmla="*/ 777922 w 1535373"/>
                <a:gd name="connsiteY13-118" fmla="*/ 388593 h 914032"/>
                <a:gd name="connsiteX14-119" fmla="*/ 812042 w 1535373"/>
                <a:gd name="connsiteY14-120" fmla="*/ 204349 h 914032"/>
                <a:gd name="connsiteX0-121" fmla="*/ 788188 w 1511519"/>
                <a:gd name="connsiteY0-122" fmla="*/ 204349 h 914032"/>
                <a:gd name="connsiteX1-123" fmla="*/ 184245 w 1511519"/>
                <a:gd name="connsiteY1-124" fmla="*/ 12686 h 914032"/>
                <a:gd name="connsiteX2-125" fmla="*/ 135349 w 1511519"/>
                <a:gd name="connsiteY2-126" fmla="*/ 306113 h 914032"/>
                <a:gd name="connsiteX3-127" fmla="*/ 0 w 1511519"/>
                <a:gd name="connsiteY3-128" fmla="*/ 518188 h 914032"/>
                <a:gd name="connsiteX4-129" fmla="*/ 576647 w 1511519"/>
                <a:gd name="connsiteY4-130" fmla="*/ 757083 h 914032"/>
                <a:gd name="connsiteX5-131" fmla="*/ 685830 w 1511519"/>
                <a:gd name="connsiteY5-132" fmla="*/ 647901 h 914032"/>
                <a:gd name="connsiteX6-133" fmla="*/ 863250 w 1511519"/>
                <a:gd name="connsiteY6-134" fmla="*/ 695668 h 914032"/>
                <a:gd name="connsiteX7-135" fmla="*/ 1177149 w 1511519"/>
                <a:gd name="connsiteY7-136" fmla="*/ 914032 h 914032"/>
                <a:gd name="connsiteX8-137" fmla="*/ 1511519 w 1511519"/>
                <a:gd name="connsiteY8-138" fmla="*/ 818498 h 914032"/>
                <a:gd name="connsiteX9-139" fmla="*/ 1177149 w 1511519"/>
                <a:gd name="connsiteY9-140" fmla="*/ 682020 h 914032"/>
                <a:gd name="connsiteX10-141" fmla="*/ 1238564 w 1511519"/>
                <a:gd name="connsiteY10-142" fmla="*/ 450008 h 914032"/>
                <a:gd name="connsiteX11-143" fmla="*/ 972433 w 1511519"/>
                <a:gd name="connsiteY11-144" fmla="*/ 340826 h 914032"/>
                <a:gd name="connsiteX12-145" fmla="*/ 897370 w 1511519"/>
                <a:gd name="connsiteY12-146" fmla="*/ 450008 h 914032"/>
                <a:gd name="connsiteX13-147" fmla="*/ 754068 w 1511519"/>
                <a:gd name="connsiteY13-148" fmla="*/ 388593 h 914032"/>
                <a:gd name="connsiteX14-149" fmla="*/ 788188 w 1511519"/>
                <a:gd name="connsiteY14-150" fmla="*/ 204349 h 914032"/>
                <a:gd name="connsiteX0-151" fmla="*/ 802902 w 1526233"/>
                <a:gd name="connsiteY0-152" fmla="*/ 204349 h 914032"/>
                <a:gd name="connsiteX1-153" fmla="*/ 198959 w 1526233"/>
                <a:gd name="connsiteY1-154" fmla="*/ 12686 h 914032"/>
                <a:gd name="connsiteX2-155" fmla="*/ 150063 w 1526233"/>
                <a:gd name="connsiteY2-156" fmla="*/ 306113 h 914032"/>
                <a:gd name="connsiteX3-157" fmla="*/ 14714 w 1526233"/>
                <a:gd name="connsiteY3-158" fmla="*/ 518188 h 914032"/>
                <a:gd name="connsiteX4-159" fmla="*/ 591361 w 1526233"/>
                <a:gd name="connsiteY4-160" fmla="*/ 757083 h 914032"/>
                <a:gd name="connsiteX5-161" fmla="*/ 700544 w 1526233"/>
                <a:gd name="connsiteY5-162" fmla="*/ 647901 h 914032"/>
                <a:gd name="connsiteX6-163" fmla="*/ 877964 w 1526233"/>
                <a:gd name="connsiteY6-164" fmla="*/ 695668 h 914032"/>
                <a:gd name="connsiteX7-165" fmla="*/ 1191863 w 1526233"/>
                <a:gd name="connsiteY7-166" fmla="*/ 914032 h 914032"/>
                <a:gd name="connsiteX8-167" fmla="*/ 1526233 w 1526233"/>
                <a:gd name="connsiteY8-168" fmla="*/ 818498 h 914032"/>
                <a:gd name="connsiteX9-169" fmla="*/ 1191863 w 1526233"/>
                <a:gd name="connsiteY9-170" fmla="*/ 682020 h 914032"/>
                <a:gd name="connsiteX10-171" fmla="*/ 1253278 w 1526233"/>
                <a:gd name="connsiteY10-172" fmla="*/ 450008 h 914032"/>
                <a:gd name="connsiteX11-173" fmla="*/ 987147 w 1526233"/>
                <a:gd name="connsiteY11-174" fmla="*/ 340826 h 914032"/>
                <a:gd name="connsiteX12-175" fmla="*/ 912084 w 1526233"/>
                <a:gd name="connsiteY12-176" fmla="*/ 450008 h 914032"/>
                <a:gd name="connsiteX13-177" fmla="*/ 768782 w 1526233"/>
                <a:gd name="connsiteY13-178" fmla="*/ 388593 h 914032"/>
                <a:gd name="connsiteX14-179" fmla="*/ 802902 w 1526233"/>
                <a:gd name="connsiteY14-180" fmla="*/ 204349 h 914032"/>
                <a:gd name="connsiteX0-181" fmla="*/ 802902 w 1526233"/>
                <a:gd name="connsiteY0-182" fmla="*/ 204349 h 914032"/>
                <a:gd name="connsiteX1-183" fmla="*/ 198959 w 1526233"/>
                <a:gd name="connsiteY1-184" fmla="*/ 12686 h 914032"/>
                <a:gd name="connsiteX2-185" fmla="*/ 150063 w 1526233"/>
                <a:gd name="connsiteY2-186" fmla="*/ 306113 h 914032"/>
                <a:gd name="connsiteX3-187" fmla="*/ 14714 w 1526233"/>
                <a:gd name="connsiteY3-188" fmla="*/ 518188 h 914032"/>
                <a:gd name="connsiteX4-189" fmla="*/ 591361 w 1526233"/>
                <a:gd name="connsiteY4-190" fmla="*/ 757083 h 914032"/>
                <a:gd name="connsiteX5-191" fmla="*/ 700544 w 1526233"/>
                <a:gd name="connsiteY5-192" fmla="*/ 647901 h 914032"/>
                <a:gd name="connsiteX6-193" fmla="*/ 877964 w 1526233"/>
                <a:gd name="connsiteY6-194" fmla="*/ 695668 h 914032"/>
                <a:gd name="connsiteX7-195" fmla="*/ 1191863 w 1526233"/>
                <a:gd name="connsiteY7-196" fmla="*/ 914032 h 914032"/>
                <a:gd name="connsiteX8-197" fmla="*/ 1526233 w 1526233"/>
                <a:gd name="connsiteY8-198" fmla="*/ 818498 h 914032"/>
                <a:gd name="connsiteX9-199" fmla="*/ 1191863 w 1526233"/>
                <a:gd name="connsiteY9-200" fmla="*/ 682020 h 914032"/>
                <a:gd name="connsiteX10-201" fmla="*/ 1253278 w 1526233"/>
                <a:gd name="connsiteY10-202" fmla="*/ 450008 h 914032"/>
                <a:gd name="connsiteX11-203" fmla="*/ 987147 w 1526233"/>
                <a:gd name="connsiteY11-204" fmla="*/ 340826 h 914032"/>
                <a:gd name="connsiteX12-205" fmla="*/ 912084 w 1526233"/>
                <a:gd name="connsiteY12-206" fmla="*/ 450008 h 914032"/>
                <a:gd name="connsiteX13-207" fmla="*/ 768782 w 1526233"/>
                <a:gd name="connsiteY13-208" fmla="*/ 388593 h 914032"/>
                <a:gd name="connsiteX14-209" fmla="*/ 802902 w 1526233"/>
                <a:gd name="connsiteY14-210" fmla="*/ 204349 h 914032"/>
                <a:gd name="connsiteX0-211" fmla="*/ 800209 w 1523540"/>
                <a:gd name="connsiteY0-212" fmla="*/ 204349 h 914032"/>
                <a:gd name="connsiteX1-213" fmla="*/ 196266 w 1523540"/>
                <a:gd name="connsiteY1-214" fmla="*/ 12686 h 914032"/>
                <a:gd name="connsiteX2-215" fmla="*/ 147370 w 1523540"/>
                <a:gd name="connsiteY2-216" fmla="*/ 306113 h 914032"/>
                <a:gd name="connsiteX3-217" fmla="*/ 12021 w 1523540"/>
                <a:gd name="connsiteY3-218" fmla="*/ 518188 h 914032"/>
                <a:gd name="connsiteX4-219" fmla="*/ 588668 w 1523540"/>
                <a:gd name="connsiteY4-220" fmla="*/ 757083 h 914032"/>
                <a:gd name="connsiteX5-221" fmla="*/ 697851 w 1523540"/>
                <a:gd name="connsiteY5-222" fmla="*/ 647901 h 914032"/>
                <a:gd name="connsiteX6-223" fmla="*/ 875271 w 1523540"/>
                <a:gd name="connsiteY6-224" fmla="*/ 695668 h 914032"/>
                <a:gd name="connsiteX7-225" fmla="*/ 1189170 w 1523540"/>
                <a:gd name="connsiteY7-226" fmla="*/ 914032 h 914032"/>
                <a:gd name="connsiteX8-227" fmla="*/ 1523540 w 1523540"/>
                <a:gd name="connsiteY8-228" fmla="*/ 818498 h 914032"/>
                <a:gd name="connsiteX9-229" fmla="*/ 1189170 w 1523540"/>
                <a:gd name="connsiteY9-230" fmla="*/ 682020 h 914032"/>
                <a:gd name="connsiteX10-231" fmla="*/ 1250585 w 1523540"/>
                <a:gd name="connsiteY10-232" fmla="*/ 450008 h 914032"/>
                <a:gd name="connsiteX11-233" fmla="*/ 984454 w 1523540"/>
                <a:gd name="connsiteY11-234" fmla="*/ 340826 h 914032"/>
                <a:gd name="connsiteX12-235" fmla="*/ 909391 w 1523540"/>
                <a:gd name="connsiteY12-236" fmla="*/ 450008 h 914032"/>
                <a:gd name="connsiteX13-237" fmla="*/ 766089 w 1523540"/>
                <a:gd name="connsiteY13-238" fmla="*/ 388593 h 914032"/>
                <a:gd name="connsiteX14-239" fmla="*/ 800209 w 1523540"/>
                <a:gd name="connsiteY14-240" fmla="*/ 204349 h 914032"/>
                <a:gd name="connsiteX0-241" fmla="*/ 800209 w 1523540"/>
                <a:gd name="connsiteY0-242" fmla="*/ 204349 h 914032"/>
                <a:gd name="connsiteX1-243" fmla="*/ 196266 w 1523540"/>
                <a:gd name="connsiteY1-244" fmla="*/ 12686 h 914032"/>
                <a:gd name="connsiteX2-245" fmla="*/ 147370 w 1523540"/>
                <a:gd name="connsiteY2-246" fmla="*/ 306113 h 914032"/>
                <a:gd name="connsiteX3-247" fmla="*/ 12021 w 1523540"/>
                <a:gd name="connsiteY3-248" fmla="*/ 518188 h 914032"/>
                <a:gd name="connsiteX4-249" fmla="*/ 652279 w 1523540"/>
                <a:gd name="connsiteY4-250" fmla="*/ 757083 h 914032"/>
                <a:gd name="connsiteX5-251" fmla="*/ 697851 w 1523540"/>
                <a:gd name="connsiteY5-252" fmla="*/ 647901 h 914032"/>
                <a:gd name="connsiteX6-253" fmla="*/ 875271 w 1523540"/>
                <a:gd name="connsiteY6-254" fmla="*/ 695668 h 914032"/>
                <a:gd name="connsiteX7-255" fmla="*/ 1189170 w 1523540"/>
                <a:gd name="connsiteY7-256" fmla="*/ 914032 h 914032"/>
                <a:gd name="connsiteX8-257" fmla="*/ 1523540 w 1523540"/>
                <a:gd name="connsiteY8-258" fmla="*/ 818498 h 914032"/>
                <a:gd name="connsiteX9-259" fmla="*/ 1189170 w 1523540"/>
                <a:gd name="connsiteY9-260" fmla="*/ 682020 h 914032"/>
                <a:gd name="connsiteX10-261" fmla="*/ 1250585 w 1523540"/>
                <a:gd name="connsiteY10-262" fmla="*/ 450008 h 914032"/>
                <a:gd name="connsiteX11-263" fmla="*/ 984454 w 1523540"/>
                <a:gd name="connsiteY11-264" fmla="*/ 340826 h 914032"/>
                <a:gd name="connsiteX12-265" fmla="*/ 909391 w 1523540"/>
                <a:gd name="connsiteY12-266" fmla="*/ 450008 h 914032"/>
                <a:gd name="connsiteX13-267" fmla="*/ 766089 w 1523540"/>
                <a:gd name="connsiteY13-268" fmla="*/ 388593 h 914032"/>
                <a:gd name="connsiteX14-269" fmla="*/ 800209 w 1523540"/>
                <a:gd name="connsiteY14-270" fmla="*/ 204349 h 914032"/>
                <a:gd name="connsiteX0-271" fmla="*/ 800209 w 1523540"/>
                <a:gd name="connsiteY0-272" fmla="*/ 204349 h 914032"/>
                <a:gd name="connsiteX1-273" fmla="*/ 196266 w 1523540"/>
                <a:gd name="connsiteY1-274" fmla="*/ 12686 h 914032"/>
                <a:gd name="connsiteX2-275" fmla="*/ 147370 w 1523540"/>
                <a:gd name="connsiteY2-276" fmla="*/ 306113 h 914032"/>
                <a:gd name="connsiteX3-277" fmla="*/ 12021 w 1523540"/>
                <a:gd name="connsiteY3-278" fmla="*/ 518188 h 914032"/>
                <a:gd name="connsiteX4-279" fmla="*/ 652279 w 1523540"/>
                <a:gd name="connsiteY4-280" fmla="*/ 757083 h 914032"/>
                <a:gd name="connsiteX5-281" fmla="*/ 697851 w 1523540"/>
                <a:gd name="connsiteY5-282" fmla="*/ 647901 h 914032"/>
                <a:gd name="connsiteX6-283" fmla="*/ 875271 w 1523540"/>
                <a:gd name="connsiteY6-284" fmla="*/ 695668 h 914032"/>
                <a:gd name="connsiteX7-285" fmla="*/ 1189170 w 1523540"/>
                <a:gd name="connsiteY7-286" fmla="*/ 914032 h 914032"/>
                <a:gd name="connsiteX8-287" fmla="*/ 1523540 w 1523540"/>
                <a:gd name="connsiteY8-288" fmla="*/ 818498 h 914032"/>
                <a:gd name="connsiteX9-289" fmla="*/ 1189170 w 1523540"/>
                <a:gd name="connsiteY9-290" fmla="*/ 682020 h 914032"/>
                <a:gd name="connsiteX10-291" fmla="*/ 1250585 w 1523540"/>
                <a:gd name="connsiteY10-292" fmla="*/ 450008 h 914032"/>
                <a:gd name="connsiteX11-293" fmla="*/ 984454 w 1523540"/>
                <a:gd name="connsiteY11-294" fmla="*/ 340826 h 914032"/>
                <a:gd name="connsiteX12-295" fmla="*/ 909391 w 1523540"/>
                <a:gd name="connsiteY12-296" fmla="*/ 450008 h 914032"/>
                <a:gd name="connsiteX13-297" fmla="*/ 766089 w 1523540"/>
                <a:gd name="connsiteY13-298" fmla="*/ 388593 h 914032"/>
                <a:gd name="connsiteX14-299" fmla="*/ 800209 w 1523540"/>
                <a:gd name="connsiteY14-300" fmla="*/ 204349 h 914032"/>
                <a:gd name="connsiteX0-301" fmla="*/ 800209 w 1523540"/>
                <a:gd name="connsiteY0-302" fmla="*/ 204349 h 914032"/>
                <a:gd name="connsiteX1-303" fmla="*/ 196266 w 1523540"/>
                <a:gd name="connsiteY1-304" fmla="*/ 12686 h 914032"/>
                <a:gd name="connsiteX2-305" fmla="*/ 147370 w 1523540"/>
                <a:gd name="connsiteY2-306" fmla="*/ 306113 h 914032"/>
                <a:gd name="connsiteX3-307" fmla="*/ 12021 w 1523540"/>
                <a:gd name="connsiteY3-308" fmla="*/ 518188 h 914032"/>
                <a:gd name="connsiteX4-309" fmla="*/ 652279 w 1523540"/>
                <a:gd name="connsiteY4-310" fmla="*/ 757083 h 914032"/>
                <a:gd name="connsiteX5-311" fmla="*/ 697851 w 1523540"/>
                <a:gd name="connsiteY5-312" fmla="*/ 647901 h 914032"/>
                <a:gd name="connsiteX6-313" fmla="*/ 875271 w 1523540"/>
                <a:gd name="connsiteY6-314" fmla="*/ 695668 h 914032"/>
                <a:gd name="connsiteX7-315" fmla="*/ 1189170 w 1523540"/>
                <a:gd name="connsiteY7-316" fmla="*/ 914032 h 914032"/>
                <a:gd name="connsiteX8-317" fmla="*/ 1523540 w 1523540"/>
                <a:gd name="connsiteY8-318" fmla="*/ 818498 h 914032"/>
                <a:gd name="connsiteX9-319" fmla="*/ 1189170 w 1523540"/>
                <a:gd name="connsiteY9-320" fmla="*/ 682020 h 914032"/>
                <a:gd name="connsiteX10-321" fmla="*/ 1250585 w 1523540"/>
                <a:gd name="connsiteY10-322" fmla="*/ 450008 h 914032"/>
                <a:gd name="connsiteX11-323" fmla="*/ 984454 w 1523540"/>
                <a:gd name="connsiteY11-324" fmla="*/ 340826 h 914032"/>
                <a:gd name="connsiteX12-325" fmla="*/ 909391 w 1523540"/>
                <a:gd name="connsiteY12-326" fmla="*/ 450008 h 914032"/>
                <a:gd name="connsiteX13-327" fmla="*/ 766089 w 1523540"/>
                <a:gd name="connsiteY13-328" fmla="*/ 388593 h 914032"/>
                <a:gd name="connsiteX14-329" fmla="*/ 800209 w 1523540"/>
                <a:gd name="connsiteY14-330" fmla="*/ 204349 h 914032"/>
                <a:gd name="connsiteX0-331" fmla="*/ 800209 w 1523540"/>
                <a:gd name="connsiteY0-332" fmla="*/ 204349 h 914032"/>
                <a:gd name="connsiteX1-333" fmla="*/ 196266 w 1523540"/>
                <a:gd name="connsiteY1-334" fmla="*/ 12686 h 914032"/>
                <a:gd name="connsiteX2-335" fmla="*/ 147370 w 1523540"/>
                <a:gd name="connsiteY2-336" fmla="*/ 306113 h 914032"/>
                <a:gd name="connsiteX3-337" fmla="*/ 12021 w 1523540"/>
                <a:gd name="connsiteY3-338" fmla="*/ 518188 h 914032"/>
                <a:gd name="connsiteX4-339" fmla="*/ 636377 w 1523540"/>
                <a:gd name="connsiteY4-340" fmla="*/ 741181 h 914032"/>
                <a:gd name="connsiteX5-341" fmla="*/ 697851 w 1523540"/>
                <a:gd name="connsiteY5-342" fmla="*/ 647901 h 914032"/>
                <a:gd name="connsiteX6-343" fmla="*/ 875271 w 1523540"/>
                <a:gd name="connsiteY6-344" fmla="*/ 695668 h 914032"/>
                <a:gd name="connsiteX7-345" fmla="*/ 1189170 w 1523540"/>
                <a:gd name="connsiteY7-346" fmla="*/ 914032 h 914032"/>
                <a:gd name="connsiteX8-347" fmla="*/ 1523540 w 1523540"/>
                <a:gd name="connsiteY8-348" fmla="*/ 818498 h 914032"/>
                <a:gd name="connsiteX9-349" fmla="*/ 1189170 w 1523540"/>
                <a:gd name="connsiteY9-350" fmla="*/ 682020 h 914032"/>
                <a:gd name="connsiteX10-351" fmla="*/ 1250585 w 1523540"/>
                <a:gd name="connsiteY10-352" fmla="*/ 450008 h 914032"/>
                <a:gd name="connsiteX11-353" fmla="*/ 984454 w 1523540"/>
                <a:gd name="connsiteY11-354" fmla="*/ 340826 h 914032"/>
                <a:gd name="connsiteX12-355" fmla="*/ 909391 w 1523540"/>
                <a:gd name="connsiteY12-356" fmla="*/ 450008 h 914032"/>
                <a:gd name="connsiteX13-357" fmla="*/ 766089 w 1523540"/>
                <a:gd name="connsiteY13-358" fmla="*/ 388593 h 914032"/>
                <a:gd name="connsiteX14-359" fmla="*/ 800209 w 1523540"/>
                <a:gd name="connsiteY14-360" fmla="*/ 204349 h 914032"/>
                <a:gd name="connsiteX0-361" fmla="*/ 800209 w 1523540"/>
                <a:gd name="connsiteY0-362" fmla="*/ 204349 h 914032"/>
                <a:gd name="connsiteX1-363" fmla="*/ 196266 w 1523540"/>
                <a:gd name="connsiteY1-364" fmla="*/ 12686 h 914032"/>
                <a:gd name="connsiteX2-365" fmla="*/ 147370 w 1523540"/>
                <a:gd name="connsiteY2-366" fmla="*/ 306113 h 914032"/>
                <a:gd name="connsiteX3-367" fmla="*/ 12021 w 1523540"/>
                <a:gd name="connsiteY3-368" fmla="*/ 518188 h 914032"/>
                <a:gd name="connsiteX4-369" fmla="*/ 636377 w 1523540"/>
                <a:gd name="connsiteY4-370" fmla="*/ 741181 h 914032"/>
                <a:gd name="connsiteX5-371" fmla="*/ 697851 w 1523540"/>
                <a:gd name="connsiteY5-372" fmla="*/ 647901 h 914032"/>
                <a:gd name="connsiteX6-373" fmla="*/ 875271 w 1523540"/>
                <a:gd name="connsiteY6-374" fmla="*/ 695668 h 914032"/>
                <a:gd name="connsiteX7-375" fmla="*/ 1189170 w 1523540"/>
                <a:gd name="connsiteY7-376" fmla="*/ 914032 h 914032"/>
                <a:gd name="connsiteX8-377" fmla="*/ 1523540 w 1523540"/>
                <a:gd name="connsiteY8-378" fmla="*/ 818498 h 914032"/>
                <a:gd name="connsiteX9-379" fmla="*/ 1189170 w 1523540"/>
                <a:gd name="connsiteY9-380" fmla="*/ 682020 h 914032"/>
                <a:gd name="connsiteX10-381" fmla="*/ 1250585 w 1523540"/>
                <a:gd name="connsiteY10-382" fmla="*/ 450008 h 914032"/>
                <a:gd name="connsiteX11-383" fmla="*/ 984454 w 1523540"/>
                <a:gd name="connsiteY11-384" fmla="*/ 340826 h 914032"/>
                <a:gd name="connsiteX12-385" fmla="*/ 909391 w 1523540"/>
                <a:gd name="connsiteY12-386" fmla="*/ 450008 h 914032"/>
                <a:gd name="connsiteX13-387" fmla="*/ 766089 w 1523540"/>
                <a:gd name="connsiteY13-388" fmla="*/ 388593 h 914032"/>
                <a:gd name="connsiteX14-389" fmla="*/ 800209 w 1523540"/>
                <a:gd name="connsiteY14-390" fmla="*/ 204349 h 914032"/>
                <a:gd name="connsiteX0-391" fmla="*/ 800209 w 1523540"/>
                <a:gd name="connsiteY0-392" fmla="*/ 204349 h 914032"/>
                <a:gd name="connsiteX1-393" fmla="*/ 196266 w 1523540"/>
                <a:gd name="connsiteY1-394" fmla="*/ 12686 h 914032"/>
                <a:gd name="connsiteX2-395" fmla="*/ 147370 w 1523540"/>
                <a:gd name="connsiteY2-396" fmla="*/ 306113 h 914032"/>
                <a:gd name="connsiteX3-397" fmla="*/ 12021 w 1523540"/>
                <a:gd name="connsiteY3-398" fmla="*/ 518188 h 914032"/>
                <a:gd name="connsiteX4-399" fmla="*/ 636377 w 1523540"/>
                <a:gd name="connsiteY4-400" fmla="*/ 741181 h 914032"/>
                <a:gd name="connsiteX5-401" fmla="*/ 697851 w 1523540"/>
                <a:gd name="connsiteY5-402" fmla="*/ 647901 h 914032"/>
                <a:gd name="connsiteX6-403" fmla="*/ 875271 w 1523540"/>
                <a:gd name="connsiteY6-404" fmla="*/ 695668 h 914032"/>
                <a:gd name="connsiteX7-405" fmla="*/ 1189170 w 1523540"/>
                <a:gd name="connsiteY7-406" fmla="*/ 914032 h 914032"/>
                <a:gd name="connsiteX8-407" fmla="*/ 1523540 w 1523540"/>
                <a:gd name="connsiteY8-408" fmla="*/ 818498 h 914032"/>
                <a:gd name="connsiteX9-409" fmla="*/ 1189170 w 1523540"/>
                <a:gd name="connsiteY9-410" fmla="*/ 682020 h 914032"/>
                <a:gd name="connsiteX10-411" fmla="*/ 1250585 w 1523540"/>
                <a:gd name="connsiteY10-412" fmla="*/ 450008 h 914032"/>
                <a:gd name="connsiteX11-413" fmla="*/ 984454 w 1523540"/>
                <a:gd name="connsiteY11-414" fmla="*/ 340826 h 914032"/>
                <a:gd name="connsiteX12-415" fmla="*/ 909391 w 1523540"/>
                <a:gd name="connsiteY12-416" fmla="*/ 450008 h 914032"/>
                <a:gd name="connsiteX13-417" fmla="*/ 766089 w 1523540"/>
                <a:gd name="connsiteY13-418" fmla="*/ 388593 h 914032"/>
                <a:gd name="connsiteX14-419" fmla="*/ 800209 w 1523540"/>
                <a:gd name="connsiteY14-420" fmla="*/ 204349 h 914032"/>
                <a:gd name="connsiteX0-421" fmla="*/ 800209 w 1523540"/>
                <a:gd name="connsiteY0-422" fmla="*/ 204349 h 914032"/>
                <a:gd name="connsiteX1-423" fmla="*/ 196266 w 1523540"/>
                <a:gd name="connsiteY1-424" fmla="*/ 12686 h 914032"/>
                <a:gd name="connsiteX2-425" fmla="*/ 147370 w 1523540"/>
                <a:gd name="connsiteY2-426" fmla="*/ 306113 h 914032"/>
                <a:gd name="connsiteX3-427" fmla="*/ 12021 w 1523540"/>
                <a:gd name="connsiteY3-428" fmla="*/ 518188 h 914032"/>
                <a:gd name="connsiteX4-429" fmla="*/ 636377 w 1523540"/>
                <a:gd name="connsiteY4-430" fmla="*/ 741181 h 914032"/>
                <a:gd name="connsiteX5-431" fmla="*/ 697851 w 1523540"/>
                <a:gd name="connsiteY5-432" fmla="*/ 647901 h 914032"/>
                <a:gd name="connsiteX6-433" fmla="*/ 875271 w 1523540"/>
                <a:gd name="connsiteY6-434" fmla="*/ 695668 h 914032"/>
                <a:gd name="connsiteX7-435" fmla="*/ 1189170 w 1523540"/>
                <a:gd name="connsiteY7-436" fmla="*/ 914032 h 914032"/>
                <a:gd name="connsiteX8-437" fmla="*/ 1523540 w 1523540"/>
                <a:gd name="connsiteY8-438" fmla="*/ 818498 h 914032"/>
                <a:gd name="connsiteX9-439" fmla="*/ 1189170 w 1523540"/>
                <a:gd name="connsiteY9-440" fmla="*/ 682020 h 914032"/>
                <a:gd name="connsiteX10-441" fmla="*/ 1250585 w 1523540"/>
                <a:gd name="connsiteY10-442" fmla="*/ 450008 h 914032"/>
                <a:gd name="connsiteX11-443" fmla="*/ 984454 w 1523540"/>
                <a:gd name="connsiteY11-444" fmla="*/ 340826 h 914032"/>
                <a:gd name="connsiteX12-445" fmla="*/ 909391 w 1523540"/>
                <a:gd name="connsiteY12-446" fmla="*/ 450008 h 914032"/>
                <a:gd name="connsiteX13-447" fmla="*/ 766089 w 1523540"/>
                <a:gd name="connsiteY13-448" fmla="*/ 388593 h 914032"/>
                <a:gd name="connsiteX14-449" fmla="*/ 800209 w 1523540"/>
                <a:gd name="connsiteY14-450" fmla="*/ 204349 h 914032"/>
                <a:gd name="connsiteX0-451" fmla="*/ 800209 w 1523540"/>
                <a:gd name="connsiteY0-452" fmla="*/ 204349 h 914032"/>
                <a:gd name="connsiteX1-453" fmla="*/ 196266 w 1523540"/>
                <a:gd name="connsiteY1-454" fmla="*/ 12686 h 914032"/>
                <a:gd name="connsiteX2-455" fmla="*/ 147370 w 1523540"/>
                <a:gd name="connsiteY2-456" fmla="*/ 306113 h 914032"/>
                <a:gd name="connsiteX3-457" fmla="*/ 12021 w 1523540"/>
                <a:gd name="connsiteY3-458" fmla="*/ 518188 h 914032"/>
                <a:gd name="connsiteX4-459" fmla="*/ 636377 w 1523540"/>
                <a:gd name="connsiteY4-460" fmla="*/ 741181 h 914032"/>
                <a:gd name="connsiteX5-461" fmla="*/ 697851 w 1523540"/>
                <a:gd name="connsiteY5-462" fmla="*/ 647901 h 914032"/>
                <a:gd name="connsiteX6-463" fmla="*/ 875271 w 1523540"/>
                <a:gd name="connsiteY6-464" fmla="*/ 695668 h 914032"/>
                <a:gd name="connsiteX7-465" fmla="*/ 1189170 w 1523540"/>
                <a:gd name="connsiteY7-466" fmla="*/ 914032 h 914032"/>
                <a:gd name="connsiteX8-467" fmla="*/ 1523540 w 1523540"/>
                <a:gd name="connsiteY8-468" fmla="*/ 818498 h 914032"/>
                <a:gd name="connsiteX9-469" fmla="*/ 1189170 w 1523540"/>
                <a:gd name="connsiteY9-470" fmla="*/ 682020 h 914032"/>
                <a:gd name="connsiteX10-471" fmla="*/ 1250585 w 1523540"/>
                <a:gd name="connsiteY10-472" fmla="*/ 450008 h 914032"/>
                <a:gd name="connsiteX11-473" fmla="*/ 984454 w 1523540"/>
                <a:gd name="connsiteY11-474" fmla="*/ 340826 h 914032"/>
                <a:gd name="connsiteX12-475" fmla="*/ 909391 w 1523540"/>
                <a:gd name="connsiteY12-476" fmla="*/ 450008 h 914032"/>
                <a:gd name="connsiteX13-477" fmla="*/ 766089 w 1523540"/>
                <a:gd name="connsiteY13-478" fmla="*/ 388593 h 914032"/>
                <a:gd name="connsiteX14-479" fmla="*/ 800209 w 1523540"/>
                <a:gd name="connsiteY14-480" fmla="*/ 204349 h 914032"/>
                <a:gd name="connsiteX0-481" fmla="*/ 800209 w 1523540"/>
                <a:gd name="connsiteY0-482" fmla="*/ 204349 h 914032"/>
                <a:gd name="connsiteX1-483" fmla="*/ 196266 w 1523540"/>
                <a:gd name="connsiteY1-484" fmla="*/ 12686 h 914032"/>
                <a:gd name="connsiteX2-485" fmla="*/ 147370 w 1523540"/>
                <a:gd name="connsiteY2-486" fmla="*/ 306113 h 914032"/>
                <a:gd name="connsiteX3-487" fmla="*/ 12021 w 1523540"/>
                <a:gd name="connsiteY3-488" fmla="*/ 518188 h 914032"/>
                <a:gd name="connsiteX4-489" fmla="*/ 636377 w 1523540"/>
                <a:gd name="connsiteY4-490" fmla="*/ 741181 h 914032"/>
                <a:gd name="connsiteX5-491" fmla="*/ 697851 w 1523540"/>
                <a:gd name="connsiteY5-492" fmla="*/ 647901 h 914032"/>
                <a:gd name="connsiteX6-493" fmla="*/ 875271 w 1523540"/>
                <a:gd name="connsiteY6-494" fmla="*/ 695668 h 914032"/>
                <a:gd name="connsiteX7-495" fmla="*/ 1189170 w 1523540"/>
                <a:gd name="connsiteY7-496" fmla="*/ 914032 h 914032"/>
                <a:gd name="connsiteX8-497" fmla="*/ 1523540 w 1523540"/>
                <a:gd name="connsiteY8-498" fmla="*/ 818498 h 914032"/>
                <a:gd name="connsiteX9-499" fmla="*/ 1189170 w 1523540"/>
                <a:gd name="connsiteY9-500" fmla="*/ 682020 h 914032"/>
                <a:gd name="connsiteX10-501" fmla="*/ 1250585 w 1523540"/>
                <a:gd name="connsiteY10-502" fmla="*/ 450008 h 914032"/>
                <a:gd name="connsiteX11-503" fmla="*/ 984454 w 1523540"/>
                <a:gd name="connsiteY11-504" fmla="*/ 340826 h 914032"/>
                <a:gd name="connsiteX12-505" fmla="*/ 909391 w 1523540"/>
                <a:gd name="connsiteY12-506" fmla="*/ 450008 h 914032"/>
                <a:gd name="connsiteX13-507" fmla="*/ 766089 w 1523540"/>
                <a:gd name="connsiteY13-508" fmla="*/ 388593 h 914032"/>
                <a:gd name="connsiteX14-509" fmla="*/ 800209 w 1523540"/>
                <a:gd name="connsiteY14-510" fmla="*/ 204349 h 914032"/>
                <a:gd name="connsiteX0-511" fmla="*/ 800209 w 1523540"/>
                <a:gd name="connsiteY0-512" fmla="*/ 204349 h 914032"/>
                <a:gd name="connsiteX1-513" fmla="*/ 196266 w 1523540"/>
                <a:gd name="connsiteY1-514" fmla="*/ 12686 h 914032"/>
                <a:gd name="connsiteX2-515" fmla="*/ 147370 w 1523540"/>
                <a:gd name="connsiteY2-516" fmla="*/ 306113 h 914032"/>
                <a:gd name="connsiteX3-517" fmla="*/ 12021 w 1523540"/>
                <a:gd name="connsiteY3-518" fmla="*/ 518188 h 914032"/>
                <a:gd name="connsiteX4-519" fmla="*/ 636377 w 1523540"/>
                <a:gd name="connsiteY4-520" fmla="*/ 741181 h 914032"/>
                <a:gd name="connsiteX5-521" fmla="*/ 705803 w 1523540"/>
                <a:gd name="connsiteY5-522" fmla="*/ 624047 h 914032"/>
                <a:gd name="connsiteX6-523" fmla="*/ 875271 w 1523540"/>
                <a:gd name="connsiteY6-524" fmla="*/ 695668 h 914032"/>
                <a:gd name="connsiteX7-525" fmla="*/ 1189170 w 1523540"/>
                <a:gd name="connsiteY7-526" fmla="*/ 914032 h 914032"/>
                <a:gd name="connsiteX8-527" fmla="*/ 1523540 w 1523540"/>
                <a:gd name="connsiteY8-528" fmla="*/ 818498 h 914032"/>
                <a:gd name="connsiteX9-529" fmla="*/ 1189170 w 1523540"/>
                <a:gd name="connsiteY9-530" fmla="*/ 682020 h 914032"/>
                <a:gd name="connsiteX10-531" fmla="*/ 1250585 w 1523540"/>
                <a:gd name="connsiteY10-532" fmla="*/ 450008 h 914032"/>
                <a:gd name="connsiteX11-533" fmla="*/ 984454 w 1523540"/>
                <a:gd name="connsiteY11-534" fmla="*/ 340826 h 914032"/>
                <a:gd name="connsiteX12-535" fmla="*/ 909391 w 1523540"/>
                <a:gd name="connsiteY12-536" fmla="*/ 450008 h 914032"/>
                <a:gd name="connsiteX13-537" fmla="*/ 766089 w 1523540"/>
                <a:gd name="connsiteY13-538" fmla="*/ 388593 h 914032"/>
                <a:gd name="connsiteX14-539" fmla="*/ 800209 w 1523540"/>
                <a:gd name="connsiteY14-540" fmla="*/ 204349 h 914032"/>
                <a:gd name="connsiteX0-541" fmla="*/ 800209 w 1523540"/>
                <a:gd name="connsiteY0-542" fmla="*/ 204349 h 914032"/>
                <a:gd name="connsiteX1-543" fmla="*/ 196266 w 1523540"/>
                <a:gd name="connsiteY1-544" fmla="*/ 12686 h 914032"/>
                <a:gd name="connsiteX2-545" fmla="*/ 147370 w 1523540"/>
                <a:gd name="connsiteY2-546" fmla="*/ 306113 h 914032"/>
                <a:gd name="connsiteX3-547" fmla="*/ 12021 w 1523540"/>
                <a:gd name="connsiteY3-548" fmla="*/ 518188 h 914032"/>
                <a:gd name="connsiteX4-549" fmla="*/ 636377 w 1523540"/>
                <a:gd name="connsiteY4-550" fmla="*/ 741181 h 914032"/>
                <a:gd name="connsiteX5-551" fmla="*/ 705803 w 1523540"/>
                <a:gd name="connsiteY5-552" fmla="*/ 624047 h 914032"/>
                <a:gd name="connsiteX6-553" fmla="*/ 875271 w 1523540"/>
                <a:gd name="connsiteY6-554" fmla="*/ 695668 h 914032"/>
                <a:gd name="connsiteX7-555" fmla="*/ 1189170 w 1523540"/>
                <a:gd name="connsiteY7-556" fmla="*/ 914032 h 914032"/>
                <a:gd name="connsiteX8-557" fmla="*/ 1523540 w 1523540"/>
                <a:gd name="connsiteY8-558" fmla="*/ 818498 h 914032"/>
                <a:gd name="connsiteX9-559" fmla="*/ 1189170 w 1523540"/>
                <a:gd name="connsiteY9-560" fmla="*/ 682020 h 914032"/>
                <a:gd name="connsiteX10-561" fmla="*/ 1250585 w 1523540"/>
                <a:gd name="connsiteY10-562" fmla="*/ 450008 h 914032"/>
                <a:gd name="connsiteX11-563" fmla="*/ 984454 w 1523540"/>
                <a:gd name="connsiteY11-564" fmla="*/ 340826 h 914032"/>
                <a:gd name="connsiteX12-565" fmla="*/ 909391 w 1523540"/>
                <a:gd name="connsiteY12-566" fmla="*/ 450008 h 914032"/>
                <a:gd name="connsiteX13-567" fmla="*/ 766089 w 1523540"/>
                <a:gd name="connsiteY13-568" fmla="*/ 388593 h 914032"/>
                <a:gd name="connsiteX14-569" fmla="*/ 800209 w 1523540"/>
                <a:gd name="connsiteY14-570" fmla="*/ 204349 h 914032"/>
                <a:gd name="connsiteX0-571" fmla="*/ 800209 w 1523540"/>
                <a:gd name="connsiteY0-572" fmla="*/ 204349 h 914032"/>
                <a:gd name="connsiteX1-573" fmla="*/ 196266 w 1523540"/>
                <a:gd name="connsiteY1-574" fmla="*/ 12686 h 914032"/>
                <a:gd name="connsiteX2-575" fmla="*/ 147370 w 1523540"/>
                <a:gd name="connsiteY2-576" fmla="*/ 306113 h 914032"/>
                <a:gd name="connsiteX3-577" fmla="*/ 12021 w 1523540"/>
                <a:gd name="connsiteY3-578" fmla="*/ 518188 h 914032"/>
                <a:gd name="connsiteX4-579" fmla="*/ 636377 w 1523540"/>
                <a:gd name="connsiteY4-580" fmla="*/ 741181 h 914032"/>
                <a:gd name="connsiteX5-581" fmla="*/ 705803 w 1523540"/>
                <a:gd name="connsiteY5-582" fmla="*/ 624047 h 914032"/>
                <a:gd name="connsiteX6-583" fmla="*/ 859369 w 1523540"/>
                <a:gd name="connsiteY6-584" fmla="*/ 679765 h 914032"/>
                <a:gd name="connsiteX7-585" fmla="*/ 1189170 w 1523540"/>
                <a:gd name="connsiteY7-586" fmla="*/ 914032 h 914032"/>
                <a:gd name="connsiteX8-587" fmla="*/ 1523540 w 1523540"/>
                <a:gd name="connsiteY8-588" fmla="*/ 818498 h 914032"/>
                <a:gd name="connsiteX9-589" fmla="*/ 1189170 w 1523540"/>
                <a:gd name="connsiteY9-590" fmla="*/ 682020 h 914032"/>
                <a:gd name="connsiteX10-591" fmla="*/ 1250585 w 1523540"/>
                <a:gd name="connsiteY10-592" fmla="*/ 450008 h 914032"/>
                <a:gd name="connsiteX11-593" fmla="*/ 984454 w 1523540"/>
                <a:gd name="connsiteY11-594" fmla="*/ 340826 h 914032"/>
                <a:gd name="connsiteX12-595" fmla="*/ 909391 w 1523540"/>
                <a:gd name="connsiteY12-596" fmla="*/ 450008 h 914032"/>
                <a:gd name="connsiteX13-597" fmla="*/ 766089 w 1523540"/>
                <a:gd name="connsiteY13-598" fmla="*/ 388593 h 914032"/>
                <a:gd name="connsiteX14-599" fmla="*/ 800209 w 1523540"/>
                <a:gd name="connsiteY14-600" fmla="*/ 204349 h 914032"/>
                <a:gd name="connsiteX0-601" fmla="*/ 800209 w 1523540"/>
                <a:gd name="connsiteY0-602" fmla="*/ 204349 h 914032"/>
                <a:gd name="connsiteX1-603" fmla="*/ 196266 w 1523540"/>
                <a:gd name="connsiteY1-604" fmla="*/ 12686 h 914032"/>
                <a:gd name="connsiteX2-605" fmla="*/ 147370 w 1523540"/>
                <a:gd name="connsiteY2-606" fmla="*/ 306113 h 914032"/>
                <a:gd name="connsiteX3-607" fmla="*/ 12021 w 1523540"/>
                <a:gd name="connsiteY3-608" fmla="*/ 518188 h 914032"/>
                <a:gd name="connsiteX4-609" fmla="*/ 636377 w 1523540"/>
                <a:gd name="connsiteY4-610" fmla="*/ 741181 h 914032"/>
                <a:gd name="connsiteX5-611" fmla="*/ 705803 w 1523540"/>
                <a:gd name="connsiteY5-612" fmla="*/ 624047 h 914032"/>
                <a:gd name="connsiteX6-613" fmla="*/ 859369 w 1523540"/>
                <a:gd name="connsiteY6-614" fmla="*/ 679765 h 914032"/>
                <a:gd name="connsiteX7-615" fmla="*/ 1189170 w 1523540"/>
                <a:gd name="connsiteY7-616" fmla="*/ 914032 h 914032"/>
                <a:gd name="connsiteX8-617" fmla="*/ 1523540 w 1523540"/>
                <a:gd name="connsiteY8-618" fmla="*/ 818498 h 914032"/>
                <a:gd name="connsiteX9-619" fmla="*/ 1189170 w 1523540"/>
                <a:gd name="connsiteY9-620" fmla="*/ 682020 h 914032"/>
                <a:gd name="connsiteX10-621" fmla="*/ 1250585 w 1523540"/>
                <a:gd name="connsiteY10-622" fmla="*/ 450008 h 914032"/>
                <a:gd name="connsiteX11-623" fmla="*/ 984454 w 1523540"/>
                <a:gd name="connsiteY11-624" fmla="*/ 340826 h 914032"/>
                <a:gd name="connsiteX12-625" fmla="*/ 909391 w 1523540"/>
                <a:gd name="connsiteY12-626" fmla="*/ 450008 h 914032"/>
                <a:gd name="connsiteX13-627" fmla="*/ 766089 w 1523540"/>
                <a:gd name="connsiteY13-628" fmla="*/ 388593 h 914032"/>
                <a:gd name="connsiteX14-629" fmla="*/ 800209 w 1523540"/>
                <a:gd name="connsiteY14-630" fmla="*/ 204349 h 914032"/>
                <a:gd name="connsiteX0-631" fmla="*/ 800209 w 1523540"/>
                <a:gd name="connsiteY0-632" fmla="*/ 204349 h 914032"/>
                <a:gd name="connsiteX1-633" fmla="*/ 196266 w 1523540"/>
                <a:gd name="connsiteY1-634" fmla="*/ 12686 h 914032"/>
                <a:gd name="connsiteX2-635" fmla="*/ 147370 w 1523540"/>
                <a:gd name="connsiteY2-636" fmla="*/ 306113 h 914032"/>
                <a:gd name="connsiteX3-637" fmla="*/ 12021 w 1523540"/>
                <a:gd name="connsiteY3-638" fmla="*/ 518188 h 914032"/>
                <a:gd name="connsiteX4-639" fmla="*/ 636377 w 1523540"/>
                <a:gd name="connsiteY4-640" fmla="*/ 741181 h 914032"/>
                <a:gd name="connsiteX5-641" fmla="*/ 705803 w 1523540"/>
                <a:gd name="connsiteY5-642" fmla="*/ 624047 h 914032"/>
                <a:gd name="connsiteX6-643" fmla="*/ 859369 w 1523540"/>
                <a:gd name="connsiteY6-644" fmla="*/ 679765 h 914032"/>
                <a:gd name="connsiteX7-645" fmla="*/ 1189170 w 1523540"/>
                <a:gd name="connsiteY7-646" fmla="*/ 914032 h 914032"/>
                <a:gd name="connsiteX8-647" fmla="*/ 1523540 w 1523540"/>
                <a:gd name="connsiteY8-648" fmla="*/ 818498 h 914032"/>
                <a:gd name="connsiteX9-649" fmla="*/ 1189170 w 1523540"/>
                <a:gd name="connsiteY9-650" fmla="*/ 682020 h 914032"/>
                <a:gd name="connsiteX10-651" fmla="*/ 1250585 w 1523540"/>
                <a:gd name="connsiteY10-652" fmla="*/ 450008 h 914032"/>
                <a:gd name="connsiteX11-653" fmla="*/ 984454 w 1523540"/>
                <a:gd name="connsiteY11-654" fmla="*/ 340826 h 914032"/>
                <a:gd name="connsiteX12-655" fmla="*/ 909391 w 1523540"/>
                <a:gd name="connsiteY12-656" fmla="*/ 450008 h 914032"/>
                <a:gd name="connsiteX13-657" fmla="*/ 766089 w 1523540"/>
                <a:gd name="connsiteY13-658" fmla="*/ 388593 h 914032"/>
                <a:gd name="connsiteX14-659" fmla="*/ 800209 w 1523540"/>
                <a:gd name="connsiteY14-660" fmla="*/ 204349 h 914032"/>
                <a:gd name="connsiteX0-661" fmla="*/ 800209 w 1523540"/>
                <a:gd name="connsiteY0-662" fmla="*/ 204349 h 982628"/>
                <a:gd name="connsiteX1-663" fmla="*/ 196266 w 1523540"/>
                <a:gd name="connsiteY1-664" fmla="*/ 12686 h 982628"/>
                <a:gd name="connsiteX2-665" fmla="*/ 147370 w 1523540"/>
                <a:gd name="connsiteY2-666" fmla="*/ 306113 h 982628"/>
                <a:gd name="connsiteX3-667" fmla="*/ 12021 w 1523540"/>
                <a:gd name="connsiteY3-668" fmla="*/ 518188 h 982628"/>
                <a:gd name="connsiteX4-669" fmla="*/ 636377 w 1523540"/>
                <a:gd name="connsiteY4-670" fmla="*/ 741181 h 982628"/>
                <a:gd name="connsiteX5-671" fmla="*/ 705803 w 1523540"/>
                <a:gd name="connsiteY5-672" fmla="*/ 624047 h 982628"/>
                <a:gd name="connsiteX6-673" fmla="*/ 859369 w 1523540"/>
                <a:gd name="connsiteY6-674" fmla="*/ 679765 h 982628"/>
                <a:gd name="connsiteX7-675" fmla="*/ 1189170 w 1523540"/>
                <a:gd name="connsiteY7-676" fmla="*/ 914032 h 982628"/>
                <a:gd name="connsiteX8-677" fmla="*/ 1523540 w 1523540"/>
                <a:gd name="connsiteY8-678" fmla="*/ 818498 h 982628"/>
                <a:gd name="connsiteX9-679" fmla="*/ 1189170 w 1523540"/>
                <a:gd name="connsiteY9-680" fmla="*/ 682020 h 982628"/>
                <a:gd name="connsiteX10-681" fmla="*/ 1250585 w 1523540"/>
                <a:gd name="connsiteY10-682" fmla="*/ 450008 h 982628"/>
                <a:gd name="connsiteX11-683" fmla="*/ 984454 w 1523540"/>
                <a:gd name="connsiteY11-684" fmla="*/ 340826 h 982628"/>
                <a:gd name="connsiteX12-685" fmla="*/ 909391 w 1523540"/>
                <a:gd name="connsiteY12-686" fmla="*/ 450008 h 982628"/>
                <a:gd name="connsiteX13-687" fmla="*/ 766089 w 1523540"/>
                <a:gd name="connsiteY13-688" fmla="*/ 388593 h 982628"/>
                <a:gd name="connsiteX14-689" fmla="*/ 800209 w 1523540"/>
                <a:gd name="connsiteY14-690" fmla="*/ 204349 h 982628"/>
                <a:gd name="connsiteX0-691" fmla="*/ 800209 w 1554538"/>
                <a:gd name="connsiteY0-692" fmla="*/ 204349 h 982009"/>
                <a:gd name="connsiteX1-693" fmla="*/ 196266 w 1554538"/>
                <a:gd name="connsiteY1-694" fmla="*/ 12686 h 982009"/>
                <a:gd name="connsiteX2-695" fmla="*/ 147370 w 1554538"/>
                <a:gd name="connsiteY2-696" fmla="*/ 306113 h 982009"/>
                <a:gd name="connsiteX3-697" fmla="*/ 12021 w 1554538"/>
                <a:gd name="connsiteY3-698" fmla="*/ 518188 h 982009"/>
                <a:gd name="connsiteX4-699" fmla="*/ 636377 w 1554538"/>
                <a:gd name="connsiteY4-700" fmla="*/ 741181 h 982009"/>
                <a:gd name="connsiteX5-701" fmla="*/ 705803 w 1554538"/>
                <a:gd name="connsiteY5-702" fmla="*/ 624047 h 982009"/>
                <a:gd name="connsiteX6-703" fmla="*/ 859369 w 1554538"/>
                <a:gd name="connsiteY6-704" fmla="*/ 679765 h 982009"/>
                <a:gd name="connsiteX7-705" fmla="*/ 1189170 w 1554538"/>
                <a:gd name="connsiteY7-706" fmla="*/ 914032 h 982009"/>
                <a:gd name="connsiteX8-707" fmla="*/ 1523540 w 1554538"/>
                <a:gd name="connsiteY8-708" fmla="*/ 818498 h 982009"/>
                <a:gd name="connsiteX9-709" fmla="*/ 1189170 w 1554538"/>
                <a:gd name="connsiteY9-710" fmla="*/ 682020 h 982009"/>
                <a:gd name="connsiteX10-711" fmla="*/ 1250585 w 1554538"/>
                <a:gd name="connsiteY10-712" fmla="*/ 450008 h 982009"/>
                <a:gd name="connsiteX11-713" fmla="*/ 984454 w 1554538"/>
                <a:gd name="connsiteY11-714" fmla="*/ 340826 h 982009"/>
                <a:gd name="connsiteX12-715" fmla="*/ 909391 w 1554538"/>
                <a:gd name="connsiteY12-716" fmla="*/ 450008 h 982009"/>
                <a:gd name="connsiteX13-717" fmla="*/ 766089 w 1554538"/>
                <a:gd name="connsiteY13-718" fmla="*/ 388593 h 982009"/>
                <a:gd name="connsiteX14-719" fmla="*/ 800209 w 1554538"/>
                <a:gd name="connsiteY14-720" fmla="*/ 204349 h 982009"/>
                <a:gd name="connsiteX0-721" fmla="*/ 800209 w 1554538"/>
                <a:gd name="connsiteY0-722" fmla="*/ 204349 h 982009"/>
                <a:gd name="connsiteX1-723" fmla="*/ 196266 w 1554538"/>
                <a:gd name="connsiteY1-724" fmla="*/ 12686 h 982009"/>
                <a:gd name="connsiteX2-725" fmla="*/ 147370 w 1554538"/>
                <a:gd name="connsiteY2-726" fmla="*/ 306113 h 982009"/>
                <a:gd name="connsiteX3-727" fmla="*/ 12021 w 1554538"/>
                <a:gd name="connsiteY3-728" fmla="*/ 518188 h 982009"/>
                <a:gd name="connsiteX4-729" fmla="*/ 636377 w 1554538"/>
                <a:gd name="connsiteY4-730" fmla="*/ 741181 h 982009"/>
                <a:gd name="connsiteX5-731" fmla="*/ 705803 w 1554538"/>
                <a:gd name="connsiteY5-732" fmla="*/ 624047 h 982009"/>
                <a:gd name="connsiteX6-733" fmla="*/ 859369 w 1554538"/>
                <a:gd name="connsiteY6-734" fmla="*/ 679765 h 982009"/>
                <a:gd name="connsiteX7-735" fmla="*/ 1189170 w 1554538"/>
                <a:gd name="connsiteY7-736" fmla="*/ 914032 h 982009"/>
                <a:gd name="connsiteX8-737" fmla="*/ 1523540 w 1554538"/>
                <a:gd name="connsiteY8-738" fmla="*/ 818498 h 982009"/>
                <a:gd name="connsiteX9-739" fmla="*/ 1189170 w 1554538"/>
                <a:gd name="connsiteY9-740" fmla="*/ 682020 h 982009"/>
                <a:gd name="connsiteX10-741" fmla="*/ 1250585 w 1554538"/>
                <a:gd name="connsiteY10-742" fmla="*/ 450008 h 982009"/>
                <a:gd name="connsiteX11-743" fmla="*/ 984454 w 1554538"/>
                <a:gd name="connsiteY11-744" fmla="*/ 340826 h 982009"/>
                <a:gd name="connsiteX12-745" fmla="*/ 909391 w 1554538"/>
                <a:gd name="connsiteY12-746" fmla="*/ 450008 h 982009"/>
                <a:gd name="connsiteX13-747" fmla="*/ 766089 w 1554538"/>
                <a:gd name="connsiteY13-748" fmla="*/ 388593 h 982009"/>
                <a:gd name="connsiteX14-749" fmla="*/ 800209 w 1554538"/>
                <a:gd name="connsiteY14-750" fmla="*/ 204349 h 982009"/>
                <a:gd name="connsiteX0-751" fmla="*/ 800209 w 1554538"/>
                <a:gd name="connsiteY0-752" fmla="*/ 204349 h 982009"/>
                <a:gd name="connsiteX1-753" fmla="*/ 196266 w 1554538"/>
                <a:gd name="connsiteY1-754" fmla="*/ 12686 h 982009"/>
                <a:gd name="connsiteX2-755" fmla="*/ 147370 w 1554538"/>
                <a:gd name="connsiteY2-756" fmla="*/ 306113 h 982009"/>
                <a:gd name="connsiteX3-757" fmla="*/ 12021 w 1554538"/>
                <a:gd name="connsiteY3-758" fmla="*/ 518188 h 982009"/>
                <a:gd name="connsiteX4-759" fmla="*/ 636377 w 1554538"/>
                <a:gd name="connsiteY4-760" fmla="*/ 741181 h 982009"/>
                <a:gd name="connsiteX5-761" fmla="*/ 705803 w 1554538"/>
                <a:gd name="connsiteY5-762" fmla="*/ 624047 h 982009"/>
                <a:gd name="connsiteX6-763" fmla="*/ 859369 w 1554538"/>
                <a:gd name="connsiteY6-764" fmla="*/ 679765 h 982009"/>
                <a:gd name="connsiteX7-765" fmla="*/ 1189170 w 1554538"/>
                <a:gd name="connsiteY7-766" fmla="*/ 914032 h 982009"/>
                <a:gd name="connsiteX8-767" fmla="*/ 1523540 w 1554538"/>
                <a:gd name="connsiteY8-768" fmla="*/ 818498 h 982009"/>
                <a:gd name="connsiteX9-769" fmla="*/ 1173267 w 1554538"/>
                <a:gd name="connsiteY9-770" fmla="*/ 634312 h 982009"/>
                <a:gd name="connsiteX10-771" fmla="*/ 1250585 w 1554538"/>
                <a:gd name="connsiteY10-772" fmla="*/ 450008 h 982009"/>
                <a:gd name="connsiteX11-773" fmla="*/ 984454 w 1554538"/>
                <a:gd name="connsiteY11-774" fmla="*/ 340826 h 982009"/>
                <a:gd name="connsiteX12-775" fmla="*/ 909391 w 1554538"/>
                <a:gd name="connsiteY12-776" fmla="*/ 450008 h 982009"/>
                <a:gd name="connsiteX13-777" fmla="*/ 766089 w 1554538"/>
                <a:gd name="connsiteY13-778" fmla="*/ 388593 h 982009"/>
                <a:gd name="connsiteX14-779" fmla="*/ 800209 w 1554538"/>
                <a:gd name="connsiteY14-780" fmla="*/ 204349 h 982009"/>
                <a:gd name="connsiteX0-781" fmla="*/ 800209 w 1554538"/>
                <a:gd name="connsiteY0-782" fmla="*/ 204349 h 982009"/>
                <a:gd name="connsiteX1-783" fmla="*/ 196266 w 1554538"/>
                <a:gd name="connsiteY1-784" fmla="*/ 12686 h 982009"/>
                <a:gd name="connsiteX2-785" fmla="*/ 147370 w 1554538"/>
                <a:gd name="connsiteY2-786" fmla="*/ 306113 h 982009"/>
                <a:gd name="connsiteX3-787" fmla="*/ 12021 w 1554538"/>
                <a:gd name="connsiteY3-788" fmla="*/ 518188 h 982009"/>
                <a:gd name="connsiteX4-789" fmla="*/ 636377 w 1554538"/>
                <a:gd name="connsiteY4-790" fmla="*/ 741181 h 982009"/>
                <a:gd name="connsiteX5-791" fmla="*/ 705803 w 1554538"/>
                <a:gd name="connsiteY5-792" fmla="*/ 624047 h 982009"/>
                <a:gd name="connsiteX6-793" fmla="*/ 859369 w 1554538"/>
                <a:gd name="connsiteY6-794" fmla="*/ 679765 h 982009"/>
                <a:gd name="connsiteX7-795" fmla="*/ 1189170 w 1554538"/>
                <a:gd name="connsiteY7-796" fmla="*/ 914032 h 982009"/>
                <a:gd name="connsiteX8-797" fmla="*/ 1523540 w 1554538"/>
                <a:gd name="connsiteY8-798" fmla="*/ 818498 h 982009"/>
                <a:gd name="connsiteX9-799" fmla="*/ 1173267 w 1554538"/>
                <a:gd name="connsiteY9-800" fmla="*/ 634312 h 982009"/>
                <a:gd name="connsiteX10-801" fmla="*/ 1250585 w 1554538"/>
                <a:gd name="connsiteY10-802" fmla="*/ 450008 h 982009"/>
                <a:gd name="connsiteX11-803" fmla="*/ 984454 w 1554538"/>
                <a:gd name="connsiteY11-804" fmla="*/ 340826 h 982009"/>
                <a:gd name="connsiteX12-805" fmla="*/ 909391 w 1554538"/>
                <a:gd name="connsiteY12-806" fmla="*/ 450008 h 982009"/>
                <a:gd name="connsiteX13-807" fmla="*/ 766089 w 1554538"/>
                <a:gd name="connsiteY13-808" fmla="*/ 388593 h 982009"/>
                <a:gd name="connsiteX14-809" fmla="*/ 800209 w 1554538"/>
                <a:gd name="connsiteY14-810" fmla="*/ 204349 h 982009"/>
                <a:gd name="connsiteX0-811" fmla="*/ 800209 w 1542543"/>
                <a:gd name="connsiteY0-812" fmla="*/ 204349 h 976908"/>
                <a:gd name="connsiteX1-813" fmla="*/ 196266 w 1542543"/>
                <a:gd name="connsiteY1-814" fmla="*/ 12686 h 976908"/>
                <a:gd name="connsiteX2-815" fmla="*/ 147370 w 1542543"/>
                <a:gd name="connsiteY2-816" fmla="*/ 306113 h 976908"/>
                <a:gd name="connsiteX3-817" fmla="*/ 12021 w 1542543"/>
                <a:gd name="connsiteY3-818" fmla="*/ 518188 h 976908"/>
                <a:gd name="connsiteX4-819" fmla="*/ 636377 w 1542543"/>
                <a:gd name="connsiteY4-820" fmla="*/ 741181 h 976908"/>
                <a:gd name="connsiteX5-821" fmla="*/ 705803 w 1542543"/>
                <a:gd name="connsiteY5-822" fmla="*/ 624047 h 976908"/>
                <a:gd name="connsiteX6-823" fmla="*/ 859369 w 1542543"/>
                <a:gd name="connsiteY6-824" fmla="*/ 679765 h 976908"/>
                <a:gd name="connsiteX7-825" fmla="*/ 1189170 w 1542543"/>
                <a:gd name="connsiteY7-826" fmla="*/ 914032 h 976908"/>
                <a:gd name="connsiteX8-827" fmla="*/ 1507637 w 1542543"/>
                <a:gd name="connsiteY8-828" fmla="*/ 786693 h 976908"/>
                <a:gd name="connsiteX9-829" fmla="*/ 1173267 w 1542543"/>
                <a:gd name="connsiteY9-830" fmla="*/ 634312 h 976908"/>
                <a:gd name="connsiteX10-831" fmla="*/ 1250585 w 1542543"/>
                <a:gd name="connsiteY10-832" fmla="*/ 450008 h 976908"/>
                <a:gd name="connsiteX11-833" fmla="*/ 984454 w 1542543"/>
                <a:gd name="connsiteY11-834" fmla="*/ 340826 h 976908"/>
                <a:gd name="connsiteX12-835" fmla="*/ 909391 w 1542543"/>
                <a:gd name="connsiteY12-836" fmla="*/ 450008 h 976908"/>
                <a:gd name="connsiteX13-837" fmla="*/ 766089 w 1542543"/>
                <a:gd name="connsiteY13-838" fmla="*/ 388593 h 976908"/>
                <a:gd name="connsiteX14-839" fmla="*/ 800209 w 1542543"/>
                <a:gd name="connsiteY14-840" fmla="*/ 204349 h 976908"/>
                <a:gd name="connsiteX0-841" fmla="*/ 800209 w 1542543"/>
                <a:gd name="connsiteY0-842" fmla="*/ 204349 h 976908"/>
                <a:gd name="connsiteX1-843" fmla="*/ 196266 w 1542543"/>
                <a:gd name="connsiteY1-844" fmla="*/ 12686 h 976908"/>
                <a:gd name="connsiteX2-845" fmla="*/ 147370 w 1542543"/>
                <a:gd name="connsiteY2-846" fmla="*/ 306113 h 976908"/>
                <a:gd name="connsiteX3-847" fmla="*/ 12021 w 1542543"/>
                <a:gd name="connsiteY3-848" fmla="*/ 518188 h 976908"/>
                <a:gd name="connsiteX4-849" fmla="*/ 636377 w 1542543"/>
                <a:gd name="connsiteY4-850" fmla="*/ 741181 h 976908"/>
                <a:gd name="connsiteX5-851" fmla="*/ 705803 w 1542543"/>
                <a:gd name="connsiteY5-852" fmla="*/ 624047 h 976908"/>
                <a:gd name="connsiteX6-853" fmla="*/ 859369 w 1542543"/>
                <a:gd name="connsiteY6-854" fmla="*/ 679765 h 976908"/>
                <a:gd name="connsiteX7-855" fmla="*/ 1189170 w 1542543"/>
                <a:gd name="connsiteY7-856" fmla="*/ 914032 h 976908"/>
                <a:gd name="connsiteX8-857" fmla="*/ 1507637 w 1542543"/>
                <a:gd name="connsiteY8-858" fmla="*/ 786693 h 976908"/>
                <a:gd name="connsiteX9-859" fmla="*/ 1173267 w 1542543"/>
                <a:gd name="connsiteY9-860" fmla="*/ 634312 h 976908"/>
                <a:gd name="connsiteX10-861" fmla="*/ 1250585 w 1542543"/>
                <a:gd name="connsiteY10-862" fmla="*/ 450008 h 976908"/>
                <a:gd name="connsiteX11-863" fmla="*/ 984454 w 1542543"/>
                <a:gd name="connsiteY11-864" fmla="*/ 340826 h 976908"/>
                <a:gd name="connsiteX12-865" fmla="*/ 909391 w 1542543"/>
                <a:gd name="connsiteY12-866" fmla="*/ 450008 h 976908"/>
                <a:gd name="connsiteX13-867" fmla="*/ 766089 w 1542543"/>
                <a:gd name="connsiteY13-868" fmla="*/ 388593 h 976908"/>
                <a:gd name="connsiteX14-869" fmla="*/ 800209 w 1542543"/>
                <a:gd name="connsiteY14-870" fmla="*/ 204349 h 976908"/>
                <a:gd name="connsiteX0-871" fmla="*/ 800209 w 1522966"/>
                <a:gd name="connsiteY0-872" fmla="*/ 204349 h 975249"/>
                <a:gd name="connsiteX1-873" fmla="*/ 196266 w 1522966"/>
                <a:gd name="connsiteY1-874" fmla="*/ 12686 h 975249"/>
                <a:gd name="connsiteX2-875" fmla="*/ 147370 w 1522966"/>
                <a:gd name="connsiteY2-876" fmla="*/ 306113 h 975249"/>
                <a:gd name="connsiteX3-877" fmla="*/ 12021 w 1522966"/>
                <a:gd name="connsiteY3-878" fmla="*/ 518188 h 975249"/>
                <a:gd name="connsiteX4-879" fmla="*/ 636377 w 1522966"/>
                <a:gd name="connsiteY4-880" fmla="*/ 741181 h 975249"/>
                <a:gd name="connsiteX5-881" fmla="*/ 705803 w 1522966"/>
                <a:gd name="connsiteY5-882" fmla="*/ 624047 h 975249"/>
                <a:gd name="connsiteX6-883" fmla="*/ 859369 w 1522966"/>
                <a:gd name="connsiteY6-884" fmla="*/ 679765 h 975249"/>
                <a:gd name="connsiteX7-885" fmla="*/ 1189170 w 1522966"/>
                <a:gd name="connsiteY7-886" fmla="*/ 914032 h 975249"/>
                <a:gd name="connsiteX8-887" fmla="*/ 1507637 w 1522966"/>
                <a:gd name="connsiteY8-888" fmla="*/ 786693 h 975249"/>
                <a:gd name="connsiteX9-889" fmla="*/ 1173267 w 1522966"/>
                <a:gd name="connsiteY9-890" fmla="*/ 634312 h 975249"/>
                <a:gd name="connsiteX10-891" fmla="*/ 1250585 w 1522966"/>
                <a:gd name="connsiteY10-892" fmla="*/ 450008 h 975249"/>
                <a:gd name="connsiteX11-893" fmla="*/ 984454 w 1522966"/>
                <a:gd name="connsiteY11-894" fmla="*/ 340826 h 975249"/>
                <a:gd name="connsiteX12-895" fmla="*/ 909391 w 1522966"/>
                <a:gd name="connsiteY12-896" fmla="*/ 450008 h 975249"/>
                <a:gd name="connsiteX13-897" fmla="*/ 766089 w 1522966"/>
                <a:gd name="connsiteY13-898" fmla="*/ 388593 h 975249"/>
                <a:gd name="connsiteX14-899" fmla="*/ 800209 w 1522966"/>
                <a:gd name="connsiteY14-900" fmla="*/ 204349 h 975249"/>
                <a:gd name="connsiteX0-901" fmla="*/ 800209 w 1538655"/>
                <a:gd name="connsiteY0-902" fmla="*/ 204349 h 976321"/>
                <a:gd name="connsiteX1-903" fmla="*/ 196266 w 1538655"/>
                <a:gd name="connsiteY1-904" fmla="*/ 12686 h 976321"/>
                <a:gd name="connsiteX2-905" fmla="*/ 147370 w 1538655"/>
                <a:gd name="connsiteY2-906" fmla="*/ 306113 h 976321"/>
                <a:gd name="connsiteX3-907" fmla="*/ 12021 w 1538655"/>
                <a:gd name="connsiteY3-908" fmla="*/ 518188 h 976321"/>
                <a:gd name="connsiteX4-909" fmla="*/ 636377 w 1538655"/>
                <a:gd name="connsiteY4-910" fmla="*/ 741181 h 976321"/>
                <a:gd name="connsiteX5-911" fmla="*/ 705803 w 1538655"/>
                <a:gd name="connsiteY5-912" fmla="*/ 624047 h 976321"/>
                <a:gd name="connsiteX6-913" fmla="*/ 859369 w 1538655"/>
                <a:gd name="connsiteY6-914" fmla="*/ 679765 h 976321"/>
                <a:gd name="connsiteX7-915" fmla="*/ 1189170 w 1538655"/>
                <a:gd name="connsiteY7-916" fmla="*/ 914032 h 976321"/>
                <a:gd name="connsiteX8-917" fmla="*/ 1507637 w 1538655"/>
                <a:gd name="connsiteY8-918" fmla="*/ 786693 h 976321"/>
                <a:gd name="connsiteX9-919" fmla="*/ 1173267 w 1538655"/>
                <a:gd name="connsiteY9-920" fmla="*/ 634312 h 976321"/>
                <a:gd name="connsiteX10-921" fmla="*/ 1250585 w 1538655"/>
                <a:gd name="connsiteY10-922" fmla="*/ 450008 h 976321"/>
                <a:gd name="connsiteX11-923" fmla="*/ 984454 w 1538655"/>
                <a:gd name="connsiteY11-924" fmla="*/ 340826 h 976321"/>
                <a:gd name="connsiteX12-925" fmla="*/ 909391 w 1538655"/>
                <a:gd name="connsiteY12-926" fmla="*/ 450008 h 976321"/>
                <a:gd name="connsiteX13-927" fmla="*/ 766089 w 1538655"/>
                <a:gd name="connsiteY13-928" fmla="*/ 388593 h 976321"/>
                <a:gd name="connsiteX14-929" fmla="*/ 800209 w 1538655"/>
                <a:gd name="connsiteY14-930" fmla="*/ 204349 h 976321"/>
                <a:gd name="connsiteX0-931" fmla="*/ 800209 w 1556774"/>
                <a:gd name="connsiteY0-932" fmla="*/ 204349 h 981339"/>
                <a:gd name="connsiteX1-933" fmla="*/ 196266 w 1556774"/>
                <a:gd name="connsiteY1-934" fmla="*/ 12686 h 981339"/>
                <a:gd name="connsiteX2-935" fmla="*/ 147370 w 1556774"/>
                <a:gd name="connsiteY2-936" fmla="*/ 306113 h 981339"/>
                <a:gd name="connsiteX3-937" fmla="*/ 12021 w 1556774"/>
                <a:gd name="connsiteY3-938" fmla="*/ 518188 h 981339"/>
                <a:gd name="connsiteX4-939" fmla="*/ 636377 w 1556774"/>
                <a:gd name="connsiteY4-940" fmla="*/ 741181 h 981339"/>
                <a:gd name="connsiteX5-941" fmla="*/ 705803 w 1556774"/>
                <a:gd name="connsiteY5-942" fmla="*/ 624047 h 981339"/>
                <a:gd name="connsiteX6-943" fmla="*/ 859369 w 1556774"/>
                <a:gd name="connsiteY6-944" fmla="*/ 679765 h 981339"/>
                <a:gd name="connsiteX7-945" fmla="*/ 1189170 w 1556774"/>
                <a:gd name="connsiteY7-946" fmla="*/ 914032 h 981339"/>
                <a:gd name="connsiteX8-947" fmla="*/ 1507637 w 1556774"/>
                <a:gd name="connsiteY8-948" fmla="*/ 786693 h 981339"/>
                <a:gd name="connsiteX9-949" fmla="*/ 1173267 w 1556774"/>
                <a:gd name="connsiteY9-950" fmla="*/ 634312 h 981339"/>
                <a:gd name="connsiteX10-951" fmla="*/ 1250585 w 1556774"/>
                <a:gd name="connsiteY10-952" fmla="*/ 450008 h 981339"/>
                <a:gd name="connsiteX11-953" fmla="*/ 984454 w 1556774"/>
                <a:gd name="connsiteY11-954" fmla="*/ 340826 h 981339"/>
                <a:gd name="connsiteX12-955" fmla="*/ 909391 w 1556774"/>
                <a:gd name="connsiteY12-956" fmla="*/ 450008 h 981339"/>
                <a:gd name="connsiteX13-957" fmla="*/ 766089 w 1556774"/>
                <a:gd name="connsiteY13-958" fmla="*/ 388593 h 981339"/>
                <a:gd name="connsiteX14-959" fmla="*/ 800209 w 1556774"/>
                <a:gd name="connsiteY14-960" fmla="*/ 204349 h 981339"/>
                <a:gd name="connsiteX0-961" fmla="*/ 800209 w 1556774"/>
                <a:gd name="connsiteY0-962" fmla="*/ 204349 h 981339"/>
                <a:gd name="connsiteX1-963" fmla="*/ 196266 w 1556774"/>
                <a:gd name="connsiteY1-964" fmla="*/ 12686 h 981339"/>
                <a:gd name="connsiteX2-965" fmla="*/ 147370 w 1556774"/>
                <a:gd name="connsiteY2-966" fmla="*/ 306113 h 981339"/>
                <a:gd name="connsiteX3-967" fmla="*/ 12021 w 1556774"/>
                <a:gd name="connsiteY3-968" fmla="*/ 518188 h 981339"/>
                <a:gd name="connsiteX4-969" fmla="*/ 636377 w 1556774"/>
                <a:gd name="connsiteY4-970" fmla="*/ 741181 h 981339"/>
                <a:gd name="connsiteX5-971" fmla="*/ 705803 w 1556774"/>
                <a:gd name="connsiteY5-972" fmla="*/ 624047 h 981339"/>
                <a:gd name="connsiteX6-973" fmla="*/ 859369 w 1556774"/>
                <a:gd name="connsiteY6-974" fmla="*/ 679765 h 981339"/>
                <a:gd name="connsiteX7-975" fmla="*/ 1189170 w 1556774"/>
                <a:gd name="connsiteY7-976" fmla="*/ 914032 h 981339"/>
                <a:gd name="connsiteX8-977" fmla="*/ 1507637 w 1556774"/>
                <a:gd name="connsiteY8-978" fmla="*/ 786693 h 981339"/>
                <a:gd name="connsiteX9-979" fmla="*/ 1173267 w 1556774"/>
                <a:gd name="connsiteY9-980" fmla="*/ 634312 h 981339"/>
                <a:gd name="connsiteX10-981" fmla="*/ 1250585 w 1556774"/>
                <a:gd name="connsiteY10-982" fmla="*/ 450008 h 981339"/>
                <a:gd name="connsiteX11-983" fmla="*/ 984454 w 1556774"/>
                <a:gd name="connsiteY11-984" fmla="*/ 340826 h 981339"/>
                <a:gd name="connsiteX12-985" fmla="*/ 909391 w 1556774"/>
                <a:gd name="connsiteY12-986" fmla="*/ 450008 h 981339"/>
                <a:gd name="connsiteX13-987" fmla="*/ 766089 w 1556774"/>
                <a:gd name="connsiteY13-988" fmla="*/ 388593 h 981339"/>
                <a:gd name="connsiteX14-989" fmla="*/ 800209 w 1556774"/>
                <a:gd name="connsiteY14-990" fmla="*/ 204349 h 981339"/>
                <a:gd name="connsiteX0-991" fmla="*/ 800209 w 1556774"/>
                <a:gd name="connsiteY0-992" fmla="*/ 204349 h 981339"/>
                <a:gd name="connsiteX1-993" fmla="*/ 196266 w 1556774"/>
                <a:gd name="connsiteY1-994" fmla="*/ 12686 h 981339"/>
                <a:gd name="connsiteX2-995" fmla="*/ 147370 w 1556774"/>
                <a:gd name="connsiteY2-996" fmla="*/ 306113 h 981339"/>
                <a:gd name="connsiteX3-997" fmla="*/ 12021 w 1556774"/>
                <a:gd name="connsiteY3-998" fmla="*/ 518188 h 981339"/>
                <a:gd name="connsiteX4-999" fmla="*/ 636377 w 1556774"/>
                <a:gd name="connsiteY4-1000" fmla="*/ 741181 h 981339"/>
                <a:gd name="connsiteX5-1001" fmla="*/ 705803 w 1556774"/>
                <a:gd name="connsiteY5-1002" fmla="*/ 624047 h 981339"/>
                <a:gd name="connsiteX6-1003" fmla="*/ 859369 w 1556774"/>
                <a:gd name="connsiteY6-1004" fmla="*/ 679765 h 981339"/>
                <a:gd name="connsiteX7-1005" fmla="*/ 1189170 w 1556774"/>
                <a:gd name="connsiteY7-1006" fmla="*/ 914032 h 981339"/>
                <a:gd name="connsiteX8-1007" fmla="*/ 1507637 w 1556774"/>
                <a:gd name="connsiteY8-1008" fmla="*/ 786693 h 981339"/>
                <a:gd name="connsiteX9-1009" fmla="*/ 1173267 w 1556774"/>
                <a:gd name="connsiteY9-1010" fmla="*/ 634312 h 981339"/>
                <a:gd name="connsiteX10-1011" fmla="*/ 1250585 w 1556774"/>
                <a:gd name="connsiteY10-1012" fmla="*/ 450008 h 981339"/>
                <a:gd name="connsiteX11-1013" fmla="*/ 984454 w 1556774"/>
                <a:gd name="connsiteY11-1014" fmla="*/ 340826 h 981339"/>
                <a:gd name="connsiteX12-1015" fmla="*/ 909391 w 1556774"/>
                <a:gd name="connsiteY12-1016" fmla="*/ 450008 h 981339"/>
                <a:gd name="connsiteX13-1017" fmla="*/ 766089 w 1556774"/>
                <a:gd name="connsiteY13-1018" fmla="*/ 388593 h 981339"/>
                <a:gd name="connsiteX14-1019" fmla="*/ 800209 w 1556774"/>
                <a:gd name="connsiteY14-1020" fmla="*/ 204349 h 981339"/>
                <a:gd name="connsiteX0-1021" fmla="*/ 800209 w 1556774"/>
                <a:gd name="connsiteY0-1022" fmla="*/ 204349 h 981339"/>
                <a:gd name="connsiteX1-1023" fmla="*/ 196266 w 1556774"/>
                <a:gd name="connsiteY1-1024" fmla="*/ 12686 h 981339"/>
                <a:gd name="connsiteX2-1025" fmla="*/ 147370 w 1556774"/>
                <a:gd name="connsiteY2-1026" fmla="*/ 306113 h 981339"/>
                <a:gd name="connsiteX3-1027" fmla="*/ 12021 w 1556774"/>
                <a:gd name="connsiteY3-1028" fmla="*/ 518188 h 981339"/>
                <a:gd name="connsiteX4-1029" fmla="*/ 636377 w 1556774"/>
                <a:gd name="connsiteY4-1030" fmla="*/ 741181 h 981339"/>
                <a:gd name="connsiteX5-1031" fmla="*/ 705803 w 1556774"/>
                <a:gd name="connsiteY5-1032" fmla="*/ 624047 h 981339"/>
                <a:gd name="connsiteX6-1033" fmla="*/ 859369 w 1556774"/>
                <a:gd name="connsiteY6-1034" fmla="*/ 679765 h 981339"/>
                <a:gd name="connsiteX7-1035" fmla="*/ 1189170 w 1556774"/>
                <a:gd name="connsiteY7-1036" fmla="*/ 914032 h 981339"/>
                <a:gd name="connsiteX8-1037" fmla="*/ 1507637 w 1556774"/>
                <a:gd name="connsiteY8-1038" fmla="*/ 786693 h 981339"/>
                <a:gd name="connsiteX9-1039" fmla="*/ 1173267 w 1556774"/>
                <a:gd name="connsiteY9-1040" fmla="*/ 634312 h 981339"/>
                <a:gd name="connsiteX10-1041" fmla="*/ 1250585 w 1556774"/>
                <a:gd name="connsiteY10-1042" fmla="*/ 450008 h 981339"/>
                <a:gd name="connsiteX11-1043" fmla="*/ 984454 w 1556774"/>
                <a:gd name="connsiteY11-1044" fmla="*/ 340826 h 981339"/>
                <a:gd name="connsiteX12-1045" fmla="*/ 909391 w 1556774"/>
                <a:gd name="connsiteY12-1046" fmla="*/ 450008 h 981339"/>
                <a:gd name="connsiteX13-1047" fmla="*/ 766089 w 1556774"/>
                <a:gd name="connsiteY13-1048" fmla="*/ 388593 h 981339"/>
                <a:gd name="connsiteX14-1049" fmla="*/ 800209 w 1556774"/>
                <a:gd name="connsiteY14-1050" fmla="*/ 204349 h 981339"/>
                <a:gd name="connsiteX0-1051" fmla="*/ 800209 w 1556774"/>
                <a:gd name="connsiteY0-1052" fmla="*/ 204349 h 981339"/>
                <a:gd name="connsiteX1-1053" fmla="*/ 196266 w 1556774"/>
                <a:gd name="connsiteY1-1054" fmla="*/ 12686 h 981339"/>
                <a:gd name="connsiteX2-1055" fmla="*/ 147370 w 1556774"/>
                <a:gd name="connsiteY2-1056" fmla="*/ 306113 h 981339"/>
                <a:gd name="connsiteX3-1057" fmla="*/ 12021 w 1556774"/>
                <a:gd name="connsiteY3-1058" fmla="*/ 518188 h 981339"/>
                <a:gd name="connsiteX4-1059" fmla="*/ 636377 w 1556774"/>
                <a:gd name="connsiteY4-1060" fmla="*/ 741181 h 981339"/>
                <a:gd name="connsiteX5-1061" fmla="*/ 705803 w 1556774"/>
                <a:gd name="connsiteY5-1062" fmla="*/ 624047 h 981339"/>
                <a:gd name="connsiteX6-1063" fmla="*/ 859369 w 1556774"/>
                <a:gd name="connsiteY6-1064" fmla="*/ 679765 h 981339"/>
                <a:gd name="connsiteX7-1065" fmla="*/ 1189170 w 1556774"/>
                <a:gd name="connsiteY7-1066" fmla="*/ 914032 h 981339"/>
                <a:gd name="connsiteX8-1067" fmla="*/ 1507637 w 1556774"/>
                <a:gd name="connsiteY8-1068" fmla="*/ 786693 h 981339"/>
                <a:gd name="connsiteX9-1069" fmla="*/ 1173267 w 1556774"/>
                <a:gd name="connsiteY9-1070" fmla="*/ 634312 h 981339"/>
                <a:gd name="connsiteX10-1071" fmla="*/ 1250585 w 1556774"/>
                <a:gd name="connsiteY10-1072" fmla="*/ 450008 h 981339"/>
                <a:gd name="connsiteX11-1073" fmla="*/ 964576 w 1556774"/>
                <a:gd name="connsiteY11-1074" fmla="*/ 344802 h 981339"/>
                <a:gd name="connsiteX12-1075" fmla="*/ 909391 w 1556774"/>
                <a:gd name="connsiteY12-1076" fmla="*/ 450008 h 981339"/>
                <a:gd name="connsiteX13-1077" fmla="*/ 766089 w 1556774"/>
                <a:gd name="connsiteY13-1078" fmla="*/ 388593 h 981339"/>
                <a:gd name="connsiteX14-1079" fmla="*/ 800209 w 1556774"/>
                <a:gd name="connsiteY14-1080" fmla="*/ 204349 h 981339"/>
                <a:gd name="connsiteX0-1081" fmla="*/ 800209 w 1556774"/>
                <a:gd name="connsiteY0-1082" fmla="*/ 204349 h 981339"/>
                <a:gd name="connsiteX1-1083" fmla="*/ 196266 w 1556774"/>
                <a:gd name="connsiteY1-1084" fmla="*/ 12686 h 981339"/>
                <a:gd name="connsiteX2-1085" fmla="*/ 147370 w 1556774"/>
                <a:gd name="connsiteY2-1086" fmla="*/ 306113 h 981339"/>
                <a:gd name="connsiteX3-1087" fmla="*/ 12021 w 1556774"/>
                <a:gd name="connsiteY3-1088" fmla="*/ 518188 h 981339"/>
                <a:gd name="connsiteX4-1089" fmla="*/ 636377 w 1556774"/>
                <a:gd name="connsiteY4-1090" fmla="*/ 741181 h 981339"/>
                <a:gd name="connsiteX5-1091" fmla="*/ 705803 w 1556774"/>
                <a:gd name="connsiteY5-1092" fmla="*/ 624047 h 981339"/>
                <a:gd name="connsiteX6-1093" fmla="*/ 859369 w 1556774"/>
                <a:gd name="connsiteY6-1094" fmla="*/ 679765 h 981339"/>
                <a:gd name="connsiteX7-1095" fmla="*/ 1189170 w 1556774"/>
                <a:gd name="connsiteY7-1096" fmla="*/ 914032 h 981339"/>
                <a:gd name="connsiteX8-1097" fmla="*/ 1507637 w 1556774"/>
                <a:gd name="connsiteY8-1098" fmla="*/ 786693 h 981339"/>
                <a:gd name="connsiteX9-1099" fmla="*/ 1173267 w 1556774"/>
                <a:gd name="connsiteY9-1100" fmla="*/ 634312 h 981339"/>
                <a:gd name="connsiteX10-1101" fmla="*/ 1250585 w 1556774"/>
                <a:gd name="connsiteY10-1102" fmla="*/ 450008 h 981339"/>
                <a:gd name="connsiteX11-1103" fmla="*/ 964576 w 1556774"/>
                <a:gd name="connsiteY11-1104" fmla="*/ 344802 h 981339"/>
                <a:gd name="connsiteX12-1105" fmla="*/ 909391 w 1556774"/>
                <a:gd name="connsiteY12-1106" fmla="*/ 450008 h 981339"/>
                <a:gd name="connsiteX13-1107" fmla="*/ 766089 w 1556774"/>
                <a:gd name="connsiteY13-1108" fmla="*/ 388593 h 981339"/>
                <a:gd name="connsiteX14-1109" fmla="*/ 800209 w 1556774"/>
                <a:gd name="connsiteY14-1110" fmla="*/ 204349 h 981339"/>
                <a:gd name="connsiteX0-1111" fmla="*/ 800209 w 1556774"/>
                <a:gd name="connsiteY0-1112" fmla="*/ 204349 h 981339"/>
                <a:gd name="connsiteX1-1113" fmla="*/ 196266 w 1556774"/>
                <a:gd name="connsiteY1-1114" fmla="*/ 12686 h 981339"/>
                <a:gd name="connsiteX2-1115" fmla="*/ 147370 w 1556774"/>
                <a:gd name="connsiteY2-1116" fmla="*/ 306113 h 981339"/>
                <a:gd name="connsiteX3-1117" fmla="*/ 12021 w 1556774"/>
                <a:gd name="connsiteY3-1118" fmla="*/ 518188 h 981339"/>
                <a:gd name="connsiteX4-1119" fmla="*/ 636377 w 1556774"/>
                <a:gd name="connsiteY4-1120" fmla="*/ 741181 h 981339"/>
                <a:gd name="connsiteX5-1121" fmla="*/ 705803 w 1556774"/>
                <a:gd name="connsiteY5-1122" fmla="*/ 624047 h 981339"/>
                <a:gd name="connsiteX6-1123" fmla="*/ 859369 w 1556774"/>
                <a:gd name="connsiteY6-1124" fmla="*/ 679765 h 981339"/>
                <a:gd name="connsiteX7-1125" fmla="*/ 1189170 w 1556774"/>
                <a:gd name="connsiteY7-1126" fmla="*/ 914032 h 981339"/>
                <a:gd name="connsiteX8-1127" fmla="*/ 1507637 w 1556774"/>
                <a:gd name="connsiteY8-1128" fmla="*/ 786693 h 981339"/>
                <a:gd name="connsiteX9-1129" fmla="*/ 1173267 w 1556774"/>
                <a:gd name="connsiteY9-1130" fmla="*/ 634312 h 981339"/>
                <a:gd name="connsiteX10-1131" fmla="*/ 1250585 w 1556774"/>
                <a:gd name="connsiteY10-1132" fmla="*/ 450008 h 981339"/>
                <a:gd name="connsiteX11-1133" fmla="*/ 964576 w 1556774"/>
                <a:gd name="connsiteY11-1134" fmla="*/ 344802 h 981339"/>
                <a:gd name="connsiteX12-1135" fmla="*/ 909391 w 1556774"/>
                <a:gd name="connsiteY12-1136" fmla="*/ 450008 h 981339"/>
                <a:gd name="connsiteX13-1137" fmla="*/ 766089 w 1556774"/>
                <a:gd name="connsiteY13-1138" fmla="*/ 388593 h 981339"/>
                <a:gd name="connsiteX14-1139" fmla="*/ 800209 w 1556774"/>
                <a:gd name="connsiteY14-1140" fmla="*/ 204349 h 981339"/>
                <a:gd name="connsiteX0-1141" fmla="*/ 800209 w 1556774"/>
                <a:gd name="connsiteY0-1142" fmla="*/ 204349 h 981339"/>
                <a:gd name="connsiteX1-1143" fmla="*/ 196266 w 1556774"/>
                <a:gd name="connsiteY1-1144" fmla="*/ 12686 h 981339"/>
                <a:gd name="connsiteX2-1145" fmla="*/ 147370 w 1556774"/>
                <a:gd name="connsiteY2-1146" fmla="*/ 306113 h 981339"/>
                <a:gd name="connsiteX3-1147" fmla="*/ 12021 w 1556774"/>
                <a:gd name="connsiteY3-1148" fmla="*/ 518188 h 981339"/>
                <a:gd name="connsiteX4-1149" fmla="*/ 636377 w 1556774"/>
                <a:gd name="connsiteY4-1150" fmla="*/ 741181 h 981339"/>
                <a:gd name="connsiteX5-1151" fmla="*/ 705803 w 1556774"/>
                <a:gd name="connsiteY5-1152" fmla="*/ 624047 h 981339"/>
                <a:gd name="connsiteX6-1153" fmla="*/ 859369 w 1556774"/>
                <a:gd name="connsiteY6-1154" fmla="*/ 679765 h 981339"/>
                <a:gd name="connsiteX7-1155" fmla="*/ 1189170 w 1556774"/>
                <a:gd name="connsiteY7-1156" fmla="*/ 914032 h 981339"/>
                <a:gd name="connsiteX8-1157" fmla="*/ 1507637 w 1556774"/>
                <a:gd name="connsiteY8-1158" fmla="*/ 786693 h 981339"/>
                <a:gd name="connsiteX9-1159" fmla="*/ 1173267 w 1556774"/>
                <a:gd name="connsiteY9-1160" fmla="*/ 634312 h 981339"/>
                <a:gd name="connsiteX10-1161" fmla="*/ 1250585 w 1556774"/>
                <a:gd name="connsiteY10-1162" fmla="*/ 450008 h 981339"/>
                <a:gd name="connsiteX11-1163" fmla="*/ 964576 w 1556774"/>
                <a:gd name="connsiteY11-1164" fmla="*/ 344802 h 981339"/>
                <a:gd name="connsiteX12-1165" fmla="*/ 909391 w 1556774"/>
                <a:gd name="connsiteY12-1166" fmla="*/ 450008 h 981339"/>
                <a:gd name="connsiteX13-1167" fmla="*/ 766089 w 1556774"/>
                <a:gd name="connsiteY13-1168" fmla="*/ 388593 h 981339"/>
                <a:gd name="connsiteX14-1169" fmla="*/ 800209 w 1556774"/>
                <a:gd name="connsiteY14-1170" fmla="*/ 204349 h 981339"/>
                <a:gd name="connsiteX0-1171" fmla="*/ 800209 w 1556774"/>
                <a:gd name="connsiteY0-1172" fmla="*/ 204349 h 981339"/>
                <a:gd name="connsiteX1-1173" fmla="*/ 196266 w 1556774"/>
                <a:gd name="connsiteY1-1174" fmla="*/ 12686 h 981339"/>
                <a:gd name="connsiteX2-1175" fmla="*/ 147370 w 1556774"/>
                <a:gd name="connsiteY2-1176" fmla="*/ 306113 h 981339"/>
                <a:gd name="connsiteX3-1177" fmla="*/ 12021 w 1556774"/>
                <a:gd name="connsiteY3-1178" fmla="*/ 518188 h 981339"/>
                <a:gd name="connsiteX4-1179" fmla="*/ 636377 w 1556774"/>
                <a:gd name="connsiteY4-1180" fmla="*/ 741181 h 981339"/>
                <a:gd name="connsiteX5-1181" fmla="*/ 705803 w 1556774"/>
                <a:gd name="connsiteY5-1182" fmla="*/ 624047 h 981339"/>
                <a:gd name="connsiteX6-1183" fmla="*/ 859369 w 1556774"/>
                <a:gd name="connsiteY6-1184" fmla="*/ 679765 h 981339"/>
                <a:gd name="connsiteX7-1185" fmla="*/ 1189170 w 1556774"/>
                <a:gd name="connsiteY7-1186" fmla="*/ 914032 h 981339"/>
                <a:gd name="connsiteX8-1187" fmla="*/ 1507637 w 1556774"/>
                <a:gd name="connsiteY8-1188" fmla="*/ 786693 h 981339"/>
                <a:gd name="connsiteX9-1189" fmla="*/ 1173267 w 1556774"/>
                <a:gd name="connsiteY9-1190" fmla="*/ 634312 h 981339"/>
                <a:gd name="connsiteX10-1191" fmla="*/ 1250585 w 1556774"/>
                <a:gd name="connsiteY10-1192" fmla="*/ 438081 h 981339"/>
                <a:gd name="connsiteX11-1193" fmla="*/ 964576 w 1556774"/>
                <a:gd name="connsiteY11-1194" fmla="*/ 344802 h 981339"/>
                <a:gd name="connsiteX12-1195" fmla="*/ 909391 w 1556774"/>
                <a:gd name="connsiteY12-1196" fmla="*/ 450008 h 981339"/>
                <a:gd name="connsiteX13-1197" fmla="*/ 766089 w 1556774"/>
                <a:gd name="connsiteY13-1198" fmla="*/ 388593 h 981339"/>
                <a:gd name="connsiteX14-1199" fmla="*/ 800209 w 1556774"/>
                <a:gd name="connsiteY14-1200" fmla="*/ 204349 h 981339"/>
                <a:gd name="connsiteX0-1201" fmla="*/ 800209 w 1556774"/>
                <a:gd name="connsiteY0-1202" fmla="*/ 204349 h 981339"/>
                <a:gd name="connsiteX1-1203" fmla="*/ 196266 w 1556774"/>
                <a:gd name="connsiteY1-1204" fmla="*/ 12686 h 981339"/>
                <a:gd name="connsiteX2-1205" fmla="*/ 147370 w 1556774"/>
                <a:gd name="connsiteY2-1206" fmla="*/ 306113 h 981339"/>
                <a:gd name="connsiteX3-1207" fmla="*/ 12021 w 1556774"/>
                <a:gd name="connsiteY3-1208" fmla="*/ 518188 h 981339"/>
                <a:gd name="connsiteX4-1209" fmla="*/ 636377 w 1556774"/>
                <a:gd name="connsiteY4-1210" fmla="*/ 741181 h 981339"/>
                <a:gd name="connsiteX5-1211" fmla="*/ 705803 w 1556774"/>
                <a:gd name="connsiteY5-1212" fmla="*/ 624047 h 981339"/>
                <a:gd name="connsiteX6-1213" fmla="*/ 859369 w 1556774"/>
                <a:gd name="connsiteY6-1214" fmla="*/ 679765 h 981339"/>
                <a:gd name="connsiteX7-1215" fmla="*/ 1189170 w 1556774"/>
                <a:gd name="connsiteY7-1216" fmla="*/ 914032 h 981339"/>
                <a:gd name="connsiteX8-1217" fmla="*/ 1507637 w 1556774"/>
                <a:gd name="connsiteY8-1218" fmla="*/ 786693 h 981339"/>
                <a:gd name="connsiteX9-1219" fmla="*/ 1173267 w 1556774"/>
                <a:gd name="connsiteY9-1220" fmla="*/ 634312 h 981339"/>
                <a:gd name="connsiteX10-1221" fmla="*/ 1250585 w 1556774"/>
                <a:gd name="connsiteY10-1222" fmla="*/ 438081 h 981339"/>
                <a:gd name="connsiteX11-1223" fmla="*/ 964576 w 1556774"/>
                <a:gd name="connsiteY11-1224" fmla="*/ 344802 h 981339"/>
                <a:gd name="connsiteX12-1225" fmla="*/ 909391 w 1556774"/>
                <a:gd name="connsiteY12-1226" fmla="*/ 450008 h 981339"/>
                <a:gd name="connsiteX13-1227" fmla="*/ 766089 w 1556774"/>
                <a:gd name="connsiteY13-1228" fmla="*/ 388593 h 981339"/>
                <a:gd name="connsiteX14-1229" fmla="*/ 800209 w 1556774"/>
                <a:gd name="connsiteY14-1230" fmla="*/ 204349 h 981339"/>
                <a:gd name="connsiteX0-1231" fmla="*/ 800209 w 1556774"/>
                <a:gd name="connsiteY0-1232" fmla="*/ 204349 h 981339"/>
                <a:gd name="connsiteX1-1233" fmla="*/ 196266 w 1556774"/>
                <a:gd name="connsiteY1-1234" fmla="*/ 12686 h 981339"/>
                <a:gd name="connsiteX2-1235" fmla="*/ 147370 w 1556774"/>
                <a:gd name="connsiteY2-1236" fmla="*/ 306113 h 981339"/>
                <a:gd name="connsiteX3-1237" fmla="*/ 12021 w 1556774"/>
                <a:gd name="connsiteY3-1238" fmla="*/ 518188 h 981339"/>
                <a:gd name="connsiteX4-1239" fmla="*/ 636377 w 1556774"/>
                <a:gd name="connsiteY4-1240" fmla="*/ 741181 h 981339"/>
                <a:gd name="connsiteX5-1241" fmla="*/ 705803 w 1556774"/>
                <a:gd name="connsiteY5-1242" fmla="*/ 624047 h 981339"/>
                <a:gd name="connsiteX6-1243" fmla="*/ 859369 w 1556774"/>
                <a:gd name="connsiteY6-1244" fmla="*/ 679765 h 981339"/>
                <a:gd name="connsiteX7-1245" fmla="*/ 1189170 w 1556774"/>
                <a:gd name="connsiteY7-1246" fmla="*/ 914032 h 981339"/>
                <a:gd name="connsiteX8-1247" fmla="*/ 1507637 w 1556774"/>
                <a:gd name="connsiteY8-1248" fmla="*/ 786693 h 981339"/>
                <a:gd name="connsiteX9-1249" fmla="*/ 1173267 w 1556774"/>
                <a:gd name="connsiteY9-1250" fmla="*/ 634312 h 981339"/>
                <a:gd name="connsiteX10-1251" fmla="*/ 1250585 w 1556774"/>
                <a:gd name="connsiteY10-1252" fmla="*/ 438081 h 981339"/>
                <a:gd name="connsiteX11-1253" fmla="*/ 964576 w 1556774"/>
                <a:gd name="connsiteY11-1254" fmla="*/ 344802 h 981339"/>
                <a:gd name="connsiteX12-1255" fmla="*/ 909391 w 1556774"/>
                <a:gd name="connsiteY12-1256" fmla="*/ 450008 h 981339"/>
                <a:gd name="connsiteX13-1257" fmla="*/ 766089 w 1556774"/>
                <a:gd name="connsiteY13-1258" fmla="*/ 388593 h 981339"/>
                <a:gd name="connsiteX14-1259" fmla="*/ 800209 w 1556774"/>
                <a:gd name="connsiteY14-1260" fmla="*/ 204349 h 981339"/>
                <a:gd name="connsiteX0-1261" fmla="*/ 800209 w 1527868"/>
                <a:gd name="connsiteY0-1262" fmla="*/ 204349 h 975126"/>
                <a:gd name="connsiteX1-1263" fmla="*/ 196266 w 1527868"/>
                <a:gd name="connsiteY1-1264" fmla="*/ 12686 h 975126"/>
                <a:gd name="connsiteX2-1265" fmla="*/ 147370 w 1527868"/>
                <a:gd name="connsiteY2-1266" fmla="*/ 306113 h 975126"/>
                <a:gd name="connsiteX3-1267" fmla="*/ 12021 w 1527868"/>
                <a:gd name="connsiteY3-1268" fmla="*/ 518188 h 975126"/>
                <a:gd name="connsiteX4-1269" fmla="*/ 636377 w 1527868"/>
                <a:gd name="connsiteY4-1270" fmla="*/ 741181 h 975126"/>
                <a:gd name="connsiteX5-1271" fmla="*/ 705803 w 1527868"/>
                <a:gd name="connsiteY5-1272" fmla="*/ 624047 h 975126"/>
                <a:gd name="connsiteX6-1273" fmla="*/ 859369 w 1527868"/>
                <a:gd name="connsiteY6-1274" fmla="*/ 679765 h 975126"/>
                <a:gd name="connsiteX7-1275" fmla="*/ 1189170 w 1527868"/>
                <a:gd name="connsiteY7-1276" fmla="*/ 914032 h 975126"/>
                <a:gd name="connsiteX8-1277" fmla="*/ 1467881 w 1527868"/>
                <a:gd name="connsiteY8-1278" fmla="*/ 742961 h 975126"/>
                <a:gd name="connsiteX9-1279" fmla="*/ 1173267 w 1527868"/>
                <a:gd name="connsiteY9-1280" fmla="*/ 634312 h 975126"/>
                <a:gd name="connsiteX10-1281" fmla="*/ 1250585 w 1527868"/>
                <a:gd name="connsiteY10-1282" fmla="*/ 438081 h 975126"/>
                <a:gd name="connsiteX11-1283" fmla="*/ 964576 w 1527868"/>
                <a:gd name="connsiteY11-1284" fmla="*/ 344802 h 975126"/>
                <a:gd name="connsiteX12-1285" fmla="*/ 909391 w 1527868"/>
                <a:gd name="connsiteY12-1286" fmla="*/ 450008 h 975126"/>
                <a:gd name="connsiteX13-1287" fmla="*/ 766089 w 1527868"/>
                <a:gd name="connsiteY13-1288" fmla="*/ 388593 h 975126"/>
                <a:gd name="connsiteX14-1289" fmla="*/ 800209 w 1527868"/>
                <a:gd name="connsiteY14-1290" fmla="*/ 204349 h 975126"/>
                <a:gd name="connsiteX0-1291" fmla="*/ 800209 w 1527868"/>
                <a:gd name="connsiteY0-1292" fmla="*/ 204349 h 975126"/>
                <a:gd name="connsiteX1-1293" fmla="*/ 196266 w 1527868"/>
                <a:gd name="connsiteY1-1294" fmla="*/ 12686 h 975126"/>
                <a:gd name="connsiteX2-1295" fmla="*/ 147370 w 1527868"/>
                <a:gd name="connsiteY2-1296" fmla="*/ 306113 h 975126"/>
                <a:gd name="connsiteX3-1297" fmla="*/ 12021 w 1527868"/>
                <a:gd name="connsiteY3-1298" fmla="*/ 518188 h 975126"/>
                <a:gd name="connsiteX4-1299" fmla="*/ 636377 w 1527868"/>
                <a:gd name="connsiteY4-1300" fmla="*/ 741181 h 975126"/>
                <a:gd name="connsiteX5-1301" fmla="*/ 705803 w 1527868"/>
                <a:gd name="connsiteY5-1302" fmla="*/ 624047 h 975126"/>
                <a:gd name="connsiteX6-1303" fmla="*/ 859369 w 1527868"/>
                <a:gd name="connsiteY6-1304" fmla="*/ 679765 h 975126"/>
                <a:gd name="connsiteX7-1305" fmla="*/ 1189170 w 1527868"/>
                <a:gd name="connsiteY7-1306" fmla="*/ 914032 h 975126"/>
                <a:gd name="connsiteX8-1307" fmla="*/ 1467881 w 1527868"/>
                <a:gd name="connsiteY8-1308" fmla="*/ 742961 h 975126"/>
                <a:gd name="connsiteX9-1309" fmla="*/ 1173267 w 1527868"/>
                <a:gd name="connsiteY9-1310" fmla="*/ 634312 h 975126"/>
                <a:gd name="connsiteX10-1311" fmla="*/ 1250585 w 1527868"/>
                <a:gd name="connsiteY10-1312" fmla="*/ 438081 h 975126"/>
                <a:gd name="connsiteX11-1313" fmla="*/ 964576 w 1527868"/>
                <a:gd name="connsiteY11-1314" fmla="*/ 344802 h 975126"/>
                <a:gd name="connsiteX12-1315" fmla="*/ 909391 w 1527868"/>
                <a:gd name="connsiteY12-1316" fmla="*/ 450008 h 975126"/>
                <a:gd name="connsiteX13-1317" fmla="*/ 766089 w 1527868"/>
                <a:gd name="connsiteY13-1318" fmla="*/ 388593 h 975126"/>
                <a:gd name="connsiteX14-1319" fmla="*/ 800209 w 1527868"/>
                <a:gd name="connsiteY14-1320" fmla="*/ 204349 h 975126"/>
                <a:gd name="connsiteX0-1321" fmla="*/ 800209 w 1499884"/>
                <a:gd name="connsiteY0-1322" fmla="*/ 204349 h 986483"/>
                <a:gd name="connsiteX1-1323" fmla="*/ 196266 w 1499884"/>
                <a:gd name="connsiteY1-1324" fmla="*/ 12686 h 986483"/>
                <a:gd name="connsiteX2-1325" fmla="*/ 147370 w 1499884"/>
                <a:gd name="connsiteY2-1326" fmla="*/ 306113 h 986483"/>
                <a:gd name="connsiteX3-1327" fmla="*/ 12021 w 1499884"/>
                <a:gd name="connsiteY3-1328" fmla="*/ 518188 h 986483"/>
                <a:gd name="connsiteX4-1329" fmla="*/ 636377 w 1499884"/>
                <a:gd name="connsiteY4-1330" fmla="*/ 741181 h 986483"/>
                <a:gd name="connsiteX5-1331" fmla="*/ 705803 w 1499884"/>
                <a:gd name="connsiteY5-1332" fmla="*/ 624047 h 986483"/>
                <a:gd name="connsiteX6-1333" fmla="*/ 859369 w 1499884"/>
                <a:gd name="connsiteY6-1334" fmla="*/ 679765 h 986483"/>
                <a:gd name="connsiteX7-1335" fmla="*/ 1189170 w 1499884"/>
                <a:gd name="connsiteY7-1336" fmla="*/ 914032 h 986483"/>
                <a:gd name="connsiteX8-1337" fmla="*/ 1467881 w 1499884"/>
                <a:gd name="connsiteY8-1338" fmla="*/ 742961 h 986483"/>
                <a:gd name="connsiteX9-1339" fmla="*/ 1173267 w 1499884"/>
                <a:gd name="connsiteY9-1340" fmla="*/ 634312 h 986483"/>
                <a:gd name="connsiteX10-1341" fmla="*/ 1250585 w 1499884"/>
                <a:gd name="connsiteY10-1342" fmla="*/ 438081 h 986483"/>
                <a:gd name="connsiteX11-1343" fmla="*/ 964576 w 1499884"/>
                <a:gd name="connsiteY11-1344" fmla="*/ 344802 h 986483"/>
                <a:gd name="connsiteX12-1345" fmla="*/ 909391 w 1499884"/>
                <a:gd name="connsiteY12-1346" fmla="*/ 450008 h 986483"/>
                <a:gd name="connsiteX13-1347" fmla="*/ 766089 w 1499884"/>
                <a:gd name="connsiteY13-1348" fmla="*/ 388593 h 986483"/>
                <a:gd name="connsiteX14-1349" fmla="*/ 800209 w 1499884"/>
                <a:gd name="connsiteY14-1350" fmla="*/ 204349 h 986483"/>
                <a:gd name="connsiteX0-1351" fmla="*/ 800209 w 1505435"/>
                <a:gd name="connsiteY0-1352" fmla="*/ 204349 h 1015754"/>
                <a:gd name="connsiteX1-1353" fmla="*/ 196266 w 1505435"/>
                <a:gd name="connsiteY1-1354" fmla="*/ 12686 h 1015754"/>
                <a:gd name="connsiteX2-1355" fmla="*/ 147370 w 1505435"/>
                <a:gd name="connsiteY2-1356" fmla="*/ 306113 h 1015754"/>
                <a:gd name="connsiteX3-1357" fmla="*/ 12021 w 1505435"/>
                <a:gd name="connsiteY3-1358" fmla="*/ 518188 h 1015754"/>
                <a:gd name="connsiteX4-1359" fmla="*/ 636377 w 1505435"/>
                <a:gd name="connsiteY4-1360" fmla="*/ 741181 h 1015754"/>
                <a:gd name="connsiteX5-1361" fmla="*/ 705803 w 1505435"/>
                <a:gd name="connsiteY5-1362" fmla="*/ 624047 h 1015754"/>
                <a:gd name="connsiteX6-1363" fmla="*/ 859369 w 1505435"/>
                <a:gd name="connsiteY6-1364" fmla="*/ 679765 h 1015754"/>
                <a:gd name="connsiteX7-1365" fmla="*/ 1189170 w 1505435"/>
                <a:gd name="connsiteY7-1366" fmla="*/ 914032 h 1015754"/>
                <a:gd name="connsiteX8-1367" fmla="*/ 1467881 w 1505435"/>
                <a:gd name="connsiteY8-1368" fmla="*/ 742961 h 1015754"/>
                <a:gd name="connsiteX9-1369" fmla="*/ 1173267 w 1505435"/>
                <a:gd name="connsiteY9-1370" fmla="*/ 634312 h 1015754"/>
                <a:gd name="connsiteX10-1371" fmla="*/ 1250585 w 1505435"/>
                <a:gd name="connsiteY10-1372" fmla="*/ 438081 h 1015754"/>
                <a:gd name="connsiteX11-1373" fmla="*/ 964576 w 1505435"/>
                <a:gd name="connsiteY11-1374" fmla="*/ 344802 h 1015754"/>
                <a:gd name="connsiteX12-1375" fmla="*/ 909391 w 1505435"/>
                <a:gd name="connsiteY12-1376" fmla="*/ 450008 h 1015754"/>
                <a:gd name="connsiteX13-1377" fmla="*/ 766089 w 1505435"/>
                <a:gd name="connsiteY13-1378" fmla="*/ 388593 h 1015754"/>
                <a:gd name="connsiteX14-1379" fmla="*/ 800209 w 1505435"/>
                <a:gd name="connsiteY14-1380" fmla="*/ 204349 h 101575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8" name="Freeform 106"/>
            <p:cNvSpPr/>
            <p:nvPr/>
          </p:nvSpPr>
          <p:spPr>
            <a:xfrm rot="19632933">
              <a:off x="2257651" y="4182238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-1" fmla="*/ 812042 w 1535373"/>
                <a:gd name="connsiteY0-2" fmla="*/ 191663 h 901346"/>
                <a:gd name="connsiteX1-3" fmla="*/ 208099 w 1535373"/>
                <a:gd name="connsiteY1-4" fmla="*/ 0 h 901346"/>
                <a:gd name="connsiteX2-5" fmla="*/ 143301 w 1535373"/>
                <a:gd name="connsiteY2-6" fmla="*/ 273549 h 901346"/>
                <a:gd name="connsiteX3-7" fmla="*/ 0 w 1535373"/>
                <a:gd name="connsiteY3-8" fmla="*/ 457794 h 901346"/>
                <a:gd name="connsiteX4-9" fmla="*/ 600501 w 1535373"/>
                <a:gd name="connsiteY4-10" fmla="*/ 744397 h 901346"/>
                <a:gd name="connsiteX5-11" fmla="*/ 709684 w 1535373"/>
                <a:gd name="connsiteY5-12" fmla="*/ 635215 h 901346"/>
                <a:gd name="connsiteX6-13" fmla="*/ 887104 w 1535373"/>
                <a:gd name="connsiteY6-14" fmla="*/ 682982 h 901346"/>
                <a:gd name="connsiteX7-15" fmla="*/ 1201003 w 1535373"/>
                <a:gd name="connsiteY7-16" fmla="*/ 901346 h 901346"/>
                <a:gd name="connsiteX8-17" fmla="*/ 1535373 w 1535373"/>
                <a:gd name="connsiteY8-18" fmla="*/ 805812 h 901346"/>
                <a:gd name="connsiteX9-19" fmla="*/ 1201003 w 1535373"/>
                <a:gd name="connsiteY9-20" fmla="*/ 669334 h 901346"/>
                <a:gd name="connsiteX10-21" fmla="*/ 1262418 w 1535373"/>
                <a:gd name="connsiteY10-22" fmla="*/ 437322 h 901346"/>
                <a:gd name="connsiteX11-23" fmla="*/ 996287 w 1535373"/>
                <a:gd name="connsiteY11-24" fmla="*/ 328140 h 901346"/>
                <a:gd name="connsiteX12-25" fmla="*/ 921224 w 1535373"/>
                <a:gd name="connsiteY12-26" fmla="*/ 437322 h 901346"/>
                <a:gd name="connsiteX13-27" fmla="*/ 777922 w 1535373"/>
                <a:gd name="connsiteY13-28" fmla="*/ 375907 h 901346"/>
                <a:gd name="connsiteX14-29" fmla="*/ 812042 w 1535373"/>
                <a:gd name="connsiteY14-30" fmla="*/ 191663 h 901346"/>
                <a:gd name="connsiteX0-31" fmla="*/ 812042 w 1535373"/>
                <a:gd name="connsiteY0-32" fmla="*/ 204349 h 914032"/>
                <a:gd name="connsiteX1-33" fmla="*/ 208099 w 1535373"/>
                <a:gd name="connsiteY1-34" fmla="*/ 12686 h 914032"/>
                <a:gd name="connsiteX2-35" fmla="*/ 143301 w 1535373"/>
                <a:gd name="connsiteY2-36" fmla="*/ 286235 h 914032"/>
                <a:gd name="connsiteX3-37" fmla="*/ 0 w 1535373"/>
                <a:gd name="connsiteY3-38" fmla="*/ 470480 h 914032"/>
                <a:gd name="connsiteX4-39" fmla="*/ 600501 w 1535373"/>
                <a:gd name="connsiteY4-40" fmla="*/ 757083 h 914032"/>
                <a:gd name="connsiteX5-41" fmla="*/ 709684 w 1535373"/>
                <a:gd name="connsiteY5-42" fmla="*/ 647901 h 914032"/>
                <a:gd name="connsiteX6-43" fmla="*/ 887104 w 1535373"/>
                <a:gd name="connsiteY6-44" fmla="*/ 695668 h 914032"/>
                <a:gd name="connsiteX7-45" fmla="*/ 1201003 w 1535373"/>
                <a:gd name="connsiteY7-46" fmla="*/ 914032 h 914032"/>
                <a:gd name="connsiteX8-47" fmla="*/ 1535373 w 1535373"/>
                <a:gd name="connsiteY8-48" fmla="*/ 818498 h 914032"/>
                <a:gd name="connsiteX9-49" fmla="*/ 1201003 w 1535373"/>
                <a:gd name="connsiteY9-50" fmla="*/ 682020 h 914032"/>
                <a:gd name="connsiteX10-51" fmla="*/ 1262418 w 1535373"/>
                <a:gd name="connsiteY10-52" fmla="*/ 450008 h 914032"/>
                <a:gd name="connsiteX11-53" fmla="*/ 996287 w 1535373"/>
                <a:gd name="connsiteY11-54" fmla="*/ 340826 h 914032"/>
                <a:gd name="connsiteX12-55" fmla="*/ 921224 w 1535373"/>
                <a:gd name="connsiteY12-56" fmla="*/ 450008 h 914032"/>
                <a:gd name="connsiteX13-57" fmla="*/ 777922 w 1535373"/>
                <a:gd name="connsiteY13-58" fmla="*/ 388593 h 914032"/>
                <a:gd name="connsiteX14-59" fmla="*/ 812042 w 1535373"/>
                <a:gd name="connsiteY14-60" fmla="*/ 204349 h 914032"/>
                <a:gd name="connsiteX0-61" fmla="*/ 812042 w 1535373"/>
                <a:gd name="connsiteY0-62" fmla="*/ 204349 h 914032"/>
                <a:gd name="connsiteX1-63" fmla="*/ 208099 w 1535373"/>
                <a:gd name="connsiteY1-64" fmla="*/ 12686 h 914032"/>
                <a:gd name="connsiteX2-65" fmla="*/ 143301 w 1535373"/>
                <a:gd name="connsiteY2-66" fmla="*/ 286235 h 914032"/>
                <a:gd name="connsiteX3-67" fmla="*/ 0 w 1535373"/>
                <a:gd name="connsiteY3-68" fmla="*/ 470480 h 914032"/>
                <a:gd name="connsiteX4-69" fmla="*/ 600501 w 1535373"/>
                <a:gd name="connsiteY4-70" fmla="*/ 757083 h 914032"/>
                <a:gd name="connsiteX5-71" fmla="*/ 709684 w 1535373"/>
                <a:gd name="connsiteY5-72" fmla="*/ 647901 h 914032"/>
                <a:gd name="connsiteX6-73" fmla="*/ 887104 w 1535373"/>
                <a:gd name="connsiteY6-74" fmla="*/ 695668 h 914032"/>
                <a:gd name="connsiteX7-75" fmla="*/ 1201003 w 1535373"/>
                <a:gd name="connsiteY7-76" fmla="*/ 914032 h 914032"/>
                <a:gd name="connsiteX8-77" fmla="*/ 1535373 w 1535373"/>
                <a:gd name="connsiteY8-78" fmla="*/ 818498 h 914032"/>
                <a:gd name="connsiteX9-79" fmla="*/ 1201003 w 1535373"/>
                <a:gd name="connsiteY9-80" fmla="*/ 682020 h 914032"/>
                <a:gd name="connsiteX10-81" fmla="*/ 1262418 w 1535373"/>
                <a:gd name="connsiteY10-82" fmla="*/ 450008 h 914032"/>
                <a:gd name="connsiteX11-83" fmla="*/ 996287 w 1535373"/>
                <a:gd name="connsiteY11-84" fmla="*/ 340826 h 914032"/>
                <a:gd name="connsiteX12-85" fmla="*/ 921224 w 1535373"/>
                <a:gd name="connsiteY12-86" fmla="*/ 450008 h 914032"/>
                <a:gd name="connsiteX13-87" fmla="*/ 777922 w 1535373"/>
                <a:gd name="connsiteY13-88" fmla="*/ 388593 h 914032"/>
                <a:gd name="connsiteX14-89" fmla="*/ 812042 w 1535373"/>
                <a:gd name="connsiteY14-90" fmla="*/ 204349 h 914032"/>
                <a:gd name="connsiteX0-91" fmla="*/ 812042 w 1535373"/>
                <a:gd name="connsiteY0-92" fmla="*/ 204349 h 914032"/>
                <a:gd name="connsiteX1-93" fmla="*/ 208099 w 1535373"/>
                <a:gd name="connsiteY1-94" fmla="*/ 12686 h 914032"/>
                <a:gd name="connsiteX2-95" fmla="*/ 159203 w 1535373"/>
                <a:gd name="connsiteY2-96" fmla="*/ 306113 h 914032"/>
                <a:gd name="connsiteX3-97" fmla="*/ 0 w 1535373"/>
                <a:gd name="connsiteY3-98" fmla="*/ 470480 h 914032"/>
                <a:gd name="connsiteX4-99" fmla="*/ 600501 w 1535373"/>
                <a:gd name="connsiteY4-100" fmla="*/ 757083 h 914032"/>
                <a:gd name="connsiteX5-101" fmla="*/ 709684 w 1535373"/>
                <a:gd name="connsiteY5-102" fmla="*/ 647901 h 914032"/>
                <a:gd name="connsiteX6-103" fmla="*/ 887104 w 1535373"/>
                <a:gd name="connsiteY6-104" fmla="*/ 695668 h 914032"/>
                <a:gd name="connsiteX7-105" fmla="*/ 1201003 w 1535373"/>
                <a:gd name="connsiteY7-106" fmla="*/ 914032 h 914032"/>
                <a:gd name="connsiteX8-107" fmla="*/ 1535373 w 1535373"/>
                <a:gd name="connsiteY8-108" fmla="*/ 818498 h 914032"/>
                <a:gd name="connsiteX9-109" fmla="*/ 1201003 w 1535373"/>
                <a:gd name="connsiteY9-110" fmla="*/ 682020 h 914032"/>
                <a:gd name="connsiteX10-111" fmla="*/ 1262418 w 1535373"/>
                <a:gd name="connsiteY10-112" fmla="*/ 450008 h 914032"/>
                <a:gd name="connsiteX11-113" fmla="*/ 996287 w 1535373"/>
                <a:gd name="connsiteY11-114" fmla="*/ 340826 h 914032"/>
                <a:gd name="connsiteX12-115" fmla="*/ 921224 w 1535373"/>
                <a:gd name="connsiteY12-116" fmla="*/ 450008 h 914032"/>
                <a:gd name="connsiteX13-117" fmla="*/ 777922 w 1535373"/>
                <a:gd name="connsiteY13-118" fmla="*/ 388593 h 914032"/>
                <a:gd name="connsiteX14-119" fmla="*/ 812042 w 1535373"/>
                <a:gd name="connsiteY14-120" fmla="*/ 204349 h 914032"/>
                <a:gd name="connsiteX0-121" fmla="*/ 788188 w 1511519"/>
                <a:gd name="connsiteY0-122" fmla="*/ 204349 h 914032"/>
                <a:gd name="connsiteX1-123" fmla="*/ 184245 w 1511519"/>
                <a:gd name="connsiteY1-124" fmla="*/ 12686 h 914032"/>
                <a:gd name="connsiteX2-125" fmla="*/ 135349 w 1511519"/>
                <a:gd name="connsiteY2-126" fmla="*/ 306113 h 914032"/>
                <a:gd name="connsiteX3-127" fmla="*/ 0 w 1511519"/>
                <a:gd name="connsiteY3-128" fmla="*/ 518188 h 914032"/>
                <a:gd name="connsiteX4-129" fmla="*/ 576647 w 1511519"/>
                <a:gd name="connsiteY4-130" fmla="*/ 757083 h 914032"/>
                <a:gd name="connsiteX5-131" fmla="*/ 685830 w 1511519"/>
                <a:gd name="connsiteY5-132" fmla="*/ 647901 h 914032"/>
                <a:gd name="connsiteX6-133" fmla="*/ 863250 w 1511519"/>
                <a:gd name="connsiteY6-134" fmla="*/ 695668 h 914032"/>
                <a:gd name="connsiteX7-135" fmla="*/ 1177149 w 1511519"/>
                <a:gd name="connsiteY7-136" fmla="*/ 914032 h 914032"/>
                <a:gd name="connsiteX8-137" fmla="*/ 1511519 w 1511519"/>
                <a:gd name="connsiteY8-138" fmla="*/ 818498 h 914032"/>
                <a:gd name="connsiteX9-139" fmla="*/ 1177149 w 1511519"/>
                <a:gd name="connsiteY9-140" fmla="*/ 682020 h 914032"/>
                <a:gd name="connsiteX10-141" fmla="*/ 1238564 w 1511519"/>
                <a:gd name="connsiteY10-142" fmla="*/ 450008 h 914032"/>
                <a:gd name="connsiteX11-143" fmla="*/ 972433 w 1511519"/>
                <a:gd name="connsiteY11-144" fmla="*/ 340826 h 914032"/>
                <a:gd name="connsiteX12-145" fmla="*/ 897370 w 1511519"/>
                <a:gd name="connsiteY12-146" fmla="*/ 450008 h 914032"/>
                <a:gd name="connsiteX13-147" fmla="*/ 754068 w 1511519"/>
                <a:gd name="connsiteY13-148" fmla="*/ 388593 h 914032"/>
                <a:gd name="connsiteX14-149" fmla="*/ 788188 w 1511519"/>
                <a:gd name="connsiteY14-150" fmla="*/ 204349 h 914032"/>
                <a:gd name="connsiteX0-151" fmla="*/ 802902 w 1526233"/>
                <a:gd name="connsiteY0-152" fmla="*/ 204349 h 914032"/>
                <a:gd name="connsiteX1-153" fmla="*/ 198959 w 1526233"/>
                <a:gd name="connsiteY1-154" fmla="*/ 12686 h 914032"/>
                <a:gd name="connsiteX2-155" fmla="*/ 150063 w 1526233"/>
                <a:gd name="connsiteY2-156" fmla="*/ 306113 h 914032"/>
                <a:gd name="connsiteX3-157" fmla="*/ 14714 w 1526233"/>
                <a:gd name="connsiteY3-158" fmla="*/ 518188 h 914032"/>
                <a:gd name="connsiteX4-159" fmla="*/ 591361 w 1526233"/>
                <a:gd name="connsiteY4-160" fmla="*/ 757083 h 914032"/>
                <a:gd name="connsiteX5-161" fmla="*/ 700544 w 1526233"/>
                <a:gd name="connsiteY5-162" fmla="*/ 647901 h 914032"/>
                <a:gd name="connsiteX6-163" fmla="*/ 877964 w 1526233"/>
                <a:gd name="connsiteY6-164" fmla="*/ 695668 h 914032"/>
                <a:gd name="connsiteX7-165" fmla="*/ 1191863 w 1526233"/>
                <a:gd name="connsiteY7-166" fmla="*/ 914032 h 914032"/>
                <a:gd name="connsiteX8-167" fmla="*/ 1526233 w 1526233"/>
                <a:gd name="connsiteY8-168" fmla="*/ 818498 h 914032"/>
                <a:gd name="connsiteX9-169" fmla="*/ 1191863 w 1526233"/>
                <a:gd name="connsiteY9-170" fmla="*/ 682020 h 914032"/>
                <a:gd name="connsiteX10-171" fmla="*/ 1253278 w 1526233"/>
                <a:gd name="connsiteY10-172" fmla="*/ 450008 h 914032"/>
                <a:gd name="connsiteX11-173" fmla="*/ 987147 w 1526233"/>
                <a:gd name="connsiteY11-174" fmla="*/ 340826 h 914032"/>
                <a:gd name="connsiteX12-175" fmla="*/ 912084 w 1526233"/>
                <a:gd name="connsiteY12-176" fmla="*/ 450008 h 914032"/>
                <a:gd name="connsiteX13-177" fmla="*/ 768782 w 1526233"/>
                <a:gd name="connsiteY13-178" fmla="*/ 388593 h 914032"/>
                <a:gd name="connsiteX14-179" fmla="*/ 802902 w 1526233"/>
                <a:gd name="connsiteY14-180" fmla="*/ 204349 h 914032"/>
                <a:gd name="connsiteX0-181" fmla="*/ 802902 w 1526233"/>
                <a:gd name="connsiteY0-182" fmla="*/ 204349 h 914032"/>
                <a:gd name="connsiteX1-183" fmla="*/ 198959 w 1526233"/>
                <a:gd name="connsiteY1-184" fmla="*/ 12686 h 914032"/>
                <a:gd name="connsiteX2-185" fmla="*/ 150063 w 1526233"/>
                <a:gd name="connsiteY2-186" fmla="*/ 306113 h 914032"/>
                <a:gd name="connsiteX3-187" fmla="*/ 14714 w 1526233"/>
                <a:gd name="connsiteY3-188" fmla="*/ 518188 h 914032"/>
                <a:gd name="connsiteX4-189" fmla="*/ 591361 w 1526233"/>
                <a:gd name="connsiteY4-190" fmla="*/ 757083 h 914032"/>
                <a:gd name="connsiteX5-191" fmla="*/ 700544 w 1526233"/>
                <a:gd name="connsiteY5-192" fmla="*/ 647901 h 914032"/>
                <a:gd name="connsiteX6-193" fmla="*/ 877964 w 1526233"/>
                <a:gd name="connsiteY6-194" fmla="*/ 695668 h 914032"/>
                <a:gd name="connsiteX7-195" fmla="*/ 1191863 w 1526233"/>
                <a:gd name="connsiteY7-196" fmla="*/ 914032 h 914032"/>
                <a:gd name="connsiteX8-197" fmla="*/ 1526233 w 1526233"/>
                <a:gd name="connsiteY8-198" fmla="*/ 818498 h 914032"/>
                <a:gd name="connsiteX9-199" fmla="*/ 1191863 w 1526233"/>
                <a:gd name="connsiteY9-200" fmla="*/ 682020 h 914032"/>
                <a:gd name="connsiteX10-201" fmla="*/ 1253278 w 1526233"/>
                <a:gd name="connsiteY10-202" fmla="*/ 450008 h 914032"/>
                <a:gd name="connsiteX11-203" fmla="*/ 987147 w 1526233"/>
                <a:gd name="connsiteY11-204" fmla="*/ 340826 h 914032"/>
                <a:gd name="connsiteX12-205" fmla="*/ 912084 w 1526233"/>
                <a:gd name="connsiteY12-206" fmla="*/ 450008 h 914032"/>
                <a:gd name="connsiteX13-207" fmla="*/ 768782 w 1526233"/>
                <a:gd name="connsiteY13-208" fmla="*/ 388593 h 914032"/>
                <a:gd name="connsiteX14-209" fmla="*/ 802902 w 1526233"/>
                <a:gd name="connsiteY14-210" fmla="*/ 204349 h 914032"/>
                <a:gd name="connsiteX0-211" fmla="*/ 800209 w 1523540"/>
                <a:gd name="connsiteY0-212" fmla="*/ 204349 h 914032"/>
                <a:gd name="connsiteX1-213" fmla="*/ 196266 w 1523540"/>
                <a:gd name="connsiteY1-214" fmla="*/ 12686 h 914032"/>
                <a:gd name="connsiteX2-215" fmla="*/ 147370 w 1523540"/>
                <a:gd name="connsiteY2-216" fmla="*/ 306113 h 914032"/>
                <a:gd name="connsiteX3-217" fmla="*/ 12021 w 1523540"/>
                <a:gd name="connsiteY3-218" fmla="*/ 518188 h 914032"/>
                <a:gd name="connsiteX4-219" fmla="*/ 588668 w 1523540"/>
                <a:gd name="connsiteY4-220" fmla="*/ 757083 h 914032"/>
                <a:gd name="connsiteX5-221" fmla="*/ 697851 w 1523540"/>
                <a:gd name="connsiteY5-222" fmla="*/ 647901 h 914032"/>
                <a:gd name="connsiteX6-223" fmla="*/ 875271 w 1523540"/>
                <a:gd name="connsiteY6-224" fmla="*/ 695668 h 914032"/>
                <a:gd name="connsiteX7-225" fmla="*/ 1189170 w 1523540"/>
                <a:gd name="connsiteY7-226" fmla="*/ 914032 h 914032"/>
                <a:gd name="connsiteX8-227" fmla="*/ 1523540 w 1523540"/>
                <a:gd name="connsiteY8-228" fmla="*/ 818498 h 914032"/>
                <a:gd name="connsiteX9-229" fmla="*/ 1189170 w 1523540"/>
                <a:gd name="connsiteY9-230" fmla="*/ 682020 h 914032"/>
                <a:gd name="connsiteX10-231" fmla="*/ 1250585 w 1523540"/>
                <a:gd name="connsiteY10-232" fmla="*/ 450008 h 914032"/>
                <a:gd name="connsiteX11-233" fmla="*/ 984454 w 1523540"/>
                <a:gd name="connsiteY11-234" fmla="*/ 340826 h 914032"/>
                <a:gd name="connsiteX12-235" fmla="*/ 909391 w 1523540"/>
                <a:gd name="connsiteY12-236" fmla="*/ 450008 h 914032"/>
                <a:gd name="connsiteX13-237" fmla="*/ 766089 w 1523540"/>
                <a:gd name="connsiteY13-238" fmla="*/ 388593 h 914032"/>
                <a:gd name="connsiteX14-239" fmla="*/ 800209 w 1523540"/>
                <a:gd name="connsiteY14-240" fmla="*/ 204349 h 914032"/>
                <a:gd name="connsiteX0-241" fmla="*/ 800209 w 1523540"/>
                <a:gd name="connsiteY0-242" fmla="*/ 204349 h 914032"/>
                <a:gd name="connsiteX1-243" fmla="*/ 196266 w 1523540"/>
                <a:gd name="connsiteY1-244" fmla="*/ 12686 h 914032"/>
                <a:gd name="connsiteX2-245" fmla="*/ 147370 w 1523540"/>
                <a:gd name="connsiteY2-246" fmla="*/ 306113 h 914032"/>
                <a:gd name="connsiteX3-247" fmla="*/ 12021 w 1523540"/>
                <a:gd name="connsiteY3-248" fmla="*/ 518188 h 914032"/>
                <a:gd name="connsiteX4-249" fmla="*/ 652279 w 1523540"/>
                <a:gd name="connsiteY4-250" fmla="*/ 757083 h 914032"/>
                <a:gd name="connsiteX5-251" fmla="*/ 697851 w 1523540"/>
                <a:gd name="connsiteY5-252" fmla="*/ 647901 h 914032"/>
                <a:gd name="connsiteX6-253" fmla="*/ 875271 w 1523540"/>
                <a:gd name="connsiteY6-254" fmla="*/ 695668 h 914032"/>
                <a:gd name="connsiteX7-255" fmla="*/ 1189170 w 1523540"/>
                <a:gd name="connsiteY7-256" fmla="*/ 914032 h 914032"/>
                <a:gd name="connsiteX8-257" fmla="*/ 1523540 w 1523540"/>
                <a:gd name="connsiteY8-258" fmla="*/ 818498 h 914032"/>
                <a:gd name="connsiteX9-259" fmla="*/ 1189170 w 1523540"/>
                <a:gd name="connsiteY9-260" fmla="*/ 682020 h 914032"/>
                <a:gd name="connsiteX10-261" fmla="*/ 1250585 w 1523540"/>
                <a:gd name="connsiteY10-262" fmla="*/ 450008 h 914032"/>
                <a:gd name="connsiteX11-263" fmla="*/ 984454 w 1523540"/>
                <a:gd name="connsiteY11-264" fmla="*/ 340826 h 914032"/>
                <a:gd name="connsiteX12-265" fmla="*/ 909391 w 1523540"/>
                <a:gd name="connsiteY12-266" fmla="*/ 450008 h 914032"/>
                <a:gd name="connsiteX13-267" fmla="*/ 766089 w 1523540"/>
                <a:gd name="connsiteY13-268" fmla="*/ 388593 h 914032"/>
                <a:gd name="connsiteX14-269" fmla="*/ 800209 w 1523540"/>
                <a:gd name="connsiteY14-270" fmla="*/ 204349 h 914032"/>
                <a:gd name="connsiteX0-271" fmla="*/ 800209 w 1523540"/>
                <a:gd name="connsiteY0-272" fmla="*/ 204349 h 914032"/>
                <a:gd name="connsiteX1-273" fmla="*/ 196266 w 1523540"/>
                <a:gd name="connsiteY1-274" fmla="*/ 12686 h 914032"/>
                <a:gd name="connsiteX2-275" fmla="*/ 147370 w 1523540"/>
                <a:gd name="connsiteY2-276" fmla="*/ 306113 h 914032"/>
                <a:gd name="connsiteX3-277" fmla="*/ 12021 w 1523540"/>
                <a:gd name="connsiteY3-278" fmla="*/ 518188 h 914032"/>
                <a:gd name="connsiteX4-279" fmla="*/ 652279 w 1523540"/>
                <a:gd name="connsiteY4-280" fmla="*/ 757083 h 914032"/>
                <a:gd name="connsiteX5-281" fmla="*/ 697851 w 1523540"/>
                <a:gd name="connsiteY5-282" fmla="*/ 647901 h 914032"/>
                <a:gd name="connsiteX6-283" fmla="*/ 875271 w 1523540"/>
                <a:gd name="connsiteY6-284" fmla="*/ 695668 h 914032"/>
                <a:gd name="connsiteX7-285" fmla="*/ 1189170 w 1523540"/>
                <a:gd name="connsiteY7-286" fmla="*/ 914032 h 914032"/>
                <a:gd name="connsiteX8-287" fmla="*/ 1523540 w 1523540"/>
                <a:gd name="connsiteY8-288" fmla="*/ 818498 h 914032"/>
                <a:gd name="connsiteX9-289" fmla="*/ 1189170 w 1523540"/>
                <a:gd name="connsiteY9-290" fmla="*/ 682020 h 914032"/>
                <a:gd name="connsiteX10-291" fmla="*/ 1250585 w 1523540"/>
                <a:gd name="connsiteY10-292" fmla="*/ 450008 h 914032"/>
                <a:gd name="connsiteX11-293" fmla="*/ 984454 w 1523540"/>
                <a:gd name="connsiteY11-294" fmla="*/ 340826 h 914032"/>
                <a:gd name="connsiteX12-295" fmla="*/ 909391 w 1523540"/>
                <a:gd name="connsiteY12-296" fmla="*/ 450008 h 914032"/>
                <a:gd name="connsiteX13-297" fmla="*/ 766089 w 1523540"/>
                <a:gd name="connsiteY13-298" fmla="*/ 388593 h 914032"/>
                <a:gd name="connsiteX14-299" fmla="*/ 800209 w 1523540"/>
                <a:gd name="connsiteY14-300" fmla="*/ 204349 h 914032"/>
                <a:gd name="connsiteX0-301" fmla="*/ 800209 w 1523540"/>
                <a:gd name="connsiteY0-302" fmla="*/ 204349 h 914032"/>
                <a:gd name="connsiteX1-303" fmla="*/ 196266 w 1523540"/>
                <a:gd name="connsiteY1-304" fmla="*/ 12686 h 914032"/>
                <a:gd name="connsiteX2-305" fmla="*/ 147370 w 1523540"/>
                <a:gd name="connsiteY2-306" fmla="*/ 306113 h 914032"/>
                <a:gd name="connsiteX3-307" fmla="*/ 12021 w 1523540"/>
                <a:gd name="connsiteY3-308" fmla="*/ 518188 h 914032"/>
                <a:gd name="connsiteX4-309" fmla="*/ 652279 w 1523540"/>
                <a:gd name="connsiteY4-310" fmla="*/ 757083 h 914032"/>
                <a:gd name="connsiteX5-311" fmla="*/ 697851 w 1523540"/>
                <a:gd name="connsiteY5-312" fmla="*/ 647901 h 914032"/>
                <a:gd name="connsiteX6-313" fmla="*/ 875271 w 1523540"/>
                <a:gd name="connsiteY6-314" fmla="*/ 695668 h 914032"/>
                <a:gd name="connsiteX7-315" fmla="*/ 1189170 w 1523540"/>
                <a:gd name="connsiteY7-316" fmla="*/ 914032 h 914032"/>
                <a:gd name="connsiteX8-317" fmla="*/ 1523540 w 1523540"/>
                <a:gd name="connsiteY8-318" fmla="*/ 818498 h 914032"/>
                <a:gd name="connsiteX9-319" fmla="*/ 1189170 w 1523540"/>
                <a:gd name="connsiteY9-320" fmla="*/ 682020 h 914032"/>
                <a:gd name="connsiteX10-321" fmla="*/ 1250585 w 1523540"/>
                <a:gd name="connsiteY10-322" fmla="*/ 450008 h 914032"/>
                <a:gd name="connsiteX11-323" fmla="*/ 984454 w 1523540"/>
                <a:gd name="connsiteY11-324" fmla="*/ 340826 h 914032"/>
                <a:gd name="connsiteX12-325" fmla="*/ 909391 w 1523540"/>
                <a:gd name="connsiteY12-326" fmla="*/ 450008 h 914032"/>
                <a:gd name="connsiteX13-327" fmla="*/ 766089 w 1523540"/>
                <a:gd name="connsiteY13-328" fmla="*/ 388593 h 914032"/>
                <a:gd name="connsiteX14-329" fmla="*/ 800209 w 1523540"/>
                <a:gd name="connsiteY14-330" fmla="*/ 204349 h 914032"/>
                <a:gd name="connsiteX0-331" fmla="*/ 800209 w 1523540"/>
                <a:gd name="connsiteY0-332" fmla="*/ 204349 h 914032"/>
                <a:gd name="connsiteX1-333" fmla="*/ 196266 w 1523540"/>
                <a:gd name="connsiteY1-334" fmla="*/ 12686 h 914032"/>
                <a:gd name="connsiteX2-335" fmla="*/ 147370 w 1523540"/>
                <a:gd name="connsiteY2-336" fmla="*/ 306113 h 914032"/>
                <a:gd name="connsiteX3-337" fmla="*/ 12021 w 1523540"/>
                <a:gd name="connsiteY3-338" fmla="*/ 518188 h 914032"/>
                <a:gd name="connsiteX4-339" fmla="*/ 636377 w 1523540"/>
                <a:gd name="connsiteY4-340" fmla="*/ 741181 h 914032"/>
                <a:gd name="connsiteX5-341" fmla="*/ 697851 w 1523540"/>
                <a:gd name="connsiteY5-342" fmla="*/ 647901 h 914032"/>
                <a:gd name="connsiteX6-343" fmla="*/ 875271 w 1523540"/>
                <a:gd name="connsiteY6-344" fmla="*/ 695668 h 914032"/>
                <a:gd name="connsiteX7-345" fmla="*/ 1189170 w 1523540"/>
                <a:gd name="connsiteY7-346" fmla="*/ 914032 h 914032"/>
                <a:gd name="connsiteX8-347" fmla="*/ 1523540 w 1523540"/>
                <a:gd name="connsiteY8-348" fmla="*/ 818498 h 914032"/>
                <a:gd name="connsiteX9-349" fmla="*/ 1189170 w 1523540"/>
                <a:gd name="connsiteY9-350" fmla="*/ 682020 h 914032"/>
                <a:gd name="connsiteX10-351" fmla="*/ 1250585 w 1523540"/>
                <a:gd name="connsiteY10-352" fmla="*/ 450008 h 914032"/>
                <a:gd name="connsiteX11-353" fmla="*/ 984454 w 1523540"/>
                <a:gd name="connsiteY11-354" fmla="*/ 340826 h 914032"/>
                <a:gd name="connsiteX12-355" fmla="*/ 909391 w 1523540"/>
                <a:gd name="connsiteY12-356" fmla="*/ 450008 h 914032"/>
                <a:gd name="connsiteX13-357" fmla="*/ 766089 w 1523540"/>
                <a:gd name="connsiteY13-358" fmla="*/ 388593 h 914032"/>
                <a:gd name="connsiteX14-359" fmla="*/ 800209 w 1523540"/>
                <a:gd name="connsiteY14-360" fmla="*/ 204349 h 914032"/>
                <a:gd name="connsiteX0-361" fmla="*/ 800209 w 1523540"/>
                <a:gd name="connsiteY0-362" fmla="*/ 204349 h 914032"/>
                <a:gd name="connsiteX1-363" fmla="*/ 196266 w 1523540"/>
                <a:gd name="connsiteY1-364" fmla="*/ 12686 h 914032"/>
                <a:gd name="connsiteX2-365" fmla="*/ 147370 w 1523540"/>
                <a:gd name="connsiteY2-366" fmla="*/ 306113 h 914032"/>
                <a:gd name="connsiteX3-367" fmla="*/ 12021 w 1523540"/>
                <a:gd name="connsiteY3-368" fmla="*/ 518188 h 914032"/>
                <a:gd name="connsiteX4-369" fmla="*/ 636377 w 1523540"/>
                <a:gd name="connsiteY4-370" fmla="*/ 741181 h 914032"/>
                <a:gd name="connsiteX5-371" fmla="*/ 697851 w 1523540"/>
                <a:gd name="connsiteY5-372" fmla="*/ 647901 h 914032"/>
                <a:gd name="connsiteX6-373" fmla="*/ 875271 w 1523540"/>
                <a:gd name="connsiteY6-374" fmla="*/ 695668 h 914032"/>
                <a:gd name="connsiteX7-375" fmla="*/ 1189170 w 1523540"/>
                <a:gd name="connsiteY7-376" fmla="*/ 914032 h 914032"/>
                <a:gd name="connsiteX8-377" fmla="*/ 1523540 w 1523540"/>
                <a:gd name="connsiteY8-378" fmla="*/ 818498 h 914032"/>
                <a:gd name="connsiteX9-379" fmla="*/ 1189170 w 1523540"/>
                <a:gd name="connsiteY9-380" fmla="*/ 682020 h 914032"/>
                <a:gd name="connsiteX10-381" fmla="*/ 1250585 w 1523540"/>
                <a:gd name="connsiteY10-382" fmla="*/ 450008 h 914032"/>
                <a:gd name="connsiteX11-383" fmla="*/ 984454 w 1523540"/>
                <a:gd name="connsiteY11-384" fmla="*/ 340826 h 914032"/>
                <a:gd name="connsiteX12-385" fmla="*/ 909391 w 1523540"/>
                <a:gd name="connsiteY12-386" fmla="*/ 450008 h 914032"/>
                <a:gd name="connsiteX13-387" fmla="*/ 766089 w 1523540"/>
                <a:gd name="connsiteY13-388" fmla="*/ 388593 h 914032"/>
                <a:gd name="connsiteX14-389" fmla="*/ 800209 w 1523540"/>
                <a:gd name="connsiteY14-390" fmla="*/ 204349 h 914032"/>
                <a:gd name="connsiteX0-391" fmla="*/ 800209 w 1523540"/>
                <a:gd name="connsiteY0-392" fmla="*/ 204349 h 914032"/>
                <a:gd name="connsiteX1-393" fmla="*/ 196266 w 1523540"/>
                <a:gd name="connsiteY1-394" fmla="*/ 12686 h 914032"/>
                <a:gd name="connsiteX2-395" fmla="*/ 147370 w 1523540"/>
                <a:gd name="connsiteY2-396" fmla="*/ 306113 h 914032"/>
                <a:gd name="connsiteX3-397" fmla="*/ 12021 w 1523540"/>
                <a:gd name="connsiteY3-398" fmla="*/ 518188 h 914032"/>
                <a:gd name="connsiteX4-399" fmla="*/ 636377 w 1523540"/>
                <a:gd name="connsiteY4-400" fmla="*/ 741181 h 914032"/>
                <a:gd name="connsiteX5-401" fmla="*/ 697851 w 1523540"/>
                <a:gd name="connsiteY5-402" fmla="*/ 647901 h 914032"/>
                <a:gd name="connsiteX6-403" fmla="*/ 875271 w 1523540"/>
                <a:gd name="connsiteY6-404" fmla="*/ 695668 h 914032"/>
                <a:gd name="connsiteX7-405" fmla="*/ 1189170 w 1523540"/>
                <a:gd name="connsiteY7-406" fmla="*/ 914032 h 914032"/>
                <a:gd name="connsiteX8-407" fmla="*/ 1523540 w 1523540"/>
                <a:gd name="connsiteY8-408" fmla="*/ 818498 h 914032"/>
                <a:gd name="connsiteX9-409" fmla="*/ 1189170 w 1523540"/>
                <a:gd name="connsiteY9-410" fmla="*/ 682020 h 914032"/>
                <a:gd name="connsiteX10-411" fmla="*/ 1250585 w 1523540"/>
                <a:gd name="connsiteY10-412" fmla="*/ 450008 h 914032"/>
                <a:gd name="connsiteX11-413" fmla="*/ 984454 w 1523540"/>
                <a:gd name="connsiteY11-414" fmla="*/ 340826 h 914032"/>
                <a:gd name="connsiteX12-415" fmla="*/ 909391 w 1523540"/>
                <a:gd name="connsiteY12-416" fmla="*/ 450008 h 914032"/>
                <a:gd name="connsiteX13-417" fmla="*/ 766089 w 1523540"/>
                <a:gd name="connsiteY13-418" fmla="*/ 388593 h 914032"/>
                <a:gd name="connsiteX14-419" fmla="*/ 800209 w 1523540"/>
                <a:gd name="connsiteY14-420" fmla="*/ 204349 h 914032"/>
                <a:gd name="connsiteX0-421" fmla="*/ 800209 w 1523540"/>
                <a:gd name="connsiteY0-422" fmla="*/ 204349 h 914032"/>
                <a:gd name="connsiteX1-423" fmla="*/ 196266 w 1523540"/>
                <a:gd name="connsiteY1-424" fmla="*/ 12686 h 914032"/>
                <a:gd name="connsiteX2-425" fmla="*/ 147370 w 1523540"/>
                <a:gd name="connsiteY2-426" fmla="*/ 306113 h 914032"/>
                <a:gd name="connsiteX3-427" fmla="*/ 12021 w 1523540"/>
                <a:gd name="connsiteY3-428" fmla="*/ 518188 h 914032"/>
                <a:gd name="connsiteX4-429" fmla="*/ 636377 w 1523540"/>
                <a:gd name="connsiteY4-430" fmla="*/ 741181 h 914032"/>
                <a:gd name="connsiteX5-431" fmla="*/ 697851 w 1523540"/>
                <a:gd name="connsiteY5-432" fmla="*/ 647901 h 914032"/>
                <a:gd name="connsiteX6-433" fmla="*/ 875271 w 1523540"/>
                <a:gd name="connsiteY6-434" fmla="*/ 695668 h 914032"/>
                <a:gd name="connsiteX7-435" fmla="*/ 1189170 w 1523540"/>
                <a:gd name="connsiteY7-436" fmla="*/ 914032 h 914032"/>
                <a:gd name="connsiteX8-437" fmla="*/ 1523540 w 1523540"/>
                <a:gd name="connsiteY8-438" fmla="*/ 818498 h 914032"/>
                <a:gd name="connsiteX9-439" fmla="*/ 1189170 w 1523540"/>
                <a:gd name="connsiteY9-440" fmla="*/ 682020 h 914032"/>
                <a:gd name="connsiteX10-441" fmla="*/ 1250585 w 1523540"/>
                <a:gd name="connsiteY10-442" fmla="*/ 450008 h 914032"/>
                <a:gd name="connsiteX11-443" fmla="*/ 984454 w 1523540"/>
                <a:gd name="connsiteY11-444" fmla="*/ 340826 h 914032"/>
                <a:gd name="connsiteX12-445" fmla="*/ 909391 w 1523540"/>
                <a:gd name="connsiteY12-446" fmla="*/ 450008 h 914032"/>
                <a:gd name="connsiteX13-447" fmla="*/ 766089 w 1523540"/>
                <a:gd name="connsiteY13-448" fmla="*/ 388593 h 914032"/>
                <a:gd name="connsiteX14-449" fmla="*/ 800209 w 1523540"/>
                <a:gd name="connsiteY14-450" fmla="*/ 204349 h 914032"/>
                <a:gd name="connsiteX0-451" fmla="*/ 800209 w 1523540"/>
                <a:gd name="connsiteY0-452" fmla="*/ 204349 h 914032"/>
                <a:gd name="connsiteX1-453" fmla="*/ 196266 w 1523540"/>
                <a:gd name="connsiteY1-454" fmla="*/ 12686 h 914032"/>
                <a:gd name="connsiteX2-455" fmla="*/ 147370 w 1523540"/>
                <a:gd name="connsiteY2-456" fmla="*/ 306113 h 914032"/>
                <a:gd name="connsiteX3-457" fmla="*/ 12021 w 1523540"/>
                <a:gd name="connsiteY3-458" fmla="*/ 518188 h 914032"/>
                <a:gd name="connsiteX4-459" fmla="*/ 636377 w 1523540"/>
                <a:gd name="connsiteY4-460" fmla="*/ 741181 h 914032"/>
                <a:gd name="connsiteX5-461" fmla="*/ 697851 w 1523540"/>
                <a:gd name="connsiteY5-462" fmla="*/ 647901 h 914032"/>
                <a:gd name="connsiteX6-463" fmla="*/ 875271 w 1523540"/>
                <a:gd name="connsiteY6-464" fmla="*/ 695668 h 914032"/>
                <a:gd name="connsiteX7-465" fmla="*/ 1189170 w 1523540"/>
                <a:gd name="connsiteY7-466" fmla="*/ 914032 h 914032"/>
                <a:gd name="connsiteX8-467" fmla="*/ 1523540 w 1523540"/>
                <a:gd name="connsiteY8-468" fmla="*/ 818498 h 914032"/>
                <a:gd name="connsiteX9-469" fmla="*/ 1189170 w 1523540"/>
                <a:gd name="connsiteY9-470" fmla="*/ 682020 h 914032"/>
                <a:gd name="connsiteX10-471" fmla="*/ 1250585 w 1523540"/>
                <a:gd name="connsiteY10-472" fmla="*/ 450008 h 914032"/>
                <a:gd name="connsiteX11-473" fmla="*/ 984454 w 1523540"/>
                <a:gd name="connsiteY11-474" fmla="*/ 340826 h 914032"/>
                <a:gd name="connsiteX12-475" fmla="*/ 909391 w 1523540"/>
                <a:gd name="connsiteY12-476" fmla="*/ 450008 h 914032"/>
                <a:gd name="connsiteX13-477" fmla="*/ 766089 w 1523540"/>
                <a:gd name="connsiteY13-478" fmla="*/ 388593 h 914032"/>
                <a:gd name="connsiteX14-479" fmla="*/ 800209 w 1523540"/>
                <a:gd name="connsiteY14-480" fmla="*/ 204349 h 914032"/>
                <a:gd name="connsiteX0-481" fmla="*/ 800209 w 1523540"/>
                <a:gd name="connsiteY0-482" fmla="*/ 204349 h 914032"/>
                <a:gd name="connsiteX1-483" fmla="*/ 196266 w 1523540"/>
                <a:gd name="connsiteY1-484" fmla="*/ 12686 h 914032"/>
                <a:gd name="connsiteX2-485" fmla="*/ 147370 w 1523540"/>
                <a:gd name="connsiteY2-486" fmla="*/ 306113 h 914032"/>
                <a:gd name="connsiteX3-487" fmla="*/ 12021 w 1523540"/>
                <a:gd name="connsiteY3-488" fmla="*/ 518188 h 914032"/>
                <a:gd name="connsiteX4-489" fmla="*/ 636377 w 1523540"/>
                <a:gd name="connsiteY4-490" fmla="*/ 741181 h 914032"/>
                <a:gd name="connsiteX5-491" fmla="*/ 697851 w 1523540"/>
                <a:gd name="connsiteY5-492" fmla="*/ 647901 h 914032"/>
                <a:gd name="connsiteX6-493" fmla="*/ 875271 w 1523540"/>
                <a:gd name="connsiteY6-494" fmla="*/ 695668 h 914032"/>
                <a:gd name="connsiteX7-495" fmla="*/ 1189170 w 1523540"/>
                <a:gd name="connsiteY7-496" fmla="*/ 914032 h 914032"/>
                <a:gd name="connsiteX8-497" fmla="*/ 1523540 w 1523540"/>
                <a:gd name="connsiteY8-498" fmla="*/ 818498 h 914032"/>
                <a:gd name="connsiteX9-499" fmla="*/ 1189170 w 1523540"/>
                <a:gd name="connsiteY9-500" fmla="*/ 682020 h 914032"/>
                <a:gd name="connsiteX10-501" fmla="*/ 1250585 w 1523540"/>
                <a:gd name="connsiteY10-502" fmla="*/ 450008 h 914032"/>
                <a:gd name="connsiteX11-503" fmla="*/ 984454 w 1523540"/>
                <a:gd name="connsiteY11-504" fmla="*/ 340826 h 914032"/>
                <a:gd name="connsiteX12-505" fmla="*/ 909391 w 1523540"/>
                <a:gd name="connsiteY12-506" fmla="*/ 450008 h 914032"/>
                <a:gd name="connsiteX13-507" fmla="*/ 766089 w 1523540"/>
                <a:gd name="connsiteY13-508" fmla="*/ 388593 h 914032"/>
                <a:gd name="connsiteX14-509" fmla="*/ 800209 w 1523540"/>
                <a:gd name="connsiteY14-510" fmla="*/ 204349 h 914032"/>
                <a:gd name="connsiteX0-511" fmla="*/ 800209 w 1523540"/>
                <a:gd name="connsiteY0-512" fmla="*/ 204349 h 914032"/>
                <a:gd name="connsiteX1-513" fmla="*/ 196266 w 1523540"/>
                <a:gd name="connsiteY1-514" fmla="*/ 12686 h 914032"/>
                <a:gd name="connsiteX2-515" fmla="*/ 147370 w 1523540"/>
                <a:gd name="connsiteY2-516" fmla="*/ 306113 h 914032"/>
                <a:gd name="connsiteX3-517" fmla="*/ 12021 w 1523540"/>
                <a:gd name="connsiteY3-518" fmla="*/ 518188 h 914032"/>
                <a:gd name="connsiteX4-519" fmla="*/ 636377 w 1523540"/>
                <a:gd name="connsiteY4-520" fmla="*/ 741181 h 914032"/>
                <a:gd name="connsiteX5-521" fmla="*/ 705803 w 1523540"/>
                <a:gd name="connsiteY5-522" fmla="*/ 624047 h 914032"/>
                <a:gd name="connsiteX6-523" fmla="*/ 875271 w 1523540"/>
                <a:gd name="connsiteY6-524" fmla="*/ 695668 h 914032"/>
                <a:gd name="connsiteX7-525" fmla="*/ 1189170 w 1523540"/>
                <a:gd name="connsiteY7-526" fmla="*/ 914032 h 914032"/>
                <a:gd name="connsiteX8-527" fmla="*/ 1523540 w 1523540"/>
                <a:gd name="connsiteY8-528" fmla="*/ 818498 h 914032"/>
                <a:gd name="connsiteX9-529" fmla="*/ 1189170 w 1523540"/>
                <a:gd name="connsiteY9-530" fmla="*/ 682020 h 914032"/>
                <a:gd name="connsiteX10-531" fmla="*/ 1250585 w 1523540"/>
                <a:gd name="connsiteY10-532" fmla="*/ 450008 h 914032"/>
                <a:gd name="connsiteX11-533" fmla="*/ 984454 w 1523540"/>
                <a:gd name="connsiteY11-534" fmla="*/ 340826 h 914032"/>
                <a:gd name="connsiteX12-535" fmla="*/ 909391 w 1523540"/>
                <a:gd name="connsiteY12-536" fmla="*/ 450008 h 914032"/>
                <a:gd name="connsiteX13-537" fmla="*/ 766089 w 1523540"/>
                <a:gd name="connsiteY13-538" fmla="*/ 388593 h 914032"/>
                <a:gd name="connsiteX14-539" fmla="*/ 800209 w 1523540"/>
                <a:gd name="connsiteY14-540" fmla="*/ 204349 h 914032"/>
                <a:gd name="connsiteX0-541" fmla="*/ 800209 w 1523540"/>
                <a:gd name="connsiteY0-542" fmla="*/ 204349 h 914032"/>
                <a:gd name="connsiteX1-543" fmla="*/ 196266 w 1523540"/>
                <a:gd name="connsiteY1-544" fmla="*/ 12686 h 914032"/>
                <a:gd name="connsiteX2-545" fmla="*/ 147370 w 1523540"/>
                <a:gd name="connsiteY2-546" fmla="*/ 306113 h 914032"/>
                <a:gd name="connsiteX3-547" fmla="*/ 12021 w 1523540"/>
                <a:gd name="connsiteY3-548" fmla="*/ 518188 h 914032"/>
                <a:gd name="connsiteX4-549" fmla="*/ 636377 w 1523540"/>
                <a:gd name="connsiteY4-550" fmla="*/ 741181 h 914032"/>
                <a:gd name="connsiteX5-551" fmla="*/ 705803 w 1523540"/>
                <a:gd name="connsiteY5-552" fmla="*/ 624047 h 914032"/>
                <a:gd name="connsiteX6-553" fmla="*/ 875271 w 1523540"/>
                <a:gd name="connsiteY6-554" fmla="*/ 695668 h 914032"/>
                <a:gd name="connsiteX7-555" fmla="*/ 1189170 w 1523540"/>
                <a:gd name="connsiteY7-556" fmla="*/ 914032 h 914032"/>
                <a:gd name="connsiteX8-557" fmla="*/ 1523540 w 1523540"/>
                <a:gd name="connsiteY8-558" fmla="*/ 818498 h 914032"/>
                <a:gd name="connsiteX9-559" fmla="*/ 1189170 w 1523540"/>
                <a:gd name="connsiteY9-560" fmla="*/ 682020 h 914032"/>
                <a:gd name="connsiteX10-561" fmla="*/ 1250585 w 1523540"/>
                <a:gd name="connsiteY10-562" fmla="*/ 450008 h 914032"/>
                <a:gd name="connsiteX11-563" fmla="*/ 984454 w 1523540"/>
                <a:gd name="connsiteY11-564" fmla="*/ 340826 h 914032"/>
                <a:gd name="connsiteX12-565" fmla="*/ 909391 w 1523540"/>
                <a:gd name="connsiteY12-566" fmla="*/ 450008 h 914032"/>
                <a:gd name="connsiteX13-567" fmla="*/ 766089 w 1523540"/>
                <a:gd name="connsiteY13-568" fmla="*/ 388593 h 914032"/>
                <a:gd name="connsiteX14-569" fmla="*/ 800209 w 1523540"/>
                <a:gd name="connsiteY14-570" fmla="*/ 204349 h 914032"/>
                <a:gd name="connsiteX0-571" fmla="*/ 800209 w 1523540"/>
                <a:gd name="connsiteY0-572" fmla="*/ 204349 h 914032"/>
                <a:gd name="connsiteX1-573" fmla="*/ 196266 w 1523540"/>
                <a:gd name="connsiteY1-574" fmla="*/ 12686 h 914032"/>
                <a:gd name="connsiteX2-575" fmla="*/ 147370 w 1523540"/>
                <a:gd name="connsiteY2-576" fmla="*/ 306113 h 914032"/>
                <a:gd name="connsiteX3-577" fmla="*/ 12021 w 1523540"/>
                <a:gd name="connsiteY3-578" fmla="*/ 518188 h 914032"/>
                <a:gd name="connsiteX4-579" fmla="*/ 636377 w 1523540"/>
                <a:gd name="connsiteY4-580" fmla="*/ 741181 h 914032"/>
                <a:gd name="connsiteX5-581" fmla="*/ 705803 w 1523540"/>
                <a:gd name="connsiteY5-582" fmla="*/ 624047 h 914032"/>
                <a:gd name="connsiteX6-583" fmla="*/ 859369 w 1523540"/>
                <a:gd name="connsiteY6-584" fmla="*/ 679765 h 914032"/>
                <a:gd name="connsiteX7-585" fmla="*/ 1189170 w 1523540"/>
                <a:gd name="connsiteY7-586" fmla="*/ 914032 h 914032"/>
                <a:gd name="connsiteX8-587" fmla="*/ 1523540 w 1523540"/>
                <a:gd name="connsiteY8-588" fmla="*/ 818498 h 914032"/>
                <a:gd name="connsiteX9-589" fmla="*/ 1189170 w 1523540"/>
                <a:gd name="connsiteY9-590" fmla="*/ 682020 h 914032"/>
                <a:gd name="connsiteX10-591" fmla="*/ 1250585 w 1523540"/>
                <a:gd name="connsiteY10-592" fmla="*/ 450008 h 914032"/>
                <a:gd name="connsiteX11-593" fmla="*/ 984454 w 1523540"/>
                <a:gd name="connsiteY11-594" fmla="*/ 340826 h 914032"/>
                <a:gd name="connsiteX12-595" fmla="*/ 909391 w 1523540"/>
                <a:gd name="connsiteY12-596" fmla="*/ 450008 h 914032"/>
                <a:gd name="connsiteX13-597" fmla="*/ 766089 w 1523540"/>
                <a:gd name="connsiteY13-598" fmla="*/ 388593 h 914032"/>
                <a:gd name="connsiteX14-599" fmla="*/ 800209 w 1523540"/>
                <a:gd name="connsiteY14-600" fmla="*/ 204349 h 914032"/>
                <a:gd name="connsiteX0-601" fmla="*/ 800209 w 1523540"/>
                <a:gd name="connsiteY0-602" fmla="*/ 204349 h 914032"/>
                <a:gd name="connsiteX1-603" fmla="*/ 196266 w 1523540"/>
                <a:gd name="connsiteY1-604" fmla="*/ 12686 h 914032"/>
                <a:gd name="connsiteX2-605" fmla="*/ 147370 w 1523540"/>
                <a:gd name="connsiteY2-606" fmla="*/ 306113 h 914032"/>
                <a:gd name="connsiteX3-607" fmla="*/ 12021 w 1523540"/>
                <a:gd name="connsiteY3-608" fmla="*/ 518188 h 914032"/>
                <a:gd name="connsiteX4-609" fmla="*/ 636377 w 1523540"/>
                <a:gd name="connsiteY4-610" fmla="*/ 741181 h 914032"/>
                <a:gd name="connsiteX5-611" fmla="*/ 705803 w 1523540"/>
                <a:gd name="connsiteY5-612" fmla="*/ 624047 h 914032"/>
                <a:gd name="connsiteX6-613" fmla="*/ 859369 w 1523540"/>
                <a:gd name="connsiteY6-614" fmla="*/ 679765 h 914032"/>
                <a:gd name="connsiteX7-615" fmla="*/ 1189170 w 1523540"/>
                <a:gd name="connsiteY7-616" fmla="*/ 914032 h 914032"/>
                <a:gd name="connsiteX8-617" fmla="*/ 1523540 w 1523540"/>
                <a:gd name="connsiteY8-618" fmla="*/ 818498 h 914032"/>
                <a:gd name="connsiteX9-619" fmla="*/ 1189170 w 1523540"/>
                <a:gd name="connsiteY9-620" fmla="*/ 682020 h 914032"/>
                <a:gd name="connsiteX10-621" fmla="*/ 1250585 w 1523540"/>
                <a:gd name="connsiteY10-622" fmla="*/ 450008 h 914032"/>
                <a:gd name="connsiteX11-623" fmla="*/ 984454 w 1523540"/>
                <a:gd name="connsiteY11-624" fmla="*/ 340826 h 914032"/>
                <a:gd name="connsiteX12-625" fmla="*/ 909391 w 1523540"/>
                <a:gd name="connsiteY12-626" fmla="*/ 450008 h 914032"/>
                <a:gd name="connsiteX13-627" fmla="*/ 766089 w 1523540"/>
                <a:gd name="connsiteY13-628" fmla="*/ 388593 h 914032"/>
                <a:gd name="connsiteX14-629" fmla="*/ 800209 w 1523540"/>
                <a:gd name="connsiteY14-630" fmla="*/ 204349 h 914032"/>
                <a:gd name="connsiteX0-631" fmla="*/ 800209 w 1523540"/>
                <a:gd name="connsiteY0-632" fmla="*/ 204349 h 914032"/>
                <a:gd name="connsiteX1-633" fmla="*/ 196266 w 1523540"/>
                <a:gd name="connsiteY1-634" fmla="*/ 12686 h 914032"/>
                <a:gd name="connsiteX2-635" fmla="*/ 147370 w 1523540"/>
                <a:gd name="connsiteY2-636" fmla="*/ 306113 h 914032"/>
                <a:gd name="connsiteX3-637" fmla="*/ 12021 w 1523540"/>
                <a:gd name="connsiteY3-638" fmla="*/ 518188 h 914032"/>
                <a:gd name="connsiteX4-639" fmla="*/ 636377 w 1523540"/>
                <a:gd name="connsiteY4-640" fmla="*/ 741181 h 914032"/>
                <a:gd name="connsiteX5-641" fmla="*/ 705803 w 1523540"/>
                <a:gd name="connsiteY5-642" fmla="*/ 624047 h 914032"/>
                <a:gd name="connsiteX6-643" fmla="*/ 859369 w 1523540"/>
                <a:gd name="connsiteY6-644" fmla="*/ 679765 h 914032"/>
                <a:gd name="connsiteX7-645" fmla="*/ 1189170 w 1523540"/>
                <a:gd name="connsiteY7-646" fmla="*/ 914032 h 914032"/>
                <a:gd name="connsiteX8-647" fmla="*/ 1523540 w 1523540"/>
                <a:gd name="connsiteY8-648" fmla="*/ 818498 h 914032"/>
                <a:gd name="connsiteX9-649" fmla="*/ 1189170 w 1523540"/>
                <a:gd name="connsiteY9-650" fmla="*/ 682020 h 914032"/>
                <a:gd name="connsiteX10-651" fmla="*/ 1250585 w 1523540"/>
                <a:gd name="connsiteY10-652" fmla="*/ 450008 h 914032"/>
                <a:gd name="connsiteX11-653" fmla="*/ 984454 w 1523540"/>
                <a:gd name="connsiteY11-654" fmla="*/ 340826 h 914032"/>
                <a:gd name="connsiteX12-655" fmla="*/ 909391 w 1523540"/>
                <a:gd name="connsiteY12-656" fmla="*/ 450008 h 914032"/>
                <a:gd name="connsiteX13-657" fmla="*/ 766089 w 1523540"/>
                <a:gd name="connsiteY13-658" fmla="*/ 388593 h 914032"/>
                <a:gd name="connsiteX14-659" fmla="*/ 800209 w 1523540"/>
                <a:gd name="connsiteY14-660" fmla="*/ 204349 h 914032"/>
                <a:gd name="connsiteX0-661" fmla="*/ 800209 w 1523540"/>
                <a:gd name="connsiteY0-662" fmla="*/ 204349 h 982628"/>
                <a:gd name="connsiteX1-663" fmla="*/ 196266 w 1523540"/>
                <a:gd name="connsiteY1-664" fmla="*/ 12686 h 982628"/>
                <a:gd name="connsiteX2-665" fmla="*/ 147370 w 1523540"/>
                <a:gd name="connsiteY2-666" fmla="*/ 306113 h 982628"/>
                <a:gd name="connsiteX3-667" fmla="*/ 12021 w 1523540"/>
                <a:gd name="connsiteY3-668" fmla="*/ 518188 h 982628"/>
                <a:gd name="connsiteX4-669" fmla="*/ 636377 w 1523540"/>
                <a:gd name="connsiteY4-670" fmla="*/ 741181 h 982628"/>
                <a:gd name="connsiteX5-671" fmla="*/ 705803 w 1523540"/>
                <a:gd name="connsiteY5-672" fmla="*/ 624047 h 982628"/>
                <a:gd name="connsiteX6-673" fmla="*/ 859369 w 1523540"/>
                <a:gd name="connsiteY6-674" fmla="*/ 679765 h 982628"/>
                <a:gd name="connsiteX7-675" fmla="*/ 1189170 w 1523540"/>
                <a:gd name="connsiteY7-676" fmla="*/ 914032 h 982628"/>
                <a:gd name="connsiteX8-677" fmla="*/ 1523540 w 1523540"/>
                <a:gd name="connsiteY8-678" fmla="*/ 818498 h 982628"/>
                <a:gd name="connsiteX9-679" fmla="*/ 1189170 w 1523540"/>
                <a:gd name="connsiteY9-680" fmla="*/ 682020 h 982628"/>
                <a:gd name="connsiteX10-681" fmla="*/ 1250585 w 1523540"/>
                <a:gd name="connsiteY10-682" fmla="*/ 450008 h 982628"/>
                <a:gd name="connsiteX11-683" fmla="*/ 984454 w 1523540"/>
                <a:gd name="connsiteY11-684" fmla="*/ 340826 h 982628"/>
                <a:gd name="connsiteX12-685" fmla="*/ 909391 w 1523540"/>
                <a:gd name="connsiteY12-686" fmla="*/ 450008 h 982628"/>
                <a:gd name="connsiteX13-687" fmla="*/ 766089 w 1523540"/>
                <a:gd name="connsiteY13-688" fmla="*/ 388593 h 982628"/>
                <a:gd name="connsiteX14-689" fmla="*/ 800209 w 1523540"/>
                <a:gd name="connsiteY14-690" fmla="*/ 204349 h 982628"/>
                <a:gd name="connsiteX0-691" fmla="*/ 800209 w 1554538"/>
                <a:gd name="connsiteY0-692" fmla="*/ 204349 h 982009"/>
                <a:gd name="connsiteX1-693" fmla="*/ 196266 w 1554538"/>
                <a:gd name="connsiteY1-694" fmla="*/ 12686 h 982009"/>
                <a:gd name="connsiteX2-695" fmla="*/ 147370 w 1554538"/>
                <a:gd name="connsiteY2-696" fmla="*/ 306113 h 982009"/>
                <a:gd name="connsiteX3-697" fmla="*/ 12021 w 1554538"/>
                <a:gd name="connsiteY3-698" fmla="*/ 518188 h 982009"/>
                <a:gd name="connsiteX4-699" fmla="*/ 636377 w 1554538"/>
                <a:gd name="connsiteY4-700" fmla="*/ 741181 h 982009"/>
                <a:gd name="connsiteX5-701" fmla="*/ 705803 w 1554538"/>
                <a:gd name="connsiteY5-702" fmla="*/ 624047 h 982009"/>
                <a:gd name="connsiteX6-703" fmla="*/ 859369 w 1554538"/>
                <a:gd name="connsiteY6-704" fmla="*/ 679765 h 982009"/>
                <a:gd name="connsiteX7-705" fmla="*/ 1189170 w 1554538"/>
                <a:gd name="connsiteY7-706" fmla="*/ 914032 h 982009"/>
                <a:gd name="connsiteX8-707" fmla="*/ 1523540 w 1554538"/>
                <a:gd name="connsiteY8-708" fmla="*/ 818498 h 982009"/>
                <a:gd name="connsiteX9-709" fmla="*/ 1189170 w 1554538"/>
                <a:gd name="connsiteY9-710" fmla="*/ 682020 h 982009"/>
                <a:gd name="connsiteX10-711" fmla="*/ 1250585 w 1554538"/>
                <a:gd name="connsiteY10-712" fmla="*/ 450008 h 982009"/>
                <a:gd name="connsiteX11-713" fmla="*/ 984454 w 1554538"/>
                <a:gd name="connsiteY11-714" fmla="*/ 340826 h 982009"/>
                <a:gd name="connsiteX12-715" fmla="*/ 909391 w 1554538"/>
                <a:gd name="connsiteY12-716" fmla="*/ 450008 h 982009"/>
                <a:gd name="connsiteX13-717" fmla="*/ 766089 w 1554538"/>
                <a:gd name="connsiteY13-718" fmla="*/ 388593 h 982009"/>
                <a:gd name="connsiteX14-719" fmla="*/ 800209 w 1554538"/>
                <a:gd name="connsiteY14-720" fmla="*/ 204349 h 982009"/>
                <a:gd name="connsiteX0-721" fmla="*/ 800209 w 1554538"/>
                <a:gd name="connsiteY0-722" fmla="*/ 204349 h 982009"/>
                <a:gd name="connsiteX1-723" fmla="*/ 196266 w 1554538"/>
                <a:gd name="connsiteY1-724" fmla="*/ 12686 h 982009"/>
                <a:gd name="connsiteX2-725" fmla="*/ 147370 w 1554538"/>
                <a:gd name="connsiteY2-726" fmla="*/ 306113 h 982009"/>
                <a:gd name="connsiteX3-727" fmla="*/ 12021 w 1554538"/>
                <a:gd name="connsiteY3-728" fmla="*/ 518188 h 982009"/>
                <a:gd name="connsiteX4-729" fmla="*/ 636377 w 1554538"/>
                <a:gd name="connsiteY4-730" fmla="*/ 741181 h 982009"/>
                <a:gd name="connsiteX5-731" fmla="*/ 705803 w 1554538"/>
                <a:gd name="connsiteY5-732" fmla="*/ 624047 h 982009"/>
                <a:gd name="connsiteX6-733" fmla="*/ 859369 w 1554538"/>
                <a:gd name="connsiteY6-734" fmla="*/ 679765 h 982009"/>
                <a:gd name="connsiteX7-735" fmla="*/ 1189170 w 1554538"/>
                <a:gd name="connsiteY7-736" fmla="*/ 914032 h 982009"/>
                <a:gd name="connsiteX8-737" fmla="*/ 1523540 w 1554538"/>
                <a:gd name="connsiteY8-738" fmla="*/ 818498 h 982009"/>
                <a:gd name="connsiteX9-739" fmla="*/ 1189170 w 1554538"/>
                <a:gd name="connsiteY9-740" fmla="*/ 682020 h 982009"/>
                <a:gd name="connsiteX10-741" fmla="*/ 1250585 w 1554538"/>
                <a:gd name="connsiteY10-742" fmla="*/ 450008 h 982009"/>
                <a:gd name="connsiteX11-743" fmla="*/ 984454 w 1554538"/>
                <a:gd name="connsiteY11-744" fmla="*/ 340826 h 982009"/>
                <a:gd name="connsiteX12-745" fmla="*/ 909391 w 1554538"/>
                <a:gd name="connsiteY12-746" fmla="*/ 450008 h 982009"/>
                <a:gd name="connsiteX13-747" fmla="*/ 766089 w 1554538"/>
                <a:gd name="connsiteY13-748" fmla="*/ 388593 h 982009"/>
                <a:gd name="connsiteX14-749" fmla="*/ 800209 w 1554538"/>
                <a:gd name="connsiteY14-750" fmla="*/ 204349 h 982009"/>
                <a:gd name="connsiteX0-751" fmla="*/ 800209 w 1554538"/>
                <a:gd name="connsiteY0-752" fmla="*/ 204349 h 982009"/>
                <a:gd name="connsiteX1-753" fmla="*/ 196266 w 1554538"/>
                <a:gd name="connsiteY1-754" fmla="*/ 12686 h 982009"/>
                <a:gd name="connsiteX2-755" fmla="*/ 147370 w 1554538"/>
                <a:gd name="connsiteY2-756" fmla="*/ 306113 h 982009"/>
                <a:gd name="connsiteX3-757" fmla="*/ 12021 w 1554538"/>
                <a:gd name="connsiteY3-758" fmla="*/ 518188 h 982009"/>
                <a:gd name="connsiteX4-759" fmla="*/ 636377 w 1554538"/>
                <a:gd name="connsiteY4-760" fmla="*/ 741181 h 982009"/>
                <a:gd name="connsiteX5-761" fmla="*/ 705803 w 1554538"/>
                <a:gd name="connsiteY5-762" fmla="*/ 624047 h 982009"/>
                <a:gd name="connsiteX6-763" fmla="*/ 859369 w 1554538"/>
                <a:gd name="connsiteY6-764" fmla="*/ 679765 h 982009"/>
                <a:gd name="connsiteX7-765" fmla="*/ 1189170 w 1554538"/>
                <a:gd name="connsiteY7-766" fmla="*/ 914032 h 982009"/>
                <a:gd name="connsiteX8-767" fmla="*/ 1523540 w 1554538"/>
                <a:gd name="connsiteY8-768" fmla="*/ 818498 h 982009"/>
                <a:gd name="connsiteX9-769" fmla="*/ 1173267 w 1554538"/>
                <a:gd name="connsiteY9-770" fmla="*/ 634312 h 982009"/>
                <a:gd name="connsiteX10-771" fmla="*/ 1250585 w 1554538"/>
                <a:gd name="connsiteY10-772" fmla="*/ 450008 h 982009"/>
                <a:gd name="connsiteX11-773" fmla="*/ 984454 w 1554538"/>
                <a:gd name="connsiteY11-774" fmla="*/ 340826 h 982009"/>
                <a:gd name="connsiteX12-775" fmla="*/ 909391 w 1554538"/>
                <a:gd name="connsiteY12-776" fmla="*/ 450008 h 982009"/>
                <a:gd name="connsiteX13-777" fmla="*/ 766089 w 1554538"/>
                <a:gd name="connsiteY13-778" fmla="*/ 388593 h 982009"/>
                <a:gd name="connsiteX14-779" fmla="*/ 800209 w 1554538"/>
                <a:gd name="connsiteY14-780" fmla="*/ 204349 h 982009"/>
                <a:gd name="connsiteX0-781" fmla="*/ 800209 w 1554538"/>
                <a:gd name="connsiteY0-782" fmla="*/ 204349 h 982009"/>
                <a:gd name="connsiteX1-783" fmla="*/ 196266 w 1554538"/>
                <a:gd name="connsiteY1-784" fmla="*/ 12686 h 982009"/>
                <a:gd name="connsiteX2-785" fmla="*/ 147370 w 1554538"/>
                <a:gd name="connsiteY2-786" fmla="*/ 306113 h 982009"/>
                <a:gd name="connsiteX3-787" fmla="*/ 12021 w 1554538"/>
                <a:gd name="connsiteY3-788" fmla="*/ 518188 h 982009"/>
                <a:gd name="connsiteX4-789" fmla="*/ 636377 w 1554538"/>
                <a:gd name="connsiteY4-790" fmla="*/ 741181 h 982009"/>
                <a:gd name="connsiteX5-791" fmla="*/ 705803 w 1554538"/>
                <a:gd name="connsiteY5-792" fmla="*/ 624047 h 982009"/>
                <a:gd name="connsiteX6-793" fmla="*/ 859369 w 1554538"/>
                <a:gd name="connsiteY6-794" fmla="*/ 679765 h 982009"/>
                <a:gd name="connsiteX7-795" fmla="*/ 1189170 w 1554538"/>
                <a:gd name="connsiteY7-796" fmla="*/ 914032 h 982009"/>
                <a:gd name="connsiteX8-797" fmla="*/ 1523540 w 1554538"/>
                <a:gd name="connsiteY8-798" fmla="*/ 818498 h 982009"/>
                <a:gd name="connsiteX9-799" fmla="*/ 1173267 w 1554538"/>
                <a:gd name="connsiteY9-800" fmla="*/ 634312 h 982009"/>
                <a:gd name="connsiteX10-801" fmla="*/ 1250585 w 1554538"/>
                <a:gd name="connsiteY10-802" fmla="*/ 450008 h 982009"/>
                <a:gd name="connsiteX11-803" fmla="*/ 984454 w 1554538"/>
                <a:gd name="connsiteY11-804" fmla="*/ 340826 h 982009"/>
                <a:gd name="connsiteX12-805" fmla="*/ 909391 w 1554538"/>
                <a:gd name="connsiteY12-806" fmla="*/ 450008 h 982009"/>
                <a:gd name="connsiteX13-807" fmla="*/ 766089 w 1554538"/>
                <a:gd name="connsiteY13-808" fmla="*/ 388593 h 982009"/>
                <a:gd name="connsiteX14-809" fmla="*/ 800209 w 1554538"/>
                <a:gd name="connsiteY14-810" fmla="*/ 204349 h 982009"/>
                <a:gd name="connsiteX0-811" fmla="*/ 800209 w 1542543"/>
                <a:gd name="connsiteY0-812" fmla="*/ 204349 h 976908"/>
                <a:gd name="connsiteX1-813" fmla="*/ 196266 w 1542543"/>
                <a:gd name="connsiteY1-814" fmla="*/ 12686 h 976908"/>
                <a:gd name="connsiteX2-815" fmla="*/ 147370 w 1542543"/>
                <a:gd name="connsiteY2-816" fmla="*/ 306113 h 976908"/>
                <a:gd name="connsiteX3-817" fmla="*/ 12021 w 1542543"/>
                <a:gd name="connsiteY3-818" fmla="*/ 518188 h 976908"/>
                <a:gd name="connsiteX4-819" fmla="*/ 636377 w 1542543"/>
                <a:gd name="connsiteY4-820" fmla="*/ 741181 h 976908"/>
                <a:gd name="connsiteX5-821" fmla="*/ 705803 w 1542543"/>
                <a:gd name="connsiteY5-822" fmla="*/ 624047 h 976908"/>
                <a:gd name="connsiteX6-823" fmla="*/ 859369 w 1542543"/>
                <a:gd name="connsiteY6-824" fmla="*/ 679765 h 976908"/>
                <a:gd name="connsiteX7-825" fmla="*/ 1189170 w 1542543"/>
                <a:gd name="connsiteY7-826" fmla="*/ 914032 h 976908"/>
                <a:gd name="connsiteX8-827" fmla="*/ 1507637 w 1542543"/>
                <a:gd name="connsiteY8-828" fmla="*/ 786693 h 976908"/>
                <a:gd name="connsiteX9-829" fmla="*/ 1173267 w 1542543"/>
                <a:gd name="connsiteY9-830" fmla="*/ 634312 h 976908"/>
                <a:gd name="connsiteX10-831" fmla="*/ 1250585 w 1542543"/>
                <a:gd name="connsiteY10-832" fmla="*/ 450008 h 976908"/>
                <a:gd name="connsiteX11-833" fmla="*/ 984454 w 1542543"/>
                <a:gd name="connsiteY11-834" fmla="*/ 340826 h 976908"/>
                <a:gd name="connsiteX12-835" fmla="*/ 909391 w 1542543"/>
                <a:gd name="connsiteY12-836" fmla="*/ 450008 h 976908"/>
                <a:gd name="connsiteX13-837" fmla="*/ 766089 w 1542543"/>
                <a:gd name="connsiteY13-838" fmla="*/ 388593 h 976908"/>
                <a:gd name="connsiteX14-839" fmla="*/ 800209 w 1542543"/>
                <a:gd name="connsiteY14-840" fmla="*/ 204349 h 976908"/>
                <a:gd name="connsiteX0-841" fmla="*/ 800209 w 1542543"/>
                <a:gd name="connsiteY0-842" fmla="*/ 204349 h 976908"/>
                <a:gd name="connsiteX1-843" fmla="*/ 196266 w 1542543"/>
                <a:gd name="connsiteY1-844" fmla="*/ 12686 h 976908"/>
                <a:gd name="connsiteX2-845" fmla="*/ 147370 w 1542543"/>
                <a:gd name="connsiteY2-846" fmla="*/ 306113 h 976908"/>
                <a:gd name="connsiteX3-847" fmla="*/ 12021 w 1542543"/>
                <a:gd name="connsiteY3-848" fmla="*/ 518188 h 976908"/>
                <a:gd name="connsiteX4-849" fmla="*/ 636377 w 1542543"/>
                <a:gd name="connsiteY4-850" fmla="*/ 741181 h 976908"/>
                <a:gd name="connsiteX5-851" fmla="*/ 705803 w 1542543"/>
                <a:gd name="connsiteY5-852" fmla="*/ 624047 h 976908"/>
                <a:gd name="connsiteX6-853" fmla="*/ 859369 w 1542543"/>
                <a:gd name="connsiteY6-854" fmla="*/ 679765 h 976908"/>
                <a:gd name="connsiteX7-855" fmla="*/ 1189170 w 1542543"/>
                <a:gd name="connsiteY7-856" fmla="*/ 914032 h 976908"/>
                <a:gd name="connsiteX8-857" fmla="*/ 1507637 w 1542543"/>
                <a:gd name="connsiteY8-858" fmla="*/ 786693 h 976908"/>
                <a:gd name="connsiteX9-859" fmla="*/ 1173267 w 1542543"/>
                <a:gd name="connsiteY9-860" fmla="*/ 634312 h 976908"/>
                <a:gd name="connsiteX10-861" fmla="*/ 1250585 w 1542543"/>
                <a:gd name="connsiteY10-862" fmla="*/ 450008 h 976908"/>
                <a:gd name="connsiteX11-863" fmla="*/ 984454 w 1542543"/>
                <a:gd name="connsiteY11-864" fmla="*/ 340826 h 976908"/>
                <a:gd name="connsiteX12-865" fmla="*/ 909391 w 1542543"/>
                <a:gd name="connsiteY12-866" fmla="*/ 450008 h 976908"/>
                <a:gd name="connsiteX13-867" fmla="*/ 766089 w 1542543"/>
                <a:gd name="connsiteY13-868" fmla="*/ 388593 h 976908"/>
                <a:gd name="connsiteX14-869" fmla="*/ 800209 w 1542543"/>
                <a:gd name="connsiteY14-870" fmla="*/ 204349 h 976908"/>
                <a:gd name="connsiteX0-871" fmla="*/ 800209 w 1522966"/>
                <a:gd name="connsiteY0-872" fmla="*/ 204349 h 975249"/>
                <a:gd name="connsiteX1-873" fmla="*/ 196266 w 1522966"/>
                <a:gd name="connsiteY1-874" fmla="*/ 12686 h 975249"/>
                <a:gd name="connsiteX2-875" fmla="*/ 147370 w 1522966"/>
                <a:gd name="connsiteY2-876" fmla="*/ 306113 h 975249"/>
                <a:gd name="connsiteX3-877" fmla="*/ 12021 w 1522966"/>
                <a:gd name="connsiteY3-878" fmla="*/ 518188 h 975249"/>
                <a:gd name="connsiteX4-879" fmla="*/ 636377 w 1522966"/>
                <a:gd name="connsiteY4-880" fmla="*/ 741181 h 975249"/>
                <a:gd name="connsiteX5-881" fmla="*/ 705803 w 1522966"/>
                <a:gd name="connsiteY5-882" fmla="*/ 624047 h 975249"/>
                <a:gd name="connsiteX6-883" fmla="*/ 859369 w 1522966"/>
                <a:gd name="connsiteY6-884" fmla="*/ 679765 h 975249"/>
                <a:gd name="connsiteX7-885" fmla="*/ 1189170 w 1522966"/>
                <a:gd name="connsiteY7-886" fmla="*/ 914032 h 975249"/>
                <a:gd name="connsiteX8-887" fmla="*/ 1507637 w 1522966"/>
                <a:gd name="connsiteY8-888" fmla="*/ 786693 h 975249"/>
                <a:gd name="connsiteX9-889" fmla="*/ 1173267 w 1522966"/>
                <a:gd name="connsiteY9-890" fmla="*/ 634312 h 975249"/>
                <a:gd name="connsiteX10-891" fmla="*/ 1250585 w 1522966"/>
                <a:gd name="connsiteY10-892" fmla="*/ 450008 h 975249"/>
                <a:gd name="connsiteX11-893" fmla="*/ 984454 w 1522966"/>
                <a:gd name="connsiteY11-894" fmla="*/ 340826 h 975249"/>
                <a:gd name="connsiteX12-895" fmla="*/ 909391 w 1522966"/>
                <a:gd name="connsiteY12-896" fmla="*/ 450008 h 975249"/>
                <a:gd name="connsiteX13-897" fmla="*/ 766089 w 1522966"/>
                <a:gd name="connsiteY13-898" fmla="*/ 388593 h 975249"/>
                <a:gd name="connsiteX14-899" fmla="*/ 800209 w 1522966"/>
                <a:gd name="connsiteY14-900" fmla="*/ 204349 h 975249"/>
                <a:gd name="connsiteX0-901" fmla="*/ 800209 w 1538655"/>
                <a:gd name="connsiteY0-902" fmla="*/ 204349 h 976321"/>
                <a:gd name="connsiteX1-903" fmla="*/ 196266 w 1538655"/>
                <a:gd name="connsiteY1-904" fmla="*/ 12686 h 976321"/>
                <a:gd name="connsiteX2-905" fmla="*/ 147370 w 1538655"/>
                <a:gd name="connsiteY2-906" fmla="*/ 306113 h 976321"/>
                <a:gd name="connsiteX3-907" fmla="*/ 12021 w 1538655"/>
                <a:gd name="connsiteY3-908" fmla="*/ 518188 h 976321"/>
                <a:gd name="connsiteX4-909" fmla="*/ 636377 w 1538655"/>
                <a:gd name="connsiteY4-910" fmla="*/ 741181 h 976321"/>
                <a:gd name="connsiteX5-911" fmla="*/ 705803 w 1538655"/>
                <a:gd name="connsiteY5-912" fmla="*/ 624047 h 976321"/>
                <a:gd name="connsiteX6-913" fmla="*/ 859369 w 1538655"/>
                <a:gd name="connsiteY6-914" fmla="*/ 679765 h 976321"/>
                <a:gd name="connsiteX7-915" fmla="*/ 1189170 w 1538655"/>
                <a:gd name="connsiteY7-916" fmla="*/ 914032 h 976321"/>
                <a:gd name="connsiteX8-917" fmla="*/ 1507637 w 1538655"/>
                <a:gd name="connsiteY8-918" fmla="*/ 786693 h 976321"/>
                <a:gd name="connsiteX9-919" fmla="*/ 1173267 w 1538655"/>
                <a:gd name="connsiteY9-920" fmla="*/ 634312 h 976321"/>
                <a:gd name="connsiteX10-921" fmla="*/ 1250585 w 1538655"/>
                <a:gd name="connsiteY10-922" fmla="*/ 450008 h 976321"/>
                <a:gd name="connsiteX11-923" fmla="*/ 984454 w 1538655"/>
                <a:gd name="connsiteY11-924" fmla="*/ 340826 h 976321"/>
                <a:gd name="connsiteX12-925" fmla="*/ 909391 w 1538655"/>
                <a:gd name="connsiteY12-926" fmla="*/ 450008 h 976321"/>
                <a:gd name="connsiteX13-927" fmla="*/ 766089 w 1538655"/>
                <a:gd name="connsiteY13-928" fmla="*/ 388593 h 976321"/>
                <a:gd name="connsiteX14-929" fmla="*/ 800209 w 1538655"/>
                <a:gd name="connsiteY14-930" fmla="*/ 204349 h 976321"/>
                <a:gd name="connsiteX0-931" fmla="*/ 800209 w 1556774"/>
                <a:gd name="connsiteY0-932" fmla="*/ 204349 h 981339"/>
                <a:gd name="connsiteX1-933" fmla="*/ 196266 w 1556774"/>
                <a:gd name="connsiteY1-934" fmla="*/ 12686 h 981339"/>
                <a:gd name="connsiteX2-935" fmla="*/ 147370 w 1556774"/>
                <a:gd name="connsiteY2-936" fmla="*/ 306113 h 981339"/>
                <a:gd name="connsiteX3-937" fmla="*/ 12021 w 1556774"/>
                <a:gd name="connsiteY3-938" fmla="*/ 518188 h 981339"/>
                <a:gd name="connsiteX4-939" fmla="*/ 636377 w 1556774"/>
                <a:gd name="connsiteY4-940" fmla="*/ 741181 h 981339"/>
                <a:gd name="connsiteX5-941" fmla="*/ 705803 w 1556774"/>
                <a:gd name="connsiteY5-942" fmla="*/ 624047 h 981339"/>
                <a:gd name="connsiteX6-943" fmla="*/ 859369 w 1556774"/>
                <a:gd name="connsiteY6-944" fmla="*/ 679765 h 981339"/>
                <a:gd name="connsiteX7-945" fmla="*/ 1189170 w 1556774"/>
                <a:gd name="connsiteY7-946" fmla="*/ 914032 h 981339"/>
                <a:gd name="connsiteX8-947" fmla="*/ 1507637 w 1556774"/>
                <a:gd name="connsiteY8-948" fmla="*/ 786693 h 981339"/>
                <a:gd name="connsiteX9-949" fmla="*/ 1173267 w 1556774"/>
                <a:gd name="connsiteY9-950" fmla="*/ 634312 h 981339"/>
                <a:gd name="connsiteX10-951" fmla="*/ 1250585 w 1556774"/>
                <a:gd name="connsiteY10-952" fmla="*/ 450008 h 981339"/>
                <a:gd name="connsiteX11-953" fmla="*/ 984454 w 1556774"/>
                <a:gd name="connsiteY11-954" fmla="*/ 340826 h 981339"/>
                <a:gd name="connsiteX12-955" fmla="*/ 909391 w 1556774"/>
                <a:gd name="connsiteY12-956" fmla="*/ 450008 h 981339"/>
                <a:gd name="connsiteX13-957" fmla="*/ 766089 w 1556774"/>
                <a:gd name="connsiteY13-958" fmla="*/ 388593 h 981339"/>
                <a:gd name="connsiteX14-959" fmla="*/ 800209 w 1556774"/>
                <a:gd name="connsiteY14-960" fmla="*/ 204349 h 981339"/>
                <a:gd name="connsiteX0-961" fmla="*/ 800209 w 1556774"/>
                <a:gd name="connsiteY0-962" fmla="*/ 204349 h 981339"/>
                <a:gd name="connsiteX1-963" fmla="*/ 196266 w 1556774"/>
                <a:gd name="connsiteY1-964" fmla="*/ 12686 h 981339"/>
                <a:gd name="connsiteX2-965" fmla="*/ 147370 w 1556774"/>
                <a:gd name="connsiteY2-966" fmla="*/ 306113 h 981339"/>
                <a:gd name="connsiteX3-967" fmla="*/ 12021 w 1556774"/>
                <a:gd name="connsiteY3-968" fmla="*/ 518188 h 981339"/>
                <a:gd name="connsiteX4-969" fmla="*/ 636377 w 1556774"/>
                <a:gd name="connsiteY4-970" fmla="*/ 741181 h 981339"/>
                <a:gd name="connsiteX5-971" fmla="*/ 705803 w 1556774"/>
                <a:gd name="connsiteY5-972" fmla="*/ 624047 h 981339"/>
                <a:gd name="connsiteX6-973" fmla="*/ 859369 w 1556774"/>
                <a:gd name="connsiteY6-974" fmla="*/ 679765 h 981339"/>
                <a:gd name="connsiteX7-975" fmla="*/ 1189170 w 1556774"/>
                <a:gd name="connsiteY7-976" fmla="*/ 914032 h 981339"/>
                <a:gd name="connsiteX8-977" fmla="*/ 1507637 w 1556774"/>
                <a:gd name="connsiteY8-978" fmla="*/ 786693 h 981339"/>
                <a:gd name="connsiteX9-979" fmla="*/ 1173267 w 1556774"/>
                <a:gd name="connsiteY9-980" fmla="*/ 634312 h 981339"/>
                <a:gd name="connsiteX10-981" fmla="*/ 1250585 w 1556774"/>
                <a:gd name="connsiteY10-982" fmla="*/ 450008 h 981339"/>
                <a:gd name="connsiteX11-983" fmla="*/ 984454 w 1556774"/>
                <a:gd name="connsiteY11-984" fmla="*/ 340826 h 981339"/>
                <a:gd name="connsiteX12-985" fmla="*/ 909391 w 1556774"/>
                <a:gd name="connsiteY12-986" fmla="*/ 450008 h 981339"/>
                <a:gd name="connsiteX13-987" fmla="*/ 766089 w 1556774"/>
                <a:gd name="connsiteY13-988" fmla="*/ 388593 h 981339"/>
                <a:gd name="connsiteX14-989" fmla="*/ 800209 w 1556774"/>
                <a:gd name="connsiteY14-990" fmla="*/ 204349 h 981339"/>
                <a:gd name="connsiteX0-991" fmla="*/ 800209 w 1556774"/>
                <a:gd name="connsiteY0-992" fmla="*/ 204349 h 981339"/>
                <a:gd name="connsiteX1-993" fmla="*/ 196266 w 1556774"/>
                <a:gd name="connsiteY1-994" fmla="*/ 12686 h 981339"/>
                <a:gd name="connsiteX2-995" fmla="*/ 147370 w 1556774"/>
                <a:gd name="connsiteY2-996" fmla="*/ 306113 h 981339"/>
                <a:gd name="connsiteX3-997" fmla="*/ 12021 w 1556774"/>
                <a:gd name="connsiteY3-998" fmla="*/ 518188 h 981339"/>
                <a:gd name="connsiteX4-999" fmla="*/ 636377 w 1556774"/>
                <a:gd name="connsiteY4-1000" fmla="*/ 741181 h 981339"/>
                <a:gd name="connsiteX5-1001" fmla="*/ 705803 w 1556774"/>
                <a:gd name="connsiteY5-1002" fmla="*/ 624047 h 981339"/>
                <a:gd name="connsiteX6-1003" fmla="*/ 859369 w 1556774"/>
                <a:gd name="connsiteY6-1004" fmla="*/ 679765 h 981339"/>
                <a:gd name="connsiteX7-1005" fmla="*/ 1189170 w 1556774"/>
                <a:gd name="connsiteY7-1006" fmla="*/ 914032 h 981339"/>
                <a:gd name="connsiteX8-1007" fmla="*/ 1507637 w 1556774"/>
                <a:gd name="connsiteY8-1008" fmla="*/ 786693 h 981339"/>
                <a:gd name="connsiteX9-1009" fmla="*/ 1173267 w 1556774"/>
                <a:gd name="connsiteY9-1010" fmla="*/ 634312 h 981339"/>
                <a:gd name="connsiteX10-1011" fmla="*/ 1250585 w 1556774"/>
                <a:gd name="connsiteY10-1012" fmla="*/ 450008 h 981339"/>
                <a:gd name="connsiteX11-1013" fmla="*/ 984454 w 1556774"/>
                <a:gd name="connsiteY11-1014" fmla="*/ 340826 h 981339"/>
                <a:gd name="connsiteX12-1015" fmla="*/ 909391 w 1556774"/>
                <a:gd name="connsiteY12-1016" fmla="*/ 450008 h 981339"/>
                <a:gd name="connsiteX13-1017" fmla="*/ 766089 w 1556774"/>
                <a:gd name="connsiteY13-1018" fmla="*/ 388593 h 981339"/>
                <a:gd name="connsiteX14-1019" fmla="*/ 800209 w 1556774"/>
                <a:gd name="connsiteY14-1020" fmla="*/ 204349 h 981339"/>
                <a:gd name="connsiteX0-1021" fmla="*/ 800209 w 1556774"/>
                <a:gd name="connsiteY0-1022" fmla="*/ 204349 h 981339"/>
                <a:gd name="connsiteX1-1023" fmla="*/ 196266 w 1556774"/>
                <a:gd name="connsiteY1-1024" fmla="*/ 12686 h 981339"/>
                <a:gd name="connsiteX2-1025" fmla="*/ 147370 w 1556774"/>
                <a:gd name="connsiteY2-1026" fmla="*/ 306113 h 981339"/>
                <a:gd name="connsiteX3-1027" fmla="*/ 12021 w 1556774"/>
                <a:gd name="connsiteY3-1028" fmla="*/ 518188 h 981339"/>
                <a:gd name="connsiteX4-1029" fmla="*/ 636377 w 1556774"/>
                <a:gd name="connsiteY4-1030" fmla="*/ 741181 h 981339"/>
                <a:gd name="connsiteX5-1031" fmla="*/ 705803 w 1556774"/>
                <a:gd name="connsiteY5-1032" fmla="*/ 624047 h 981339"/>
                <a:gd name="connsiteX6-1033" fmla="*/ 859369 w 1556774"/>
                <a:gd name="connsiteY6-1034" fmla="*/ 679765 h 981339"/>
                <a:gd name="connsiteX7-1035" fmla="*/ 1189170 w 1556774"/>
                <a:gd name="connsiteY7-1036" fmla="*/ 914032 h 981339"/>
                <a:gd name="connsiteX8-1037" fmla="*/ 1507637 w 1556774"/>
                <a:gd name="connsiteY8-1038" fmla="*/ 786693 h 981339"/>
                <a:gd name="connsiteX9-1039" fmla="*/ 1173267 w 1556774"/>
                <a:gd name="connsiteY9-1040" fmla="*/ 634312 h 981339"/>
                <a:gd name="connsiteX10-1041" fmla="*/ 1250585 w 1556774"/>
                <a:gd name="connsiteY10-1042" fmla="*/ 450008 h 981339"/>
                <a:gd name="connsiteX11-1043" fmla="*/ 984454 w 1556774"/>
                <a:gd name="connsiteY11-1044" fmla="*/ 340826 h 981339"/>
                <a:gd name="connsiteX12-1045" fmla="*/ 909391 w 1556774"/>
                <a:gd name="connsiteY12-1046" fmla="*/ 450008 h 981339"/>
                <a:gd name="connsiteX13-1047" fmla="*/ 766089 w 1556774"/>
                <a:gd name="connsiteY13-1048" fmla="*/ 388593 h 981339"/>
                <a:gd name="connsiteX14-1049" fmla="*/ 800209 w 1556774"/>
                <a:gd name="connsiteY14-1050" fmla="*/ 204349 h 981339"/>
                <a:gd name="connsiteX0-1051" fmla="*/ 800209 w 1556774"/>
                <a:gd name="connsiteY0-1052" fmla="*/ 204349 h 981339"/>
                <a:gd name="connsiteX1-1053" fmla="*/ 196266 w 1556774"/>
                <a:gd name="connsiteY1-1054" fmla="*/ 12686 h 981339"/>
                <a:gd name="connsiteX2-1055" fmla="*/ 147370 w 1556774"/>
                <a:gd name="connsiteY2-1056" fmla="*/ 306113 h 981339"/>
                <a:gd name="connsiteX3-1057" fmla="*/ 12021 w 1556774"/>
                <a:gd name="connsiteY3-1058" fmla="*/ 518188 h 981339"/>
                <a:gd name="connsiteX4-1059" fmla="*/ 636377 w 1556774"/>
                <a:gd name="connsiteY4-1060" fmla="*/ 741181 h 981339"/>
                <a:gd name="connsiteX5-1061" fmla="*/ 705803 w 1556774"/>
                <a:gd name="connsiteY5-1062" fmla="*/ 624047 h 981339"/>
                <a:gd name="connsiteX6-1063" fmla="*/ 859369 w 1556774"/>
                <a:gd name="connsiteY6-1064" fmla="*/ 679765 h 981339"/>
                <a:gd name="connsiteX7-1065" fmla="*/ 1189170 w 1556774"/>
                <a:gd name="connsiteY7-1066" fmla="*/ 914032 h 981339"/>
                <a:gd name="connsiteX8-1067" fmla="*/ 1507637 w 1556774"/>
                <a:gd name="connsiteY8-1068" fmla="*/ 786693 h 981339"/>
                <a:gd name="connsiteX9-1069" fmla="*/ 1173267 w 1556774"/>
                <a:gd name="connsiteY9-1070" fmla="*/ 634312 h 981339"/>
                <a:gd name="connsiteX10-1071" fmla="*/ 1250585 w 1556774"/>
                <a:gd name="connsiteY10-1072" fmla="*/ 450008 h 981339"/>
                <a:gd name="connsiteX11-1073" fmla="*/ 964576 w 1556774"/>
                <a:gd name="connsiteY11-1074" fmla="*/ 344802 h 981339"/>
                <a:gd name="connsiteX12-1075" fmla="*/ 909391 w 1556774"/>
                <a:gd name="connsiteY12-1076" fmla="*/ 450008 h 981339"/>
                <a:gd name="connsiteX13-1077" fmla="*/ 766089 w 1556774"/>
                <a:gd name="connsiteY13-1078" fmla="*/ 388593 h 981339"/>
                <a:gd name="connsiteX14-1079" fmla="*/ 800209 w 1556774"/>
                <a:gd name="connsiteY14-1080" fmla="*/ 204349 h 981339"/>
                <a:gd name="connsiteX0-1081" fmla="*/ 800209 w 1556774"/>
                <a:gd name="connsiteY0-1082" fmla="*/ 204349 h 981339"/>
                <a:gd name="connsiteX1-1083" fmla="*/ 196266 w 1556774"/>
                <a:gd name="connsiteY1-1084" fmla="*/ 12686 h 981339"/>
                <a:gd name="connsiteX2-1085" fmla="*/ 147370 w 1556774"/>
                <a:gd name="connsiteY2-1086" fmla="*/ 306113 h 981339"/>
                <a:gd name="connsiteX3-1087" fmla="*/ 12021 w 1556774"/>
                <a:gd name="connsiteY3-1088" fmla="*/ 518188 h 981339"/>
                <a:gd name="connsiteX4-1089" fmla="*/ 636377 w 1556774"/>
                <a:gd name="connsiteY4-1090" fmla="*/ 741181 h 981339"/>
                <a:gd name="connsiteX5-1091" fmla="*/ 705803 w 1556774"/>
                <a:gd name="connsiteY5-1092" fmla="*/ 624047 h 981339"/>
                <a:gd name="connsiteX6-1093" fmla="*/ 859369 w 1556774"/>
                <a:gd name="connsiteY6-1094" fmla="*/ 679765 h 981339"/>
                <a:gd name="connsiteX7-1095" fmla="*/ 1189170 w 1556774"/>
                <a:gd name="connsiteY7-1096" fmla="*/ 914032 h 981339"/>
                <a:gd name="connsiteX8-1097" fmla="*/ 1507637 w 1556774"/>
                <a:gd name="connsiteY8-1098" fmla="*/ 786693 h 981339"/>
                <a:gd name="connsiteX9-1099" fmla="*/ 1173267 w 1556774"/>
                <a:gd name="connsiteY9-1100" fmla="*/ 634312 h 981339"/>
                <a:gd name="connsiteX10-1101" fmla="*/ 1250585 w 1556774"/>
                <a:gd name="connsiteY10-1102" fmla="*/ 450008 h 981339"/>
                <a:gd name="connsiteX11-1103" fmla="*/ 964576 w 1556774"/>
                <a:gd name="connsiteY11-1104" fmla="*/ 344802 h 981339"/>
                <a:gd name="connsiteX12-1105" fmla="*/ 909391 w 1556774"/>
                <a:gd name="connsiteY12-1106" fmla="*/ 450008 h 981339"/>
                <a:gd name="connsiteX13-1107" fmla="*/ 766089 w 1556774"/>
                <a:gd name="connsiteY13-1108" fmla="*/ 388593 h 981339"/>
                <a:gd name="connsiteX14-1109" fmla="*/ 800209 w 1556774"/>
                <a:gd name="connsiteY14-1110" fmla="*/ 204349 h 981339"/>
                <a:gd name="connsiteX0-1111" fmla="*/ 800209 w 1556774"/>
                <a:gd name="connsiteY0-1112" fmla="*/ 204349 h 981339"/>
                <a:gd name="connsiteX1-1113" fmla="*/ 196266 w 1556774"/>
                <a:gd name="connsiteY1-1114" fmla="*/ 12686 h 981339"/>
                <a:gd name="connsiteX2-1115" fmla="*/ 147370 w 1556774"/>
                <a:gd name="connsiteY2-1116" fmla="*/ 306113 h 981339"/>
                <a:gd name="connsiteX3-1117" fmla="*/ 12021 w 1556774"/>
                <a:gd name="connsiteY3-1118" fmla="*/ 518188 h 981339"/>
                <a:gd name="connsiteX4-1119" fmla="*/ 636377 w 1556774"/>
                <a:gd name="connsiteY4-1120" fmla="*/ 741181 h 981339"/>
                <a:gd name="connsiteX5-1121" fmla="*/ 705803 w 1556774"/>
                <a:gd name="connsiteY5-1122" fmla="*/ 624047 h 981339"/>
                <a:gd name="connsiteX6-1123" fmla="*/ 859369 w 1556774"/>
                <a:gd name="connsiteY6-1124" fmla="*/ 679765 h 981339"/>
                <a:gd name="connsiteX7-1125" fmla="*/ 1189170 w 1556774"/>
                <a:gd name="connsiteY7-1126" fmla="*/ 914032 h 981339"/>
                <a:gd name="connsiteX8-1127" fmla="*/ 1507637 w 1556774"/>
                <a:gd name="connsiteY8-1128" fmla="*/ 786693 h 981339"/>
                <a:gd name="connsiteX9-1129" fmla="*/ 1173267 w 1556774"/>
                <a:gd name="connsiteY9-1130" fmla="*/ 634312 h 981339"/>
                <a:gd name="connsiteX10-1131" fmla="*/ 1250585 w 1556774"/>
                <a:gd name="connsiteY10-1132" fmla="*/ 450008 h 981339"/>
                <a:gd name="connsiteX11-1133" fmla="*/ 964576 w 1556774"/>
                <a:gd name="connsiteY11-1134" fmla="*/ 344802 h 981339"/>
                <a:gd name="connsiteX12-1135" fmla="*/ 909391 w 1556774"/>
                <a:gd name="connsiteY12-1136" fmla="*/ 450008 h 981339"/>
                <a:gd name="connsiteX13-1137" fmla="*/ 766089 w 1556774"/>
                <a:gd name="connsiteY13-1138" fmla="*/ 388593 h 981339"/>
                <a:gd name="connsiteX14-1139" fmla="*/ 800209 w 1556774"/>
                <a:gd name="connsiteY14-1140" fmla="*/ 204349 h 981339"/>
                <a:gd name="connsiteX0-1141" fmla="*/ 800209 w 1556774"/>
                <a:gd name="connsiteY0-1142" fmla="*/ 204349 h 981339"/>
                <a:gd name="connsiteX1-1143" fmla="*/ 196266 w 1556774"/>
                <a:gd name="connsiteY1-1144" fmla="*/ 12686 h 981339"/>
                <a:gd name="connsiteX2-1145" fmla="*/ 147370 w 1556774"/>
                <a:gd name="connsiteY2-1146" fmla="*/ 306113 h 981339"/>
                <a:gd name="connsiteX3-1147" fmla="*/ 12021 w 1556774"/>
                <a:gd name="connsiteY3-1148" fmla="*/ 518188 h 981339"/>
                <a:gd name="connsiteX4-1149" fmla="*/ 636377 w 1556774"/>
                <a:gd name="connsiteY4-1150" fmla="*/ 741181 h 981339"/>
                <a:gd name="connsiteX5-1151" fmla="*/ 705803 w 1556774"/>
                <a:gd name="connsiteY5-1152" fmla="*/ 624047 h 981339"/>
                <a:gd name="connsiteX6-1153" fmla="*/ 859369 w 1556774"/>
                <a:gd name="connsiteY6-1154" fmla="*/ 679765 h 981339"/>
                <a:gd name="connsiteX7-1155" fmla="*/ 1189170 w 1556774"/>
                <a:gd name="connsiteY7-1156" fmla="*/ 914032 h 981339"/>
                <a:gd name="connsiteX8-1157" fmla="*/ 1507637 w 1556774"/>
                <a:gd name="connsiteY8-1158" fmla="*/ 786693 h 981339"/>
                <a:gd name="connsiteX9-1159" fmla="*/ 1173267 w 1556774"/>
                <a:gd name="connsiteY9-1160" fmla="*/ 634312 h 981339"/>
                <a:gd name="connsiteX10-1161" fmla="*/ 1250585 w 1556774"/>
                <a:gd name="connsiteY10-1162" fmla="*/ 450008 h 981339"/>
                <a:gd name="connsiteX11-1163" fmla="*/ 964576 w 1556774"/>
                <a:gd name="connsiteY11-1164" fmla="*/ 344802 h 981339"/>
                <a:gd name="connsiteX12-1165" fmla="*/ 909391 w 1556774"/>
                <a:gd name="connsiteY12-1166" fmla="*/ 450008 h 981339"/>
                <a:gd name="connsiteX13-1167" fmla="*/ 766089 w 1556774"/>
                <a:gd name="connsiteY13-1168" fmla="*/ 388593 h 981339"/>
                <a:gd name="connsiteX14-1169" fmla="*/ 800209 w 1556774"/>
                <a:gd name="connsiteY14-1170" fmla="*/ 204349 h 981339"/>
                <a:gd name="connsiteX0-1171" fmla="*/ 800209 w 1556774"/>
                <a:gd name="connsiteY0-1172" fmla="*/ 204349 h 981339"/>
                <a:gd name="connsiteX1-1173" fmla="*/ 196266 w 1556774"/>
                <a:gd name="connsiteY1-1174" fmla="*/ 12686 h 981339"/>
                <a:gd name="connsiteX2-1175" fmla="*/ 147370 w 1556774"/>
                <a:gd name="connsiteY2-1176" fmla="*/ 306113 h 981339"/>
                <a:gd name="connsiteX3-1177" fmla="*/ 12021 w 1556774"/>
                <a:gd name="connsiteY3-1178" fmla="*/ 518188 h 981339"/>
                <a:gd name="connsiteX4-1179" fmla="*/ 636377 w 1556774"/>
                <a:gd name="connsiteY4-1180" fmla="*/ 741181 h 981339"/>
                <a:gd name="connsiteX5-1181" fmla="*/ 705803 w 1556774"/>
                <a:gd name="connsiteY5-1182" fmla="*/ 624047 h 981339"/>
                <a:gd name="connsiteX6-1183" fmla="*/ 859369 w 1556774"/>
                <a:gd name="connsiteY6-1184" fmla="*/ 679765 h 981339"/>
                <a:gd name="connsiteX7-1185" fmla="*/ 1189170 w 1556774"/>
                <a:gd name="connsiteY7-1186" fmla="*/ 914032 h 981339"/>
                <a:gd name="connsiteX8-1187" fmla="*/ 1507637 w 1556774"/>
                <a:gd name="connsiteY8-1188" fmla="*/ 786693 h 981339"/>
                <a:gd name="connsiteX9-1189" fmla="*/ 1173267 w 1556774"/>
                <a:gd name="connsiteY9-1190" fmla="*/ 634312 h 981339"/>
                <a:gd name="connsiteX10-1191" fmla="*/ 1250585 w 1556774"/>
                <a:gd name="connsiteY10-1192" fmla="*/ 438081 h 981339"/>
                <a:gd name="connsiteX11-1193" fmla="*/ 964576 w 1556774"/>
                <a:gd name="connsiteY11-1194" fmla="*/ 344802 h 981339"/>
                <a:gd name="connsiteX12-1195" fmla="*/ 909391 w 1556774"/>
                <a:gd name="connsiteY12-1196" fmla="*/ 450008 h 981339"/>
                <a:gd name="connsiteX13-1197" fmla="*/ 766089 w 1556774"/>
                <a:gd name="connsiteY13-1198" fmla="*/ 388593 h 981339"/>
                <a:gd name="connsiteX14-1199" fmla="*/ 800209 w 1556774"/>
                <a:gd name="connsiteY14-1200" fmla="*/ 204349 h 981339"/>
                <a:gd name="connsiteX0-1201" fmla="*/ 800209 w 1556774"/>
                <a:gd name="connsiteY0-1202" fmla="*/ 204349 h 981339"/>
                <a:gd name="connsiteX1-1203" fmla="*/ 196266 w 1556774"/>
                <a:gd name="connsiteY1-1204" fmla="*/ 12686 h 981339"/>
                <a:gd name="connsiteX2-1205" fmla="*/ 147370 w 1556774"/>
                <a:gd name="connsiteY2-1206" fmla="*/ 306113 h 981339"/>
                <a:gd name="connsiteX3-1207" fmla="*/ 12021 w 1556774"/>
                <a:gd name="connsiteY3-1208" fmla="*/ 518188 h 981339"/>
                <a:gd name="connsiteX4-1209" fmla="*/ 636377 w 1556774"/>
                <a:gd name="connsiteY4-1210" fmla="*/ 741181 h 981339"/>
                <a:gd name="connsiteX5-1211" fmla="*/ 705803 w 1556774"/>
                <a:gd name="connsiteY5-1212" fmla="*/ 624047 h 981339"/>
                <a:gd name="connsiteX6-1213" fmla="*/ 859369 w 1556774"/>
                <a:gd name="connsiteY6-1214" fmla="*/ 679765 h 981339"/>
                <a:gd name="connsiteX7-1215" fmla="*/ 1189170 w 1556774"/>
                <a:gd name="connsiteY7-1216" fmla="*/ 914032 h 981339"/>
                <a:gd name="connsiteX8-1217" fmla="*/ 1507637 w 1556774"/>
                <a:gd name="connsiteY8-1218" fmla="*/ 786693 h 981339"/>
                <a:gd name="connsiteX9-1219" fmla="*/ 1173267 w 1556774"/>
                <a:gd name="connsiteY9-1220" fmla="*/ 634312 h 981339"/>
                <a:gd name="connsiteX10-1221" fmla="*/ 1250585 w 1556774"/>
                <a:gd name="connsiteY10-1222" fmla="*/ 438081 h 981339"/>
                <a:gd name="connsiteX11-1223" fmla="*/ 964576 w 1556774"/>
                <a:gd name="connsiteY11-1224" fmla="*/ 344802 h 981339"/>
                <a:gd name="connsiteX12-1225" fmla="*/ 909391 w 1556774"/>
                <a:gd name="connsiteY12-1226" fmla="*/ 450008 h 981339"/>
                <a:gd name="connsiteX13-1227" fmla="*/ 766089 w 1556774"/>
                <a:gd name="connsiteY13-1228" fmla="*/ 388593 h 981339"/>
                <a:gd name="connsiteX14-1229" fmla="*/ 800209 w 1556774"/>
                <a:gd name="connsiteY14-1230" fmla="*/ 204349 h 981339"/>
                <a:gd name="connsiteX0-1231" fmla="*/ 800209 w 1556774"/>
                <a:gd name="connsiteY0-1232" fmla="*/ 204349 h 981339"/>
                <a:gd name="connsiteX1-1233" fmla="*/ 196266 w 1556774"/>
                <a:gd name="connsiteY1-1234" fmla="*/ 12686 h 981339"/>
                <a:gd name="connsiteX2-1235" fmla="*/ 147370 w 1556774"/>
                <a:gd name="connsiteY2-1236" fmla="*/ 306113 h 981339"/>
                <a:gd name="connsiteX3-1237" fmla="*/ 12021 w 1556774"/>
                <a:gd name="connsiteY3-1238" fmla="*/ 518188 h 981339"/>
                <a:gd name="connsiteX4-1239" fmla="*/ 636377 w 1556774"/>
                <a:gd name="connsiteY4-1240" fmla="*/ 741181 h 981339"/>
                <a:gd name="connsiteX5-1241" fmla="*/ 705803 w 1556774"/>
                <a:gd name="connsiteY5-1242" fmla="*/ 624047 h 981339"/>
                <a:gd name="connsiteX6-1243" fmla="*/ 859369 w 1556774"/>
                <a:gd name="connsiteY6-1244" fmla="*/ 679765 h 981339"/>
                <a:gd name="connsiteX7-1245" fmla="*/ 1189170 w 1556774"/>
                <a:gd name="connsiteY7-1246" fmla="*/ 914032 h 981339"/>
                <a:gd name="connsiteX8-1247" fmla="*/ 1507637 w 1556774"/>
                <a:gd name="connsiteY8-1248" fmla="*/ 786693 h 981339"/>
                <a:gd name="connsiteX9-1249" fmla="*/ 1173267 w 1556774"/>
                <a:gd name="connsiteY9-1250" fmla="*/ 634312 h 981339"/>
                <a:gd name="connsiteX10-1251" fmla="*/ 1250585 w 1556774"/>
                <a:gd name="connsiteY10-1252" fmla="*/ 438081 h 981339"/>
                <a:gd name="connsiteX11-1253" fmla="*/ 964576 w 1556774"/>
                <a:gd name="connsiteY11-1254" fmla="*/ 344802 h 981339"/>
                <a:gd name="connsiteX12-1255" fmla="*/ 909391 w 1556774"/>
                <a:gd name="connsiteY12-1256" fmla="*/ 450008 h 981339"/>
                <a:gd name="connsiteX13-1257" fmla="*/ 766089 w 1556774"/>
                <a:gd name="connsiteY13-1258" fmla="*/ 388593 h 981339"/>
                <a:gd name="connsiteX14-1259" fmla="*/ 800209 w 1556774"/>
                <a:gd name="connsiteY14-1260" fmla="*/ 204349 h 981339"/>
                <a:gd name="connsiteX0-1261" fmla="*/ 800209 w 1527868"/>
                <a:gd name="connsiteY0-1262" fmla="*/ 204349 h 975126"/>
                <a:gd name="connsiteX1-1263" fmla="*/ 196266 w 1527868"/>
                <a:gd name="connsiteY1-1264" fmla="*/ 12686 h 975126"/>
                <a:gd name="connsiteX2-1265" fmla="*/ 147370 w 1527868"/>
                <a:gd name="connsiteY2-1266" fmla="*/ 306113 h 975126"/>
                <a:gd name="connsiteX3-1267" fmla="*/ 12021 w 1527868"/>
                <a:gd name="connsiteY3-1268" fmla="*/ 518188 h 975126"/>
                <a:gd name="connsiteX4-1269" fmla="*/ 636377 w 1527868"/>
                <a:gd name="connsiteY4-1270" fmla="*/ 741181 h 975126"/>
                <a:gd name="connsiteX5-1271" fmla="*/ 705803 w 1527868"/>
                <a:gd name="connsiteY5-1272" fmla="*/ 624047 h 975126"/>
                <a:gd name="connsiteX6-1273" fmla="*/ 859369 w 1527868"/>
                <a:gd name="connsiteY6-1274" fmla="*/ 679765 h 975126"/>
                <a:gd name="connsiteX7-1275" fmla="*/ 1189170 w 1527868"/>
                <a:gd name="connsiteY7-1276" fmla="*/ 914032 h 975126"/>
                <a:gd name="connsiteX8-1277" fmla="*/ 1467881 w 1527868"/>
                <a:gd name="connsiteY8-1278" fmla="*/ 742961 h 975126"/>
                <a:gd name="connsiteX9-1279" fmla="*/ 1173267 w 1527868"/>
                <a:gd name="connsiteY9-1280" fmla="*/ 634312 h 975126"/>
                <a:gd name="connsiteX10-1281" fmla="*/ 1250585 w 1527868"/>
                <a:gd name="connsiteY10-1282" fmla="*/ 438081 h 975126"/>
                <a:gd name="connsiteX11-1283" fmla="*/ 964576 w 1527868"/>
                <a:gd name="connsiteY11-1284" fmla="*/ 344802 h 975126"/>
                <a:gd name="connsiteX12-1285" fmla="*/ 909391 w 1527868"/>
                <a:gd name="connsiteY12-1286" fmla="*/ 450008 h 975126"/>
                <a:gd name="connsiteX13-1287" fmla="*/ 766089 w 1527868"/>
                <a:gd name="connsiteY13-1288" fmla="*/ 388593 h 975126"/>
                <a:gd name="connsiteX14-1289" fmla="*/ 800209 w 1527868"/>
                <a:gd name="connsiteY14-1290" fmla="*/ 204349 h 975126"/>
                <a:gd name="connsiteX0-1291" fmla="*/ 800209 w 1527868"/>
                <a:gd name="connsiteY0-1292" fmla="*/ 204349 h 975126"/>
                <a:gd name="connsiteX1-1293" fmla="*/ 196266 w 1527868"/>
                <a:gd name="connsiteY1-1294" fmla="*/ 12686 h 975126"/>
                <a:gd name="connsiteX2-1295" fmla="*/ 147370 w 1527868"/>
                <a:gd name="connsiteY2-1296" fmla="*/ 306113 h 975126"/>
                <a:gd name="connsiteX3-1297" fmla="*/ 12021 w 1527868"/>
                <a:gd name="connsiteY3-1298" fmla="*/ 518188 h 975126"/>
                <a:gd name="connsiteX4-1299" fmla="*/ 636377 w 1527868"/>
                <a:gd name="connsiteY4-1300" fmla="*/ 741181 h 975126"/>
                <a:gd name="connsiteX5-1301" fmla="*/ 705803 w 1527868"/>
                <a:gd name="connsiteY5-1302" fmla="*/ 624047 h 975126"/>
                <a:gd name="connsiteX6-1303" fmla="*/ 859369 w 1527868"/>
                <a:gd name="connsiteY6-1304" fmla="*/ 679765 h 975126"/>
                <a:gd name="connsiteX7-1305" fmla="*/ 1189170 w 1527868"/>
                <a:gd name="connsiteY7-1306" fmla="*/ 914032 h 975126"/>
                <a:gd name="connsiteX8-1307" fmla="*/ 1467881 w 1527868"/>
                <a:gd name="connsiteY8-1308" fmla="*/ 742961 h 975126"/>
                <a:gd name="connsiteX9-1309" fmla="*/ 1173267 w 1527868"/>
                <a:gd name="connsiteY9-1310" fmla="*/ 634312 h 975126"/>
                <a:gd name="connsiteX10-1311" fmla="*/ 1250585 w 1527868"/>
                <a:gd name="connsiteY10-1312" fmla="*/ 438081 h 975126"/>
                <a:gd name="connsiteX11-1313" fmla="*/ 964576 w 1527868"/>
                <a:gd name="connsiteY11-1314" fmla="*/ 344802 h 975126"/>
                <a:gd name="connsiteX12-1315" fmla="*/ 909391 w 1527868"/>
                <a:gd name="connsiteY12-1316" fmla="*/ 450008 h 975126"/>
                <a:gd name="connsiteX13-1317" fmla="*/ 766089 w 1527868"/>
                <a:gd name="connsiteY13-1318" fmla="*/ 388593 h 975126"/>
                <a:gd name="connsiteX14-1319" fmla="*/ 800209 w 1527868"/>
                <a:gd name="connsiteY14-1320" fmla="*/ 204349 h 975126"/>
                <a:gd name="connsiteX0-1321" fmla="*/ 800209 w 1499884"/>
                <a:gd name="connsiteY0-1322" fmla="*/ 204349 h 986483"/>
                <a:gd name="connsiteX1-1323" fmla="*/ 196266 w 1499884"/>
                <a:gd name="connsiteY1-1324" fmla="*/ 12686 h 986483"/>
                <a:gd name="connsiteX2-1325" fmla="*/ 147370 w 1499884"/>
                <a:gd name="connsiteY2-1326" fmla="*/ 306113 h 986483"/>
                <a:gd name="connsiteX3-1327" fmla="*/ 12021 w 1499884"/>
                <a:gd name="connsiteY3-1328" fmla="*/ 518188 h 986483"/>
                <a:gd name="connsiteX4-1329" fmla="*/ 636377 w 1499884"/>
                <a:gd name="connsiteY4-1330" fmla="*/ 741181 h 986483"/>
                <a:gd name="connsiteX5-1331" fmla="*/ 705803 w 1499884"/>
                <a:gd name="connsiteY5-1332" fmla="*/ 624047 h 986483"/>
                <a:gd name="connsiteX6-1333" fmla="*/ 859369 w 1499884"/>
                <a:gd name="connsiteY6-1334" fmla="*/ 679765 h 986483"/>
                <a:gd name="connsiteX7-1335" fmla="*/ 1189170 w 1499884"/>
                <a:gd name="connsiteY7-1336" fmla="*/ 914032 h 986483"/>
                <a:gd name="connsiteX8-1337" fmla="*/ 1467881 w 1499884"/>
                <a:gd name="connsiteY8-1338" fmla="*/ 742961 h 986483"/>
                <a:gd name="connsiteX9-1339" fmla="*/ 1173267 w 1499884"/>
                <a:gd name="connsiteY9-1340" fmla="*/ 634312 h 986483"/>
                <a:gd name="connsiteX10-1341" fmla="*/ 1250585 w 1499884"/>
                <a:gd name="connsiteY10-1342" fmla="*/ 438081 h 986483"/>
                <a:gd name="connsiteX11-1343" fmla="*/ 964576 w 1499884"/>
                <a:gd name="connsiteY11-1344" fmla="*/ 344802 h 986483"/>
                <a:gd name="connsiteX12-1345" fmla="*/ 909391 w 1499884"/>
                <a:gd name="connsiteY12-1346" fmla="*/ 450008 h 986483"/>
                <a:gd name="connsiteX13-1347" fmla="*/ 766089 w 1499884"/>
                <a:gd name="connsiteY13-1348" fmla="*/ 388593 h 986483"/>
                <a:gd name="connsiteX14-1349" fmla="*/ 800209 w 1499884"/>
                <a:gd name="connsiteY14-1350" fmla="*/ 204349 h 986483"/>
                <a:gd name="connsiteX0-1351" fmla="*/ 800209 w 1505435"/>
                <a:gd name="connsiteY0-1352" fmla="*/ 204349 h 1015754"/>
                <a:gd name="connsiteX1-1353" fmla="*/ 196266 w 1505435"/>
                <a:gd name="connsiteY1-1354" fmla="*/ 12686 h 1015754"/>
                <a:gd name="connsiteX2-1355" fmla="*/ 147370 w 1505435"/>
                <a:gd name="connsiteY2-1356" fmla="*/ 306113 h 1015754"/>
                <a:gd name="connsiteX3-1357" fmla="*/ 12021 w 1505435"/>
                <a:gd name="connsiteY3-1358" fmla="*/ 518188 h 1015754"/>
                <a:gd name="connsiteX4-1359" fmla="*/ 636377 w 1505435"/>
                <a:gd name="connsiteY4-1360" fmla="*/ 741181 h 1015754"/>
                <a:gd name="connsiteX5-1361" fmla="*/ 705803 w 1505435"/>
                <a:gd name="connsiteY5-1362" fmla="*/ 624047 h 1015754"/>
                <a:gd name="connsiteX6-1363" fmla="*/ 859369 w 1505435"/>
                <a:gd name="connsiteY6-1364" fmla="*/ 679765 h 1015754"/>
                <a:gd name="connsiteX7-1365" fmla="*/ 1189170 w 1505435"/>
                <a:gd name="connsiteY7-1366" fmla="*/ 914032 h 1015754"/>
                <a:gd name="connsiteX8-1367" fmla="*/ 1467881 w 1505435"/>
                <a:gd name="connsiteY8-1368" fmla="*/ 742961 h 1015754"/>
                <a:gd name="connsiteX9-1369" fmla="*/ 1173267 w 1505435"/>
                <a:gd name="connsiteY9-1370" fmla="*/ 634312 h 1015754"/>
                <a:gd name="connsiteX10-1371" fmla="*/ 1250585 w 1505435"/>
                <a:gd name="connsiteY10-1372" fmla="*/ 438081 h 1015754"/>
                <a:gd name="connsiteX11-1373" fmla="*/ 964576 w 1505435"/>
                <a:gd name="connsiteY11-1374" fmla="*/ 344802 h 1015754"/>
                <a:gd name="connsiteX12-1375" fmla="*/ 909391 w 1505435"/>
                <a:gd name="connsiteY12-1376" fmla="*/ 450008 h 1015754"/>
                <a:gd name="connsiteX13-1377" fmla="*/ 766089 w 1505435"/>
                <a:gd name="connsiteY13-1378" fmla="*/ 388593 h 1015754"/>
                <a:gd name="connsiteX14-1379" fmla="*/ 800209 w 1505435"/>
                <a:gd name="connsiteY14-1380" fmla="*/ 204349 h 101575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69" name="Freeform 107"/>
          <p:cNvSpPr>
            <a:spLocks noChangeAspect="1"/>
          </p:cNvSpPr>
          <p:nvPr/>
        </p:nvSpPr>
        <p:spPr>
          <a:xfrm>
            <a:off x="9618682" y="2429101"/>
            <a:ext cx="169894" cy="529812"/>
          </a:xfrm>
          <a:custGeom>
            <a:avLst/>
            <a:gdLst>
              <a:gd name="connsiteX0" fmla="*/ 430619 w 798902"/>
              <a:gd name="connsiteY0" fmla="*/ 1331843 h 2449001"/>
              <a:gd name="connsiteX1" fmla="*/ 541938 w 798902"/>
              <a:gd name="connsiteY1" fmla="*/ 1379551 h 2449001"/>
              <a:gd name="connsiteX2" fmla="*/ 780476 w 798902"/>
              <a:gd name="connsiteY2" fmla="*/ 1375575 h 2449001"/>
              <a:gd name="connsiteX3" fmla="*/ 625426 w 798902"/>
              <a:gd name="connsiteY3" fmla="*/ 1741335 h 2449001"/>
              <a:gd name="connsiteX4" fmla="*/ 609523 w 798902"/>
              <a:gd name="connsiteY4" fmla="*/ 2441050 h 2449001"/>
              <a:gd name="connsiteX5" fmla="*/ 319301 w 798902"/>
              <a:gd name="connsiteY5" fmla="*/ 2445025 h 2449001"/>
              <a:gd name="connsiteX6" fmla="*/ 211958 w 798902"/>
              <a:gd name="connsiteY6" fmla="*/ 1673750 h 2449001"/>
              <a:gd name="connsiteX7" fmla="*/ 207983 w 798902"/>
              <a:gd name="connsiteY7" fmla="*/ 2441050 h 2449001"/>
              <a:gd name="connsiteX8" fmla="*/ 136421 w 798902"/>
              <a:gd name="connsiteY8" fmla="*/ 2449001 h 2449001"/>
              <a:gd name="connsiteX9" fmla="*/ 5224 w 798902"/>
              <a:gd name="connsiteY9" fmla="*/ 1701579 h 2449001"/>
              <a:gd name="connsiteX10" fmla="*/ 37029 w 798902"/>
              <a:gd name="connsiteY10" fmla="*/ 1582309 h 2449001"/>
              <a:gd name="connsiteX11" fmla="*/ 76786 w 798902"/>
              <a:gd name="connsiteY11" fmla="*/ 1566407 h 2449001"/>
              <a:gd name="connsiteX12" fmla="*/ 89266 w 798902"/>
              <a:gd name="connsiteY12" fmla="*/ 1389262 h 2449001"/>
              <a:gd name="connsiteX13" fmla="*/ 339179 w 798902"/>
              <a:gd name="connsiteY13" fmla="*/ 1375575 h 2449001"/>
              <a:gd name="connsiteX14" fmla="*/ 430619 w 798902"/>
              <a:gd name="connsiteY14" fmla="*/ 1331843 h 2449001"/>
              <a:gd name="connsiteX15" fmla="*/ 243762 w 798902"/>
              <a:gd name="connsiteY15" fmla="*/ 0 h 2449001"/>
              <a:gd name="connsiteX16" fmla="*/ 557838 w 798902"/>
              <a:gd name="connsiteY16" fmla="*/ 0 h 2449001"/>
              <a:gd name="connsiteX17" fmla="*/ 689036 w 798902"/>
              <a:gd name="connsiteY17" fmla="*/ 962108 h 2449001"/>
              <a:gd name="connsiteX18" fmla="*/ 724816 w 798902"/>
              <a:gd name="connsiteY18" fmla="*/ 1307990 h 2449001"/>
              <a:gd name="connsiteX19" fmla="*/ 414715 w 798902"/>
              <a:gd name="connsiteY19" fmla="*/ 1268233 h 2449001"/>
              <a:gd name="connsiteX20" fmla="*/ 104615 w 798902"/>
              <a:gd name="connsiteY20" fmla="*/ 1288111 h 2449001"/>
              <a:gd name="connsiteX21" fmla="*/ 124493 w 798902"/>
              <a:gd name="connsiteY21" fmla="*/ 1017766 h 2449001"/>
              <a:gd name="connsiteX22" fmla="*/ 243762 w 798902"/>
              <a:gd name="connsiteY22" fmla="*/ 0 h 2449001"/>
              <a:gd name="connsiteX0-1" fmla="*/ 430619 w 798902"/>
              <a:gd name="connsiteY0-2" fmla="*/ 1331843 h 2449001"/>
              <a:gd name="connsiteX1-3" fmla="*/ 541938 w 798902"/>
              <a:gd name="connsiteY1-4" fmla="*/ 1379551 h 2449001"/>
              <a:gd name="connsiteX2-5" fmla="*/ 780476 w 798902"/>
              <a:gd name="connsiteY2-6" fmla="*/ 1375575 h 2449001"/>
              <a:gd name="connsiteX3-7" fmla="*/ 625426 w 798902"/>
              <a:gd name="connsiteY3-8" fmla="*/ 1741335 h 2449001"/>
              <a:gd name="connsiteX4-9" fmla="*/ 609523 w 798902"/>
              <a:gd name="connsiteY4-10" fmla="*/ 2441050 h 2449001"/>
              <a:gd name="connsiteX5-11" fmla="*/ 319301 w 798902"/>
              <a:gd name="connsiteY5-12" fmla="*/ 2445025 h 2449001"/>
              <a:gd name="connsiteX6-13" fmla="*/ 211958 w 798902"/>
              <a:gd name="connsiteY6-14" fmla="*/ 1673750 h 2449001"/>
              <a:gd name="connsiteX7-15" fmla="*/ 207983 w 798902"/>
              <a:gd name="connsiteY7-16" fmla="*/ 2441050 h 2449001"/>
              <a:gd name="connsiteX8-17" fmla="*/ 136421 w 798902"/>
              <a:gd name="connsiteY8-18" fmla="*/ 2449001 h 2449001"/>
              <a:gd name="connsiteX9-19" fmla="*/ 5224 w 798902"/>
              <a:gd name="connsiteY9-20" fmla="*/ 1701579 h 2449001"/>
              <a:gd name="connsiteX10-21" fmla="*/ 37029 w 798902"/>
              <a:gd name="connsiteY10-22" fmla="*/ 1582309 h 2449001"/>
              <a:gd name="connsiteX11-23" fmla="*/ 76786 w 798902"/>
              <a:gd name="connsiteY11-24" fmla="*/ 1566407 h 2449001"/>
              <a:gd name="connsiteX12-25" fmla="*/ 89266 w 798902"/>
              <a:gd name="connsiteY12-26" fmla="*/ 1389262 h 2449001"/>
              <a:gd name="connsiteX13-27" fmla="*/ 339179 w 798902"/>
              <a:gd name="connsiteY13-28" fmla="*/ 1375575 h 2449001"/>
              <a:gd name="connsiteX14-29" fmla="*/ 430619 w 798902"/>
              <a:gd name="connsiteY14-30" fmla="*/ 1331843 h 2449001"/>
              <a:gd name="connsiteX15-31" fmla="*/ 243762 w 798902"/>
              <a:gd name="connsiteY15-32" fmla="*/ 0 h 2449001"/>
              <a:gd name="connsiteX16-33" fmla="*/ 557838 w 798902"/>
              <a:gd name="connsiteY16-34" fmla="*/ 0 h 2449001"/>
              <a:gd name="connsiteX17-35" fmla="*/ 689036 w 798902"/>
              <a:gd name="connsiteY17-36" fmla="*/ 962108 h 2449001"/>
              <a:gd name="connsiteX18-37" fmla="*/ 724816 w 798902"/>
              <a:gd name="connsiteY18-38" fmla="*/ 1307990 h 2449001"/>
              <a:gd name="connsiteX19-39" fmla="*/ 414715 w 798902"/>
              <a:gd name="connsiteY19-40" fmla="*/ 1268233 h 2449001"/>
              <a:gd name="connsiteX20-41" fmla="*/ 104615 w 798902"/>
              <a:gd name="connsiteY20-42" fmla="*/ 1288111 h 2449001"/>
              <a:gd name="connsiteX21-43" fmla="*/ 124493 w 798902"/>
              <a:gd name="connsiteY21-44" fmla="*/ 1017766 h 2449001"/>
              <a:gd name="connsiteX22-45" fmla="*/ 243762 w 798902"/>
              <a:gd name="connsiteY22-46" fmla="*/ 0 h 2449001"/>
              <a:gd name="connsiteX0-47" fmla="*/ 430619 w 784764"/>
              <a:gd name="connsiteY0-48" fmla="*/ 1331843 h 2449001"/>
              <a:gd name="connsiteX1-49" fmla="*/ 541938 w 784764"/>
              <a:gd name="connsiteY1-50" fmla="*/ 1379551 h 2449001"/>
              <a:gd name="connsiteX2-51" fmla="*/ 763368 w 784764"/>
              <a:gd name="connsiteY2-52" fmla="*/ 1406369 h 2449001"/>
              <a:gd name="connsiteX3-53" fmla="*/ 625426 w 784764"/>
              <a:gd name="connsiteY3-54" fmla="*/ 1741335 h 2449001"/>
              <a:gd name="connsiteX4-55" fmla="*/ 609523 w 784764"/>
              <a:gd name="connsiteY4-56" fmla="*/ 2441050 h 2449001"/>
              <a:gd name="connsiteX5-57" fmla="*/ 319301 w 784764"/>
              <a:gd name="connsiteY5-58" fmla="*/ 2445025 h 2449001"/>
              <a:gd name="connsiteX6-59" fmla="*/ 211958 w 784764"/>
              <a:gd name="connsiteY6-60" fmla="*/ 1673750 h 2449001"/>
              <a:gd name="connsiteX7-61" fmla="*/ 207983 w 784764"/>
              <a:gd name="connsiteY7-62" fmla="*/ 2441050 h 2449001"/>
              <a:gd name="connsiteX8-63" fmla="*/ 136421 w 784764"/>
              <a:gd name="connsiteY8-64" fmla="*/ 2449001 h 2449001"/>
              <a:gd name="connsiteX9-65" fmla="*/ 5224 w 784764"/>
              <a:gd name="connsiteY9-66" fmla="*/ 1701579 h 2449001"/>
              <a:gd name="connsiteX10-67" fmla="*/ 37029 w 784764"/>
              <a:gd name="connsiteY10-68" fmla="*/ 1582309 h 2449001"/>
              <a:gd name="connsiteX11-69" fmla="*/ 76786 w 784764"/>
              <a:gd name="connsiteY11-70" fmla="*/ 1566407 h 2449001"/>
              <a:gd name="connsiteX12-71" fmla="*/ 89266 w 784764"/>
              <a:gd name="connsiteY12-72" fmla="*/ 1389262 h 2449001"/>
              <a:gd name="connsiteX13-73" fmla="*/ 339179 w 784764"/>
              <a:gd name="connsiteY13-74" fmla="*/ 1375575 h 2449001"/>
              <a:gd name="connsiteX14-75" fmla="*/ 430619 w 784764"/>
              <a:gd name="connsiteY14-76" fmla="*/ 1331843 h 2449001"/>
              <a:gd name="connsiteX15-77" fmla="*/ 243762 w 784764"/>
              <a:gd name="connsiteY15-78" fmla="*/ 0 h 2449001"/>
              <a:gd name="connsiteX16-79" fmla="*/ 557838 w 784764"/>
              <a:gd name="connsiteY16-80" fmla="*/ 0 h 2449001"/>
              <a:gd name="connsiteX17-81" fmla="*/ 689036 w 784764"/>
              <a:gd name="connsiteY17-82" fmla="*/ 962108 h 2449001"/>
              <a:gd name="connsiteX18-83" fmla="*/ 724816 w 784764"/>
              <a:gd name="connsiteY18-84" fmla="*/ 1307990 h 2449001"/>
              <a:gd name="connsiteX19-85" fmla="*/ 414715 w 784764"/>
              <a:gd name="connsiteY19-86" fmla="*/ 1268233 h 2449001"/>
              <a:gd name="connsiteX20-87" fmla="*/ 104615 w 784764"/>
              <a:gd name="connsiteY20-88" fmla="*/ 1288111 h 2449001"/>
              <a:gd name="connsiteX21-89" fmla="*/ 124493 w 784764"/>
              <a:gd name="connsiteY21-90" fmla="*/ 1017766 h 2449001"/>
              <a:gd name="connsiteX22-91" fmla="*/ 243762 w 784764"/>
              <a:gd name="connsiteY22-92" fmla="*/ 0 h 2449001"/>
              <a:gd name="connsiteX0-93" fmla="*/ 430619 w 784764"/>
              <a:gd name="connsiteY0-94" fmla="*/ 1331843 h 2449001"/>
              <a:gd name="connsiteX1-95" fmla="*/ 541938 w 784764"/>
              <a:gd name="connsiteY1-96" fmla="*/ 1379551 h 2449001"/>
              <a:gd name="connsiteX2-97" fmla="*/ 763368 w 784764"/>
              <a:gd name="connsiteY2-98" fmla="*/ 1406369 h 2449001"/>
              <a:gd name="connsiteX3-99" fmla="*/ 625426 w 784764"/>
              <a:gd name="connsiteY3-100" fmla="*/ 1741335 h 2449001"/>
              <a:gd name="connsiteX4-101" fmla="*/ 609523 w 784764"/>
              <a:gd name="connsiteY4-102" fmla="*/ 2441050 h 2449001"/>
              <a:gd name="connsiteX5-103" fmla="*/ 319301 w 784764"/>
              <a:gd name="connsiteY5-104" fmla="*/ 2445025 h 2449001"/>
              <a:gd name="connsiteX6-105" fmla="*/ 211958 w 784764"/>
              <a:gd name="connsiteY6-106" fmla="*/ 1673750 h 2449001"/>
              <a:gd name="connsiteX7-107" fmla="*/ 207983 w 784764"/>
              <a:gd name="connsiteY7-108" fmla="*/ 2441050 h 2449001"/>
              <a:gd name="connsiteX8-109" fmla="*/ 136421 w 784764"/>
              <a:gd name="connsiteY8-110" fmla="*/ 2449001 h 2449001"/>
              <a:gd name="connsiteX9-111" fmla="*/ 5224 w 784764"/>
              <a:gd name="connsiteY9-112" fmla="*/ 1701579 h 2449001"/>
              <a:gd name="connsiteX10-113" fmla="*/ 37029 w 784764"/>
              <a:gd name="connsiteY10-114" fmla="*/ 1582309 h 2449001"/>
              <a:gd name="connsiteX11-115" fmla="*/ 76786 w 784764"/>
              <a:gd name="connsiteY11-116" fmla="*/ 1566407 h 2449001"/>
              <a:gd name="connsiteX12-117" fmla="*/ 89266 w 784764"/>
              <a:gd name="connsiteY12-118" fmla="*/ 1389262 h 2449001"/>
              <a:gd name="connsiteX13-119" fmla="*/ 339179 w 784764"/>
              <a:gd name="connsiteY13-120" fmla="*/ 1375575 h 2449001"/>
              <a:gd name="connsiteX14-121" fmla="*/ 430619 w 784764"/>
              <a:gd name="connsiteY14-122" fmla="*/ 1331843 h 2449001"/>
              <a:gd name="connsiteX15-123" fmla="*/ 243762 w 784764"/>
              <a:gd name="connsiteY15-124" fmla="*/ 0 h 2449001"/>
              <a:gd name="connsiteX16-125" fmla="*/ 557838 w 784764"/>
              <a:gd name="connsiteY16-126" fmla="*/ 0 h 2449001"/>
              <a:gd name="connsiteX17-127" fmla="*/ 689036 w 784764"/>
              <a:gd name="connsiteY17-128" fmla="*/ 962108 h 2449001"/>
              <a:gd name="connsiteX18-129" fmla="*/ 724816 w 784764"/>
              <a:gd name="connsiteY18-130" fmla="*/ 1307990 h 2449001"/>
              <a:gd name="connsiteX19-131" fmla="*/ 414715 w 784764"/>
              <a:gd name="connsiteY19-132" fmla="*/ 1268233 h 2449001"/>
              <a:gd name="connsiteX20-133" fmla="*/ 104615 w 784764"/>
              <a:gd name="connsiteY20-134" fmla="*/ 1288111 h 2449001"/>
              <a:gd name="connsiteX21-135" fmla="*/ 124493 w 784764"/>
              <a:gd name="connsiteY21-136" fmla="*/ 1017766 h 2449001"/>
              <a:gd name="connsiteX22-137" fmla="*/ 243762 w 784764"/>
              <a:gd name="connsiteY22-138" fmla="*/ 0 h 2449001"/>
              <a:gd name="connsiteX0-139" fmla="*/ 430619 w 784764"/>
              <a:gd name="connsiteY0-140" fmla="*/ 1331843 h 2449001"/>
              <a:gd name="connsiteX1-141" fmla="*/ 541938 w 784764"/>
              <a:gd name="connsiteY1-142" fmla="*/ 1379551 h 2449001"/>
              <a:gd name="connsiteX2-143" fmla="*/ 763368 w 784764"/>
              <a:gd name="connsiteY2-144" fmla="*/ 1406369 h 2449001"/>
              <a:gd name="connsiteX3-145" fmla="*/ 625426 w 784764"/>
              <a:gd name="connsiteY3-146" fmla="*/ 1741335 h 2449001"/>
              <a:gd name="connsiteX4-147" fmla="*/ 609523 w 784764"/>
              <a:gd name="connsiteY4-148" fmla="*/ 2441050 h 2449001"/>
              <a:gd name="connsiteX5-149" fmla="*/ 319301 w 784764"/>
              <a:gd name="connsiteY5-150" fmla="*/ 2445025 h 2449001"/>
              <a:gd name="connsiteX6-151" fmla="*/ 211958 w 784764"/>
              <a:gd name="connsiteY6-152" fmla="*/ 1673750 h 2449001"/>
              <a:gd name="connsiteX7-153" fmla="*/ 207983 w 784764"/>
              <a:gd name="connsiteY7-154" fmla="*/ 2441050 h 2449001"/>
              <a:gd name="connsiteX8-155" fmla="*/ 136421 w 784764"/>
              <a:gd name="connsiteY8-156" fmla="*/ 2449001 h 2449001"/>
              <a:gd name="connsiteX9-157" fmla="*/ 5224 w 784764"/>
              <a:gd name="connsiteY9-158" fmla="*/ 1701579 h 2449001"/>
              <a:gd name="connsiteX10-159" fmla="*/ 37029 w 784764"/>
              <a:gd name="connsiteY10-160" fmla="*/ 1582309 h 2449001"/>
              <a:gd name="connsiteX11-161" fmla="*/ 76786 w 784764"/>
              <a:gd name="connsiteY11-162" fmla="*/ 1566407 h 2449001"/>
              <a:gd name="connsiteX12-163" fmla="*/ 89266 w 784764"/>
              <a:gd name="connsiteY12-164" fmla="*/ 1389262 h 2449001"/>
              <a:gd name="connsiteX13-165" fmla="*/ 339179 w 784764"/>
              <a:gd name="connsiteY13-166" fmla="*/ 1375575 h 2449001"/>
              <a:gd name="connsiteX14-167" fmla="*/ 430619 w 784764"/>
              <a:gd name="connsiteY14-168" fmla="*/ 1331843 h 2449001"/>
              <a:gd name="connsiteX15-169" fmla="*/ 243762 w 784764"/>
              <a:gd name="connsiteY15-170" fmla="*/ 0 h 2449001"/>
              <a:gd name="connsiteX16-171" fmla="*/ 557838 w 784764"/>
              <a:gd name="connsiteY16-172" fmla="*/ 0 h 2449001"/>
              <a:gd name="connsiteX17-173" fmla="*/ 689036 w 784764"/>
              <a:gd name="connsiteY17-174" fmla="*/ 962108 h 2449001"/>
              <a:gd name="connsiteX18-175" fmla="*/ 724816 w 784764"/>
              <a:gd name="connsiteY18-176" fmla="*/ 1307990 h 2449001"/>
              <a:gd name="connsiteX19-177" fmla="*/ 414715 w 784764"/>
              <a:gd name="connsiteY19-178" fmla="*/ 1268233 h 2449001"/>
              <a:gd name="connsiteX20-179" fmla="*/ 104615 w 784764"/>
              <a:gd name="connsiteY20-180" fmla="*/ 1288111 h 2449001"/>
              <a:gd name="connsiteX21-181" fmla="*/ 124493 w 784764"/>
              <a:gd name="connsiteY21-182" fmla="*/ 1017766 h 2449001"/>
              <a:gd name="connsiteX22-183" fmla="*/ 243762 w 784764"/>
              <a:gd name="connsiteY22-184" fmla="*/ 0 h 2449001"/>
              <a:gd name="connsiteX0-185" fmla="*/ 430997 w 785142"/>
              <a:gd name="connsiteY0-186" fmla="*/ 1331843 h 2449001"/>
              <a:gd name="connsiteX1-187" fmla="*/ 542316 w 785142"/>
              <a:gd name="connsiteY1-188" fmla="*/ 1379551 h 2449001"/>
              <a:gd name="connsiteX2-189" fmla="*/ 763746 w 785142"/>
              <a:gd name="connsiteY2-190" fmla="*/ 1406369 h 2449001"/>
              <a:gd name="connsiteX3-191" fmla="*/ 625804 w 785142"/>
              <a:gd name="connsiteY3-192" fmla="*/ 1741335 h 2449001"/>
              <a:gd name="connsiteX4-193" fmla="*/ 609901 w 785142"/>
              <a:gd name="connsiteY4-194" fmla="*/ 2441050 h 2449001"/>
              <a:gd name="connsiteX5-195" fmla="*/ 319679 w 785142"/>
              <a:gd name="connsiteY5-196" fmla="*/ 2445025 h 2449001"/>
              <a:gd name="connsiteX6-197" fmla="*/ 212336 w 785142"/>
              <a:gd name="connsiteY6-198" fmla="*/ 1673750 h 2449001"/>
              <a:gd name="connsiteX7-199" fmla="*/ 208361 w 785142"/>
              <a:gd name="connsiteY7-200" fmla="*/ 2441050 h 2449001"/>
              <a:gd name="connsiteX8-201" fmla="*/ 136799 w 785142"/>
              <a:gd name="connsiteY8-202" fmla="*/ 2449001 h 2449001"/>
              <a:gd name="connsiteX9-203" fmla="*/ 5602 w 785142"/>
              <a:gd name="connsiteY9-204" fmla="*/ 1701579 h 2449001"/>
              <a:gd name="connsiteX10-205" fmla="*/ 37407 w 785142"/>
              <a:gd name="connsiteY10-206" fmla="*/ 1582309 h 2449001"/>
              <a:gd name="connsiteX11-207" fmla="*/ 101115 w 785142"/>
              <a:gd name="connsiteY11-208" fmla="*/ 1597201 h 2449001"/>
              <a:gd name="connsiteX12-209" fmla="*/ 89644 w 785142"/>
              <a:gd name="connsiteY12-210" fmla="*/ 1389262 h 2449001"/>
              <a:gd name="connsiteX13-211" fmla="*/ 339557 w 785142"/>
              <a:gd name="connsiteY13-212" fmla="*/ 1375575 h 2449001"/>
              <a:gd name="connsiteX14-213" fmla="*/ 430997 w 785142"/>
              <a:gd name="connsiteY14-214" fmla="*/ 1331843 h 2449001"/>
              <a:gd name="connsiteX15-215" fmla="*/ 244140 w 785142"/>
              <a:gd name="connsiteY15-216" fmla="*/ 0 h 2449001"/>
              <a:gd name="connsiteX16-217" fmla="*/ 558216 w 785142"/>
              <a:gd name="connsiteY16-218" fmla="*/ 0 h 2449001"/>
              <a:gd name="connsiteX17-219" fmla="*/ 689414 w 785142"/>
              <a:gd name="connsiteY17-220" fmla="*/ 962108 h 2449001"/>
              <a:gd name="connsiteX18-221" fmla="*/ 725194 w 785142"/>
              <a:gd name="connsiteY18-222" fmla="*/ 1307990 h 2449001"/>
              <a:gd name="connsiteX19-223" fmla="*/ 415093 w 785142"/>
              <a:gd name="connsiteY19-224" fmla="*/ 1268233 h 2449001"/>
              <a:gd name="connsiteX20-225" fmla="*/ 104993 w 785142"/>
              <a:gd name="connsiteY20-226" fmla="*/ 1288111 h 2449001"/>
              <a:gd name="connsiteX21-227" fmla="*/ 124871 w 785142"/>
              <a:gd name="connsiteY21-228" fmla="*/ 1017766 h 2449001"/>
              <a:gd name="connsiteX22-229" fmla="*/ 244140 w 785142"/>
              <a:gd name="connsiteY22-230" fmla="*/ 0 h 2449001"/>
              <a:gd name="connsiteX0-231" fmla="*/ 430997 w 785142"/>
              <a:gd name="connsiteY0-232" fmla="*/ 1331843 h 2449001"/>
              <a:gd name="connsiteX1-233" fmla="*/ 542316 w 785142"/>
              <a:gd name="connsiteY1-234" fmla="*/ 1379551 h 2449001"/>
              <a:gd name="connsiteX2-235" fmla="*/ 763746 w 785142"/>
              <a:gd name="connsiteY2-236" fmla="*/ 1406369 h 2449001"/>
              <a:gd name="connsiteX3-237" fmla="*/ 625804 w 785142"/>
              <a:gd name="connsiteY3-238" fmla="*/ 1741335 h 2449001"/>
              <a:gd name="connsiteX4-239" fmla="*/ 609901 w 785142"/>
              <a:gd name="connsiteY4-240" fmla="*/ 2441050 h 2449001"/>
              <a:gd name="connsiteX5-241" fmla="*/ 319679 w 785142"/>
              <a:gd name="connsiteY5-242" fmla="*/ 2445025 h 2449001"/>
              <a:gd name="connsiteX6-243" fmla="*/ 212336 w 785142"/>
              <a:gd name="connsiteY6-244" fmla="*/ 1673750 h 2449001"/>
              <a:gd name="connsiteX7-245" fmla="*/ 208361 w 785142"/>
              <a:gd name="connsiteY7-246" fmla="*/ 2441050 h 2449001"/>
              <a:gd name="connsiteX8-247" fmla="*/ 136799 w 785142"/>
              <a:gd name="connsiteY8-248" fmla="*/ 2449001 h 2449001"/>
              <a:gd name="connsiteX9-249" fmla="*/ 5602 w 785142"/>
              <a:gd name="connsiteY9-250" fmla="*/ 1701579 h 2449001"/>
              <a:gd name="connsiteX10-251" fmla="*/ 37407 w 785142"/>
              <a:gd name="connsiteY10-252" fmla="*/ 1582309 h 2449001"/>
              <a:gd name="connsiteX11-253" fmla="*/ 101115 w 785142"/>
              <a:gd name="connsiteY11-254" fmla="*/ 1597201 h 2449001"/>
              <a:gd name="connsiteX12-255" fmla="*/ 89644 w 785142"/>
              <a:gd name="connsiteY12-256" fmla="*/ 1389262 h 2449001"/>
              <a:gd name="connsiteX13-257" fmla="*/ 339557 w 785142"/>
              <a:gd name="connsiteY13-258" fmla="*/ 1375575 h 2449001"/>
              <a:gd name="connsiteX14-259" fmla="*/ 430997 w 785142"/>
              <a:gd name="connsiteY14-260" fmla="*/ 1331843 h 2449001"/>
              <a:gd name="connsiteX15-261" fmla="*/ 244140 w 785142"/>
              <a:gd name="connsiteY15-262" fmla="*/ 0 h 2449001"/>
              <a:gd name="connsiteX16-263" fmla="*/ 558216 w 785142"/>
              <a:gd name="connsiteY16-264" fmla="*/ 0 h 2449001"/>
              <a:gd name="connsiteX17-265" fmla="*/ 689414 w 785142"/>
              <a:gd name="connsiteY17-266" fmla="*/ 962108 h 2449001"/>
              <a:gd name="connsiteX18-267" fmla="*/ 725194 w 785142"/>
              <a:gd name="connsiteY18-268" fmla="*/ 1307990 h 2449001"/>
              <a:gd name="connsiteX19-269" fmla="*/ 415093 w 785142"/>
              <a:gd name="connsiteY19-270" fmla="*/ 1268233 h 2449001"/>
              <a:gd name="connsiteX20-271" fmla="*/ 104993 w 785142"/>
              <a:gd name="connsiteY20-272" fmla="*/ 1288111 h 2449001"/>
              <a:gd name="connsiteX21-273" fmla="*/ 124871 w 785142"/>
              <a:gd name="connsiteY21-274" fmla="*/ 1017766 h 2449001"/>
              <a:gd name="connsiteX22-275" fmla="*/ 244140 w 785142"/>
              <a:gd name="connsiteY22-276" fmla="*/ 0 h 2449001"/>
              <a:gd name="connsiteX0-277" fmla="*/ 425685 w 779830"/>
              <a:gd name="connsiteY0-278" fmla="*/ 1331843 h 2449001"/>
              <a:gd name="connsiteX1-279" fmla="*/ 537004 w 779830"/>
              <a:gd name="connsiteY1-280" fmla="*/ 1379551 h 2449001"/>
              <a:gd name="connsiteX2-281" fmla="*/ 758434 w 779830"/>
              <a:gd name="connsiteY2-282" fmla="*/ 1406369 h 2449001"/>
              <a:gd name="connsiteX3-283" fmla="*/ 620492 w 779830"/>
              <a:gd name="connsiteY3-284" fmla="*/ 1741335 h 2449001"/>
              <a:gd name="connsiteX4-285" fmla="*/ 604589 w 779830"/>
              <a:gd name="connsiteY4-286" fmla="*/ 2441050 h 2449001"/>
              <a:gd name="connsiteX5-287" fmla="*/ 314367 w 779830"/>
              <a:gd name="connsiteY5-288" fmla="*/ 2445025 h 2449001"/>
              <a:gd name="connsiteX6-289" fmla="*/ 207024 w 779830"/>
              <a:gd name="connsiteY6-290" fmla="*/ 1673750 h 2449001"/>
              <a:gd name="connsiteX7-291" fmla="*/ 203049 w 779830"/>
              <a:gd name="connsiteY7-292" fmla="*/ 2441050 h 2449001"/>
              <a:gd name="connsiteX8-293" fmla="*/ 131487 w 779830"/>
              <a:gd name="connsiteY8-294" fmla="*/ 2449001 h 2449001"/>
              <a:gd name="connsiteX9-295" fmla="*/ 290 w 779830"/>
              <a:gd name="connsiteY9-296" fmla="*/ 1701579 h 2449001"/>
              <a:gd name="connsiteX10-297" fmla="*/ 95803 w 779830"/>
              <a:gd name="connsiteY10-298" fmla="*/ 1597201 h 2449001"/>
              <a:gd name="connsiteX11-299" fmla="*/ 84332 w 779830"/>
              <a:gd name="connsiteY11-300" fmla="*/ 1389262 h 2449001"/>
              <a:gd name="connsiteX12-301" fmla="*/ 334245 w 779830"/>
              <a:gd name="connsiteY12-302" fmla="*/ 1375575 h 2449001"/>
              <a:gd name="connsiteX13-303" fmla="*/ 425685 w 779830"/>
              <a:gd name="connsiteY13-304" fmla="*/ 1331843 h 2449001"/>
              <a:gd name="connsiteX14-305" fmla="*/ 238828 w 779830"/>
              <a:gd name="connsiteY14-306" fmla="*/ 0 h 2449001"/>
              <a:gd name="connsiteX15-307" fmla="*/ 552904 w 779830"/>
              <a:gd name="connsiteY15-308" fmla="*/ 0 h 2449001"/>
              <a:gd name="connsiteX16-309" fmla="*/ 684102 w 779830"/>
              <a:gd name="connsiteY16-310" fmla="*/ 962108 h 2449001"/>
              <a:gd name="connsiteX17-311" fmla="*/ 719882 w 779830"/>
              <a:gd name="connsiteY17-312" fmla="*/ 1307990 h 2449001"/>
              <a:gd name="connsiteX18-313" fmla="*/ 409781 w 779830"/>
              <a:gd name="connsiteY18-314" fmla="*/ 1268233 h 2449001"/>
              <a:gd name="connsiteX19-315" fmla="*/ 99681 w 779830"/>
              <a:gd name="connsiteY19-316" fmla="*/ 1288111 h 2449001"/>
              <a:gd name="connsiteX20-317" fmla="*/ 119559 w 779830"/>
              <a:gd name="connsiteY20-318" fmla="*/ 1017766 h 2449001"/>
              <a:gd name="connsiteX21-319" fmla="*/ 238828 w 779830"/>
              <a:gd name="connsiteY21-320" fmla="*/ 0 h 2449001"/>
              <a:gd name="connsiteX0-321" fmla="*/ 425766 w 779911"/>
              <a:gd name="connsiteY0-322" fmla="*/ 1331843 h 2449001"/>
              <a:gd name="connsiteX1-323" fmla="*/ 537085 w 779911"/>
              <a:gd name="connsiteY1-324" fmla="*/ 1379551 h 2449001"/>
              <a:gd name="connsiteX2-325" fmla="*/ 758515 w 779911"/>
              <a:gd name="connsiteY2-326" fmla="*/ 1406369 h 2449001"/>
              <a:gd name="connsiteX3-327" fmla="*/ 620573 w 779911"/>
              <a:gd name="connsiteY3-328" fmla="*/ 1741335 h 2449001"/>
              <a:gd name="connsiteX4-329" fmla="*/ 604670 w 779911"/>
              <a:gd name="connsiteY4-330" fmla="*/ 2441050 h 2449001"/>
              <a:gd name="connsiteX5-331" fmla="*/ 314448 w 779911"/>
              <a:gd name="connsiteY5-332" fmla="*/ 2445025 h 2449001"/>
              <a:gd name="connsiteX6-333" fmla="*/ 207105 w 779911"/>
              <a:gd name="connsiteY6-334" fmla="*/ 1673750 h 2449001"/>
              <a:gd name="connsiteX7-335" fmla="*/ 203130 w 779911"/>
              <a:gd name="connsiteY7-336" fmla="*/ 2441050 h 2449001"/>
              <a:gd name="connsiteX8-337" fmla="*/ 131568 w 779911"/>
              <a:gd name="connsiteY8-338" fmla="*/ 2449001 h 2449001"/>
              <a:gd name="connsiteX9-339" fmla="*/ 371 w 779911"/>
              <a:gd name="connsiteY9-340" fmla="*/ 1701579 h 2449001"/>
              <a:gd name="connsiteX10-341" fmla="*/ 95884 w 779911"/>
              <a:gd name="connsiteY10-342" fmla="*/ 1597201 h 2449001"/>
              <a:gd name="connsiteX11-343" fmla="*/ 84413 w 779911"/>
              <a:gd name="connsiteY11-344" fmla="*/ 1389262 h 2449001"/>
              <a:gd name="connsiteX12-345" fmla="*/ 334326 w 779911"/>
              <a:gd name="connsiteY12-346" fmla="*/ 1375575 h 2449001"/>
              <a:gd name="connsiteX13-347" fmla="*/ 425766 w 779911"/>
              <a:gd name="connsiteY13-348" fmla="*/ 1331843 h 2449001"/>
              <a:gd name="connsiteX14-349" fmla="*/ 238909 w 779911"/>
              <a:gd name="connsiteY14-350" fmla="*/ 0 h 2449001"/>
              <a:gd name="connsiteX15-351" fmla="*/ 552985 w 779911"/>
              <a:gd name="connsiteY15-352" fmla="*/ 0 h 2449001"/>
              <a:gd name="connsiteX16-353" fmla="*/ 684183 w 779911"/>
              <a:gd name="connsiteY16-354" fmla="*/ 962108 h 2449001"/>
              <a:gd name="connsiteX17-355" fmla="*/ 719963 w 779911"/>
              <a:gd name="connsiteY17-356" fmla="*/ 1307990 h 2449001"/>
              <a:gd name="connsiteX18-357" fmla="*/ 409862 w 779911"/>
              <a:gd name="connsiteY18-358" fmla="*/ 1268233 h 2449001"/>
              <a:gd name="connsiteX19-359" fmla="*/ 99762 w 779911"/>
              <a:gd name="connsiteY19-360" fmla="*/ 1288111 h 2449001"/>
              <a:gd name="connsiteX20-361" fmla="*/ 119640 w 779911"/>
              <a:gd name="connsiteY20-362" fmla="*/ 1017766 h 2449001"/>
              <a:gd name="connsiteX21-363" fmla="*/ 238909 w 779911"/>
              <a:gd name="connsiteY21-364" fmla="*/ 0 h 2449001"/>
              <a:gd name="connsiteX0-365" fmla="*/ 425696 w 779841"/>
              <a:gd name="connsiteY0-366" fmla="*/ 1331843 h 2449001"/>
              <a:gd name="connsiteX1-367" fmla="*/ 537015 w 779841"/>
              <a:gd name="connsiteY1-368" fmla="*/ 1379551 h 2449001"/>
              <a:gd name="connsiteX2-369" fmla="*/ 758445 w 779841"/>
              <a:gd name="connsiteY2-370" fmla="*/ 1406369 h 2449001"/>
              <a:gd name="connsiteX3-371" fmla="*/ 620503 w 779841"/>
              <a:gd name="connsiteY3-372" fmla="*/ 1741335 h 2449001"/>
              <a:gd name="connsiteX4-373" fmla="*/ 604600 w 779841"/>
              <a:gd name="connsiteY4-374" fmla="*/ 2441050 h 2449001"/>
              <a:gd name="connsiteX5-375" fmla="*/ 314378 w 779841"/>
              <a:gd name="connsiteY5-376" fmla="*/ 2445025 h 2449001"/>
              <a:gd name="connsiteX6-377" fmla="*/ 207035 w 779841"/>
              <a:gd name="connsiteY6-378" fmla="*/ 1673750 h 2449001"/>
              <a:gd name="connsiteX7-379" fmla="*/ 203060 w 779841"/>
              <a:gd name="connsiteY7-380" fmla="*/ 2441050 h 2449001"/>
              <a:gd name="connsiteX8-381" fmla="*/ 131498 w 779841"/>
              <a:gd name="connsiteY8-382" fmla="*/ 2449001 h 2449001"/>
              <a:gd name="connsiteX9-383" fmla="*/ 301 w 779841"/>
              <a:gd name="connsiteY9-384" fmla="*/ 1701579 h 2449001"/>
              <a:gd name="connsiteX10-385" fmla="*/ 95814 w 779841"/>
              <a:gd name="connsiteY10-386" fmla="*/ 1597201 h 2449001"/>
              <a:gd name="connsiteX11-387" fmla="*/ 84343 w 779841"/>
              <a:gd name="connsiteY11-388" fmla="*/ 1389262 h 2449001"/>
              <a:gd name="connsiteX12-389" fmla="*/ 334256 w 779841"/>
              <a:gd name="connsiteY12-390" fmla="*/ 1375575 h 2449001"/>
              <a:gd name="connsiteX13-391" fmla="*/ 425696 w 779841"/>
              <a:gd name="connsiteY13-392" fmla="*/ 1331843 h 2449001"/>
              <a:gd name="connsiteX14-393" fmla="*/ 238839 w 779841"/>
              <a:gd name="connsiteY14-394" fmla="*/ 0 h 2449001"/>
              <a:gd name="connsiteX15-395" fmla="*/ 552915 w 779841"/>
              <a:gd name="connsiteY15-396" fmla="*/ 0 h 2449001"/>
              <a:gd name="connsiteX16-397" fmla="*/ 684113 w 779841"/>
              <a:gd name="connsiteY16-398" fmla="*/ 962108 h 2449001"/>
              <a:gd name="connsiteX17-399" fmla="*/ 719893 w 779841"/>
              <a:gd name="connsiteY17-400" fmla="*/ 1307990 h 2449001"/>
              <a:gd name="connsiteX18-401" fmla="*/ 409792 w 779841"/>
              <a:gd name="connsiteY18-402" fmla="*/ 1268233 h 2449001"/>
              <a:gd name="connsiteX19-403" fmla="*/ 99692 w 779841"/>
              <a:gd name="connsiteY19-404" fmla="*/ 1288111 h 2449001"/>
              <a:gd name="connsiteX20-405" fmla="*/ 119570 w 779841"/>
              <a:gd name="connsiteY20-406" fmla="*/ 1017766 h 2449001"/>
              <a:gd name="connsiteX21-407" fmla="*/ 238839 w 779841"/>
              <a:gd name="connsiteY21-408" fmla="*/ 0 h 2449001"/>
              <a:gd name="connsiteX0-409" fmla="*/ 425696 w 794874"/>
              <a:gd name="connsiteY0-410" fmla="*/ 1331843 h 2449001"/>
              <a:gd name="connsiteX1-411" fmla="*/ 537015 w 794874"/>
              <a:gd name="connsiteY1-412" fmla="*/ 1379551 h 2449001"/>
              <a:gd name="connsiteX2-413" fmla="*/ 758445 w 794874"/>
              <a:gd name="connsiteY2-414" fmla="*/ 1406369 h 2449001"/>
              <a:gd name="connsiteX3-415" fmla="*/ 620503 w 794874"/>
              <a:gd name="connsiteY3-416" fmla="*/ 1741335 h 2449001"/>
              <a:gd name="connsiteX4-417" fmla="*/ 604600 w 794874"/>
              <a:gd name="connsiteY4-418" fmla="*/ 2441050 h 2449001"/>
              <a:gd name="connsiteX5-419" fmla="*/ 314378 w 794874"/>
              <a:gd name="connsiteY5-420" fmla="*/ 2445025 h 2449001"/>
              <a:gd name="connsiteX6-421" fmla="*/ 207035 w 794874"/>
              <a:gd name="connsiteY6-422" fmla="*/ 1673750 h 2449001"/>
              <a:gd name="connsiteX7-423" fmla="*/ 203060 w 794874"/>
              <a:gd name="connsiteY7-424" fmla="*/ 2441050 h 2449001"/>
              <a:gd name="connsiteX8-425" fmla="*/ 131498 w 794874"/>
              <a:gd name="connsiteY8-426" fmla="*/ 2449001 h 2449001"/>
              <a:gd name="connsiteX9-427" fmla="*/ 301 w 794874"/>
              <a:gd name="connsiteY9-428" fmla="*/ 1701579 h 2449001"/>
              <a:gd name="connsiteX10-429" fmla="*/ 95814 w 794874"/>
              <a:gd name="connsiteY10-430" fmla="*/ 1597201 h 2449001"/>
              <a:gd name="connsiteX11-431" fmla="*/ 84343 w 794874"/>
              <a:gd name="connsiteY11-432" fmla="*/ 1389262 h 2449001"/>
              <a:gd name="connsiteX12-433" fmla="*/ 334256 w 794874"/>
              <a:gd name="connsiteY12-434" fmla="*/ 1375575 h 2449001"/>
              <a:gd name="connsiteX13-435" fmla="*/ 425696 w 794874"/>
              <a:gd name="connsiteY13-436" fmla="*/ 1331843 h 2449001"/>
              <a:gd name="connsiteX14-437" fmla="*/ 238839 w 794874"/>
              <a:gd name="connsiteY14-438" fmla="*/ 0 h 2449001"/>
              <a:gd name="connsiteX15-439" fmla="*/ 552915 w 794874"/>
              <a:gd name="connsiteY15-440" fmla="*/ 0 h 2449001"/>
              <a:gd name="connsiteX16-441" fmla="*/ 684113 w 794874"/>
              <a:gd name="connsiteY16-442" fmla="*/ 962108 h 2449001"/>
              <a:gd name="connsiteX17-443" fmla="*/ 719893 w 794874"/>
              <a:gd name="connsiteY17-444" fmla="*/ 1307990 h 2449001"/>
              <a:gd name="connsiteX18-445" fmla="*/ 409792 w 794874"/>
              <a:gd name="connsiteY18-446" fmla="*/ 1268233 h 2449001"/>
              <a:gd name="connsiteX19-447" fmla="*/ 99692 w 794874"/>
              <a:gd name="connsiteY19-448" fmla="*/ 1288111 h 2449001"/>
              <a:gd name="connsiteX20-449" fmla="*/ 119570 w 794874"/>
              <a:gd name="connsiteY20-450" fmla="*/ 1017766 h 2449001"/>
              <a:gd name="connsiteX21-451" fmla="*/ 238839 w 794874"/>
              <a:gd name="connsiteY21-452" fmla="*/ 0 h 2449001"/>
              <a:gd name="connsiteX0-453" fmla="*/ 425696 w 794874"/>
              <a:gd name="connsiteY0-454" fmla="*/ 1331843 h 2449001"/>
              <a:gd name="connsiteX1-455" fmla="*/ 537015 w 794874"/>
              <a:gd name="connsiteY1-456" fmla="*/ 1379551 h 2449001"/>
              <a:gd name="connsiteX2-457" fmla="*/ 758445 w 794874"/>
              <a:gd name="connsiteY2-458" fmla="*/ 1406369 h 2449001"/>
              <a:gd name="connsiteX3-459" fmla="*/ 620503 w 794874"/>
              <a:gd name="connsiteY3-460" fmla="*/ 1741335 h 2449001"/>
              <a:gd name="connsiteX4-461" fmla="*/ 604600 w 794874"/>
              <a:gd name="connsiteY4-462" fmla="*/ 2441050 h 2449001"/>
              <a:gd name="connsiteX5-463" fmla="*/ 314378 w 794874"/>
              <a:gd name="connsiteY5-464" fmla="*/ 2445025 h 2449001"/>
              <a:gd name="connsiteX6-465" fmla="*/ 207035 w 794874"/>
              <a:gd name="connsiteY6-466" fmla="*/ 1673750 h 2449001"/>
              <a:gd name="connsiteX7-467" fmla="*/ 203060 w 794874"/>
              <a:gd name="connsiteY7-468" fmla="*/ 2441050 h 2449001"/>
              <a:gd name="connsiteX8-469" fmla="*/ 131498 w 794874"/>
              <a:gd name="connsiteY8-470" fmla="*/ 2449001 h 2449001"/>
              <a:gd name="connsiteX9-471" fmla="*/ 301 w 794874"/>
              <a:gd name="connsiteY9-472" fmla="*/ 1701579 h 2449001"/>
              <a:gd name="connsiteX10-473" fmla="*/ 95814 w 794874"/>
              <a:gd name="connsiteY10-474" fmla="*/ 1597201 h 2449001"/>
              <a:gd name="connsiteX11-475" fmla="*/ 84343 w 794874"/>
              <a:gd name="connsiteY11-476" fmla="*/ 1389262 h 2449001"/>
              <a:gd name="connsiteX12-477" fmla="*/ 334256 w 794874"/>
              <a:gd name="connsiteY12-478" fmla="*/ 1375575 h 2449001"/>
              <a:gd name="connsiteX13-479" fmla="*/ 425696 w 794874"/>
              <a:gd name="connsiteY13-480" fmla="*/ 1331843 h 2449001"/>
              <a:gd name="connsiteX14-481" fmla="*/ 238839 w 794874"/>
              <a:gd name="connsiteY14-482" fmla="*/ 0 h 2449001"/>
              <a:gd name="connsiteX15-483" fmla="*/ 552915 w 794874"/>
              <a:gd name="connsiteY15-484" fmla="*/ 0 h 2449001"/>
              <a:gd name="connsiteX16-485" fmla="*/ 684113 w 794874"/>
              <a:gd name="connsiteY16-486" fmla="*/ 962108 h 2449001"/>
              <a:gd name="connsiteX17-487" fmla="*/ 719893 w 794874"/>
              <a:gd name="connsiteY17-488" fmla="*/ 1307990 h 2449001"/>
              <a:gd name="connsiteX18-489" fmla="*/ 409792 w 794874"/>
              <a:gd name="connsiteY18-490" fmla="*/ 1268233 h 2449001"/>
              <a:gd name="connsiteX19-491" fmla="*/ 99692 w 794874"/>
              <a:gd name="connsiteY19-492" fmla="*/ 1288111 h 2449001"/>
              <a:gd name="connsiteX20-493" fmla="*/ 133257 w 794874"/>
              <a:gd name="connsiteY20-494" fmla="*/ 945913 h 2449001"/>
              <a:gd name="connsiteX21-495" fmla="*/ 238839 w 794874"/>
              <a:gd name="connsiteY21-496" fmla="*/ 0 h 2449001"/>
              <a:gd name="connsiteX0-497" fmla="*/ 425696 w 794874"/>
              <a:gd name="connsiteY0-498" fmla="*/ 1331843 h 2449001"/>
              <a:gd name="connsiteX1-499" fmla="*/ 537015 w 794874"/>
              <a:gd name="connsiteY1-500" fmla="*/ 1379551 h 2449001"/>
              <a:gd name="connsiteX2-501" fmla="*/ 758445 w 794874"/>
              <a:gd name="connsiteY2-502" fmla="*/ 1406369 h 2449001"/>
              <a:gd name="connsiteX3-503" fmla="*/ 620503 w 794874"/>
              <a:gd name="connsiteY3-504" fmla="*/ 1741335 h 2449001"/>
              <a:gd name="connsiteX4-505" fmla="*/ 604600 w 794874"/>
              <a:gd name="connsiteY4-506" fmla="*/ 2441050 h 2449001"/>
              <a:gd name="connsiteX5-507" fmla="*/ 314378 w 794874"/>
              <a:gd name="connsiteY5-508" fmla="*/ 2445025 h 2449001"/>
              <a:gd name="connsiteX6-509" fmla="*/ 207035 w 794874"/>
              <a:gd name="connsiteY6-510" fmla="*/ 1673750 h 2449001"/>
              <a:gd name="connsiteX7-511" fmla="*/ 203060 w 794874"/>
              <a:gd name="connsiteY7-512" fmla="*/ 2441050 h 2449001"/>
              <a:gd name="connsiteX8-513" fmla="*/ 131498 w 794874"/>
              <a:gd name="connsiteY8-514" fmla="*/ 2449001 h 2449001"/>
              <a:gd name="connsiteX9-515" fmla="*/ 301 w 794874"/>
              <a:gd name="connsiteY9-516" fmla="*/ 1701579 h 2449001"/>
              <a:gd name="connsiteX10-517" fmla="*/ 95814 w 794874"/>
              <a:gd name="connsiteY10-518" fmla="*/ 1597201 h 2449001"/>
              <a:gd name="connsiteX11-519" fmla="*/ 84343 w 794874"/>
              <a:gd name="connsiteY11-520" fmla="*/ 1389262 h 2449001"/>
              <a:gd name="connsiteX12-521" fmla="*/ 334256 w 794874"/>
              <a:gd name="connsiteY12-522" fmla="*/ 1375575 h 2449001"/>
              <a:gd name="connsiteX13-523" fmla="*/ 425696 w 794874"/>
              <a:gd name="connsiteY13-524" fmla="*/ 1331843 h 2449001"/>
              <a:gd name="connsiteX14-525" fmla="*/ 238839 w 794874"/>
              <a:gd name="connsiteY14-526" fmla="*/ 0 h 2449001"/>
              <a:gd name="connsiteX15-527" fmla="*/ 552915 w 794874"/>
              <a:gd name="connsiteY15-528" fmla="*/ 0 h 2449001"/>
              <a:gd name="connsiteX16-529" fmla="*/ 684113 w 794874"/>
              <a:gd name="connsiteY16-530" fmla="*/ 962108 h 2449001"/>
              <a:gd name="connsiteX17-531" fmla="*/ 719893 w 794874"/>
              <a:gd name="connsiteY17-532" fmla="*/ 1307990 h 2449001"/>
              <a:gd name="connsiteX18-533" fmla="*/ 409792 w 794874"/>
              <a:gd name="connsiteY18-534" fmla="*/ 1268233 h 2449001"/>
              <a:gd name="connsiteX19-535" fmla="*/ 99692 w 794874"/>
              <a:gd name="connsiteY19-536" fmla="*/ 1288111 h 2449001"/>
              <a:gd name="connsiteX20-537" fmla="*/ 133257 w 794874"/>
              <a:gd name="connsiteY20-538" fmla="*/ 945913 h 2449001"/>
              <a:gd name="connsiteX21-539" fmla="*/ 238839 w 794874"/>
              <a:gd name="connsiteY21-540" fmla="*/ 0 h 2449001"/>
              <a:gd name="connsiteX0-541" fmla="*/ 425696 w 794874"/>
              <a:gd name="connsiteY0-542" fmla="*/ 1331843 h 2449001"/>
              <a:gd name="connsiteX1-543" fmla="*/ 537015 w 794874"/>
              <a:gd name="connsiteY1-544" fmla="*/ 1379551 h 2449001"/>
              <a:gd name="connsiteX2-545" fmla="*/ 758445 w 794874"/>
              <a:gd name="connsiteY2-546" fmla="*/ 1406369 h 2449001"/>
              <a:gd name="connsiteX3-547" fmla="*/ 620503 w 794874"/>
              <a:gd name="connsiteY3-548" fmla="*/ 1741335 h 2449001"/>
              <a:gd name="connsiteX4-549" fmla="*/ 604600 w 794874"/>
              <a:gd name="connsiteY4-550" fmla="*/ 2441050 h 2449001"/>
              <a:gd name="connsiteX5-551" fmla="*/ 314378 w 794874"/>
              <a:gd name="connsiteY5-552" fmla="*/ 2445025 h 2449001"/>
              <a:gd name="connsiteX6-553" fmla="*/ 207035 w 794874"/>
              <a:gd name="connsiteY6-554" fmla="*/ 1673750 h 2449001"/>
              <a:gd name="connsiteX7-555" fmla="*/ 203060 w 794874"/>
              <a:gd name="connsiteY7-556" fmla="*/ 2441050 h 2449001"/>
              <a:gd name="connsiteX8-557" fmla="*/ 131498 w 794874"/>
              <a:gd name="connsiteY8-558" fmla="*/ 2449001 h 2449001"/>
              <a:gd name="connsiteX9-559" fmla="*/ 301 w 794874"/>
              <a:gd name="connsiteY9-560" fmla="*/ 1701579 h 2449001"/>
              <a:gd name="connsiteX10-561" fmla="*/ 95814 w 794874"/>
              <a:gd name="connsiteY10-562" fmla="*/ 1597201 h 2449001"/>
              <a:gd name="connsiteX11-563" fmla="*/ 84343 w 794874"/>
              <a:gd name="connsiteY11-564" fmla="*/ 1389262 h 2449001"/>
              <a:gd name="connsiteX12-565" fmla="*/ 334256 w 794874"/>
              <a:gd name="connsiteY12-566" fmla="*/ 1375575 h 2449001"/>
              <a:gd name="connsiteX13-567" fmla="*/ 425696 w 794874"/>
              <a:gd name="connsiteY13-568" fmla="*/ 1331843 h 2449001"/>
              <a:gd name="connsiteX14-569" fmla="*/ 218310 w 794874"/>
              <a:gd name="connsiteY14-570" fmla="*/ 0 h 2449001"/>
              <a:gd name="connsiteX15-571" fmla="*/ 552915 w 794874"/>
              <a:gd name="connsiteY15-572" fmla="*/ 0 h 2449001"/>
              <a:gd name="connsiteX16-573" fmla="*/ 684113 w 794874"/>
              <a:gd name="connsiteY16-574" fmla="*/ 962108 h 2449001"/>
              <a:gd name="connsiteX17-575" fmla="*/ 719893 w 794874"/>
              <a:gd name="connsiteY17-576" fmla="*/ 1307990 h 2449001"/>
              <a:gd name="connsiteX18-577" fmla="*/ 409792 w 794874"/>
              <a:gd name="connsiteY18-578" fmla="*/ 1268233 h 2449001"/>
              <a:gd name="connsiteX19-579" fmla="*/ 99692 w 794874"/>
              <a:gd name="connsiteY19-580" fmla="*/ 1288111 h 2449001"/>
              <a:gd name="connsiteX20-581" fmla="*/ 133257 w 794874"/>
              <a:gd name="connsiteY20-582" fmla="*/ 945913 h 2449001"/>
              <a:gd name="connsiteX21-583" fmla="*/ 218310 w 794874"/>
              <a:gd name="connsiteY21-584" fmla="*/ 0 h 2449001"/>
              <a:gd name="connsiteX0-585" fmla="*/ 425696 w 794874"/>
              <a:gd name="connsiteY0-586" fmla="*/ 1331843 h 2449001"/>
              <a:gd name="connsiteX1-587" fmla="*/ 537015 w 794874"/>
              <a:gd name="connsiteY1-588" fmla="*/ 1379551 h 2449001"/>
              <a:gd name="connsiteX2-589" fmla="*/ 758445 w 794874"/>
              <a:gd name="connsiteY2-590" fmla="*/ 1406369 h 2449001"/>
              <a:gd name="connsiteX3-591" fmla="*/ 620503 w 794874"/>
              <a:gd name="connsiteY3-592" fmla="*/ 1741335 h 2449001"/>
              <a:gd name="connsiteX4-593" fmla="*/ 604600 w 794874"/>
              <a:gd name="connsiteY4-594" fmla="*/ 2441050 h 2449001"/>
              <a:gd name="connsiteX5-595" fmla="*/ 314378 w 794874"/>
              <a:gd name="connsiteY5-596" fmla="*/ 2445025 h 2449001"/>
              <a:gd name="connsiteX6-597" fmla="*/ 207035 w 794874"/>
              <a:gd name="connsiteY6-598" fmla="*/ 1673750 h 2449001"/>
              <a:gd name="connsiteX7-599" fmla="*/ 203060 w 794874"/>
              <a:gd name="connsiteY7-600" fmla="*/ 2441050 h 2449001"/>
              <a:gd name="connsiteX8-601" fmla="*/ 131498 w 794874"/>
              <a:gd name="connsiteY8-602" fmla="*/ 2449001 h 2449001"/>
              <a:gd name="connsiteX9-603" fmla="*/ 301 w 794874"/>
              <a:gd name="connsiteY9-604" fmla="*/ 1701579 h 2449001"/>
              <a:gd name="connsiteX10-605" fmla="*/ 95814 w 794874"/>
              <a:gd name="connsiteY10-606" fmla="*/ 1597201 h 2449001"/>
              <a:gd name="connsiteX11-607" fmla="*/ 84343 w 794874"/>
              <a:gd name="connsiteY11-608" fmla="*/ 1389262 h 2449001"/>
              <a:gd name="connsiteX12-609" fmla="*/ 334256 w 794874"/>
              <a:gd name="connsiteY12-610" fmla="*/ 1375575 h 2449001"/>
              <a:gd name="connsiteX13-611" fmla="*/ 425696 w 794874"/>
              <a:gd name="connsiteY13-612" fmla="*/ 1331843 h 2449001"/>
              <a:gd name="connsiteX14-613" fmla="*/ 218310 w 794874"/>
              <a:gd name="connsiteY14-614" fmla="*/ 0 h 2449001"/>
              <a:gd name="connsiteX15-615" fmla="*/ 570023 w 794874"/>
              <a:gd name="connsiteY15-616" fmla="*/ 3422 h 2449001"/>
              <a:gd name="connsiteX16-617" fmla="*/ 684113 w 794874"/>
              <a:gd name="connsiteY16-618" fmla="*/ 962108 h 2449001"/>
              <a:gd name="connsiteX17-619" fmla="*/ 719893 w 794874"/>
              <a:gd name="connsiteY17-620" fmla="*/ 1307990 h 2449001"/>
              <a:gd name="connsiteX18-621" fmla="*/ 409792 w 794874"/>
              <a:gd name="connsiteY18-622" fmla="*/ 1268233 h 2449001"/>
              <a:gd name="connsiteX19-623" fmla="*/ 99692 w 794874"/>
              <a:gd name="connsiteY19-624" fmla="*/ 1288111 h 2449001"/>
              <a:gd name="connsiteX20-625" fmla="*/ 133257 w 794874"/>
              <a:gd name="connsiteY20-626" fmla="*/ 945913 h 2449001"/>
              <a:gd name="connsiteX21-627" fmla="*/ 218310 w 794874"/>
              <a:gd name="connsiteY21-628" fmla="*/ 0 h 2449001"/>
              <a:gd name="connsiteX0-629" fmla="*/ 425696 w 794874"/>
              <a:gd name="connsiteY0-630" fmla="*/ 1331843 h 2449001"/>
              <a:gd name="connsiteX1-631" fmla="*/ 537015 w 794874"/>
              <a:gd name="connsiteY1-632" fmla="*/ 1379551 h 2449001"/>
              <a:gd name="connsiteX2-633" fmla="*/ 758445 w 794874"/>
              <a:gd name="connsiteY2-634" fmla="*/ 1406369 h 2449001"/>
              <a:gd name="connsiteX3-635" fmla="*/ 620503 w 794874"/>
              <a:gd name="connsiteY3-636" fmla="*/ 1741335 h 2449001"/>
              <a:gd name="connsiteX4-637" fmla="*/ 604600 w 794874"/>
              <a:gd name="connsiteY4-638" fmla="*/ 2441050 h 2449001"/>
              <a:gd name="connsiteX5-639" fmla="*/ 314378 w 794874"/>
              <a:gd name="connsiteY5-640" fmla="*/ 2445025 h 2449001"/>
              <a:gd name="connsiteX6-641" fmla="*/ 207035 w 794874"/>
              <a:gd name="connsiteY6-642" fmla="*/ 1673750 h 2449001"/>
              <a:gd name="connsiteX7-643" fmla="*/ 203060 w 794874"/>
              <a:gd name="connsiteY7-644" fmla="*/ 2441050 h 2449001"/>
              <a:gd name="connsiteX8-645" fmla="*/ 131498 w 794874"/>
              <a:gd name="connsiteY8-646" fmla="*/ 2449001 h 2449001"/>
              <a:gd name="connsiteX9-647" fmla="*/ 301 w 794874"/>
              <a:gd name="connsiteY9-648" fmla="*/ 1701579 h 2449001"/>
              <a:gd name="connsiteX10-649" fmla="*/ 95814 w 794874"/>
              <a:gd name="connsiteY10-650" fmla="*/ 1597201 h 2449001"/>
              <a:gd name="connsiteX11-651" fmla="*/ 84343 w 794874"/>
              <a:gd name="connsiteY11-652" fmla="*/ 1389262 h 2449001"/>
              <a:gd name="connsiteX12-653" fmla="*/ 334256 w 794874"/>
              <a:gd name="connsiteY12-654" fmla="*/ 1375575 h 2449001"/>
              <a:gd name="connsiteX13-655" fmla="*/ 425696 w 794874"/>
              <a:gd name="connsiteY13-656" fmla="*/ 1331843 h 2449001"/>
              <a:gd name="connsiteX14-657" fmla="*/ 218310 w 794874"/>
              <a:gd name="connsiteY14-658" fmla="*/ 0 h 2449001"/>
              <a:gd name="connsiteX15-659" fmla="*/ 570023 w 794874"/>
              <a:gd name="connsiteY15-660" fmla="*/ 3422 h 2449001"/>
              <a:gd name="connsiteX16-661" fmla="*/ 684113 w 794874"/>
              <a:gd name="connsiteY16-662" fmla="*/ 962108 h 2449001"/>
              <a:gd name="connsiteX17-663" fmla="*/ 719893 w 794874"/>
              <a:gd name="connsiteY17-664" fmla="*/ 1307990 h 2449001"/>
              <a:gd name="connsiteX18-665" fmla="*/ 409792 w 794874"/>
              <a:gd name="connsiteY18-666" fmla="*/ 1268233 h 2449001"/>
              <a:gd name="connsiteX19-667" fmla="*/ 99692 w 794874"/>
              <a:gd name="connsiteY19-668" fmla="*/ 1288111 h 2449001"/>
              <a:gd name="connsiteX20-669" fmla="*/ 133257 w 794874"/>
              <a:gd name="connsiteY20-670" fmla="*/ 945913 h 2449001"/>
              <a:gd name="connsiteX21-671" fmla="*/ 218310 w 794874"/>
              <a:gd name="connsiteY21-672" fmla="*/ 0 h 2449001"/>
              <a:gd name="connsiteX0-673" fmla="*/ 425696 w 794874"/>
              <a:gd name="connsiteY0-674" fmla="*/ 1331843 h 2449001"/>
              <a:gd name="connsiteX1-675" fmla="*/ 537015 w 794874"/>
              <a:gd name="connsiteY1-676" fmla="*/ 1379551 h 2449001"/>
              <a:gd name="connsiteX2-677" fmla="*/ 758445 w 794874"/>
              <a:gd name="connsiteY2-678" fmla="*/ 1406369 h 2449001"/>
              <a:gd name="connsiteX3-679" fmla="*/ 620503 w 794874"/>
              <a:gd name="connsiteY3-680" fmla="*/ 1741335 h 2449001"/>
              <a:gd name="connsiteX4-681" fmla="*/ 604600 w 794874"/>
              <a:gd name="connsiteY4-682" fmla="*/ 2441050 h 2449001"/>
              <a:gd name="connsiteX5-683" fmla="*/ 314378 w 794874"/>
              <a:gd name="connsiteY5-684" fmla="*/ 2445025 h 2449001"/>
              <a:gd name="connsiteX6-685" fmla="*/ 207035 w 794874"/>
              <a:gd name="connsiteY6-686" fmla="*/ 1673750 h 2449001"/>
              <a:gd name="connsiteX7-687" fmla="*/ 203060 w 794874"/>
              <a:gd name="connsiteY7-688" fmla="*/ 2441050 h 2449001"/>
              <a:gd name="connsiteX8-689" fmla="*/ 131498 w 794874"/>
              <a:gd name="connsiteY8-690" fmla="*/ 2449001 h 2449001"/>
              <a:gd name="connsiteX9-691" fmla="*/ 301 w 794874"/>
              <a:gd name="connsiteY9-692" fmla="*/ 1701579 h 2449001"/>
              <a:gd name="connsiteX10-693" fmla="*/ 95814 w 794874"/>
              <a:gd name="connsiteY10-694" fmla="*/ 1597201 h 2449001"/>
              <a:gd name="connsiteX11-695" fmla="*/ 84343 w 794874"/>
              <a:gd name="connsiteY11-696" fmla="*/ 1389262 h 2449001"/>
              <a:gd name="connsiteX12-697" fmla="*/ 334256 w 794874"/>
              <a:gd name="connsiteY12-698" fmla="*/ 1375575 h 2449001"/>
              <a:gd name="connsiteX13-699" fmla="*/ 425696 w 794874"/>
              <a:gd name="connsiteY13-700" fmla="*/ 1331843 h 2449001"/>
              <a:gd name="connsiteX14-701" fmla="*/ 218310 w 794874"/>
              <a:gd name="connsiteY14-702" fmla="*/ 0 h 2449001"/>
              <a:gd name="connsiteX15-703" fmla="*/ 570023 w 794874"/>
              <a:gd name="connsiteY15-704" fmla="*/ 3422 h 2449001"/>
              <a:gd name="connsiteX16-705" fmla="*/ 684113 w 794874"/>
              <a:gd name="connsiteY16-706" fmla="*/ 962108 h 2449001"/>
              <a:gd name="connsiteX17-707" fmla="*/ 719893 w 794874"/>
              <a:gd name="connsiteY17-708" fmla="*/ 1307990 h 2449001"/>
              <a:gd name="connsiteX18-709" fmla="*/ 409792 w 794874"/>
              <a:gd name="connsiteY18-710" fmla="*/ 1268233 h 2449001"/>
              <a:gd name="connsiteX19-711" fmla="*/ 99692 w 794874"/>
              <a:gd name="connsiteY19-712" fmla="*/ 1288111 h 2449001"/>
              <a:gd name="connsiteX20-713" fmla="*/ 133257 w 794874"/>
              <a:gd name="connsiteY20-714" fmla="*/ 945913 h 2449001"/>
              <a:gd name="connsiteX21-715" fmla="*/ 218310 w 794874"/>
              <a:gd name="connsiteY21-716" fmla="*/ 0 h 2449001"/>
              <a:gd name="connsiteX0-717" fmla="*/ 425696 w 791314"/>
              <a:gd name="connsiteY0-718" fmla="*/ 1331843 h 2449001"/>
              <a:gd name="connsiteX1-719" fmla="*/ 537015 w 791314"/>
              <a:gd name="connsiteY1-720" fmla="*/ 1379551 h 2449001"/>
              <a:gd name="connsiteX2-721" fmla="*/ 758445 w 791314"/>
              <a:gd name="connsiteY2-722" fmla="*/ 1406369 h 2449001"/>
              <a:gd name="connsiteX3-723" fmla="*/ 620503 w 791314"/>
              <a:gd name="connsiteY3-724" fmla="*/ 1741335 h 2449001"/>
              <a:gd name="connsiteX4-725" fmla="*/ 604600 w 791314"/>
              <a:gd name="connsiteY4-726" fmla="*/ 2441050 h 2449001"/>
              <a:gd name="connsiteX5-727" fmla="*/ 314378 w 791314"/>
              <a:gd name="connsiteY5-728" fmla="*/ 2445025 h 2449001"/>
              <a:gd name="connsiteX6-729" fmla="*/ 207035 w 791314"/>
              <a:gd name="connsiteY6-730" fmla="*/ 1673750 h 2449001"/>
              <a:gd name="connsiteX7-731" fmla="*/ 203060 w 791314"/>
              <a:gd name="connsiteY7-732" fmla="*/ 2441050 h 2449001"/>
              <a:gd name="connsiteX8-733" fmla="*/ 131498 w 791314"/>
              <a:gd name="connsiteY8-734" fmla="*/ 2449001 h 2449001"/>
              <a:gd name="connsiteX9-735" fmla="*/ 301 w 791314"/>
              <a:gd name="connsiteY9-736" fmla="*/ 1701579 h 2449001"/>
              <a:gd name="connsiteX10-737" fmla="*/ 95814 w 791314"/>
              <a:gd name="connsiteY10-738" fmla="*/ 1597201 h 2449001"/>
              <a:gd name="connsiteX11-739" fmla="*/ 84343 w 791314"/>
              <a:gd name="connsiteY11-740" fmla="*/ 1389262 h 2449001"/>
              <a:gd name="connsiteX12-741" fmla="*/ 334256 w 791314"/>
              <a:gd name="connsiteY12-742" fmla="*/ 1375575 h 2449001"/>
              <a:gd name="connsiteX13-743" fmla="*/ 425696 w 791314"/>
              <a:gd name="connsiteY13-744" fmla="*/ 1331843 h 2449001"/>
              <a:gd name="connsiteX14-745" fmla="*/ 218310 w 791314"/>
              <a:gd name="connsiteY14-746" fmla="*/ 0 h 2449001"/>
              <a:gd name="connsiteX15-747" fmla="*/ 570023 w 791314"/>
              <a:gd name="connsiteY15-748" fmla="*/ 3422 h 2449001"/>
              <a:gd name="connsiteX16-749" fmla="*/ 677271 w 791314"/>
              <a:gd name="connsiteY16-750" fmla="*/ 938156 h 2449001"/>
              <a:gd name="connsiteX17-751" fmla="*/ 719893 w 791314"/>
              <a:gd name="connsiteY17-752" fmla="*/ 1307990 h 2449001"/>
              <a:gd name="connsiteX18-753" fmla="*/ 409792 w 791314"/>
              <a:gd name="connsiteY18-754" fmla="*/ 1268233 h 2449001"/>
              <a:gd name="connsiteX19-755" fmla="*/ 99692 w 791314"/>
              <a:gd name="connsiteY19-756" fmla="*/ 1288111 h 2449001"/>
              <a:gd name="connsiteX20-757" fmla="*/ 133257 w 791314"/>
              <a:gd name="connsiteY20-758" fmla="*/ 945913 h 2449001"/>
              <a:gd name="connsiteX21-759" fmla="*/ 218310 w 791314"/>
              <a:gd name="connsiteY21-760" fmla="*/ 0 h 2449001"/>
              <a:gd name="connsiteX0-761" fmla="*/ 425696 w 791740"/>
              <a:gd name="connsiteY0-762" fmla="*/ 1331843 h 2449001"/>
              <a:gd name="connsiteX1-763" fmla="*/ 537015 w 791740"/>
              <a:gd name="connsiteY1-764" fmla="*/ 1379551 h 2449001"/>
              <a:gd name="connsiteX2-765" fmla="*/ 775553 w 791740"/>
              <a:gd name="connsiteY2-766" fmla="*/ 1406369 h 2449001"/>
              <a:gd name="connsiteX3-767" fmla="*/ 620503 w 791740"/>
              <a:gd name="connsiteY3-768" fmla="*/ 1741335 h 2449001"/>
              <a:gd name="connsiteX4-769" fmla="*/ 604600 w 791740"/>
              <a:gd name="connsiteY4-770" fmla="*/ 2441050 h 2449001"/>
              <a:gd name="connsiteX5-771" fmla="*/ 314378 w 791740"/>
              <a:gd name="connsiteY5-772" fmla="*/ 2445025 h 2449001"/>
              <a:gd name="connsiteX6-773" fmla="*/ 207035 w 791740"/>
              <a:gd name="connsiteY6-774" fmla="*/ 1673750 h 2449001"/>
              <a:gd name="connsiteX7-775" fmla="*/ 203060 w 791740"/>
              <a:gd name="connsiteY7-776" fmla="*/ 2441050 h 2449001"/>
              <a:gd name="connsiteX8-777" fmla="*/ 131498 w 791740"/>
              <a:gd name="connsiteY8-778" fmla="*/ 2449001 h 2449001"/>
              <a:gd name="connsiteX9-779" fmla="*/ 301 w 791740"/>
              <a:gd name="connsiteY9-780" fmla="*/ 1701579 h 2449001"/>
              <a:gd name="connsiteX10-781" fmla="*/ 95814 w 791740"/>
              <a:gd name="connsiteY10-782" fmla="*/ 1597201 h 2449001"/>
              <a:gd name="connsiteX11-783" fmla="*/ 84343 w 791740"/>
              <a:gd name="connsiteY11-784" fmla="*/ 1389262 h 2449001"/>
              <a:gd name="connsiteX12-785" fmla="*/ 334256 w 791740"/>
              <a:gd name="connsiteY12-786" fmla="*/ 1375575 h 2449001"/>
              <a:gd name="connsiteX13-787" fmla="*/ 425696 w 791740"/>
              <a:gd name="connsiteY13-788" fmla="*/ 1331843 h 2449001"/>
              <a:gd name="connsiteX14-789" fmla="*/ 218310 w 791740"/>
              <a:gd name="connsiteY14-790" fmla="*/ 0 h 2449001"/>
              <a:gd name="connsiteX15-791" fmla="*/ 570023 w 791740"/>
              <a:gd name="connsiteY15-792" fmla="*/ 3422 h 2449001"/>
              <a:gd name="connsiteX16-793" fmla="*/ 677271 w 791740"/>
              <a:gd name="connsiteY16-794" fmla="*/ 938156 h 2449001"/>
              <a:gd name="connsiteX17-795" fmla="*/ 719893 w 791740"/>
              <a:gd name="connsiteY17-796" fmla="*/ 1307990 h 2449001"/>
              <a:gd name="connsiteX18-797" fmla="*/ 409792 w 791740"/>
              <a:gd name="connsiteY18-798" fmla="*/ 1268233 h 2449001"/>
              <a:gd name="connsiteX19-799" fmla="*/ 99692 w 791740"/>
              <a:gd name="connsiteY19-800" fmla="*/ 1288111 h 2449001"/>
              <a:gd name="connsiteX20-801" fmla="*/ 133257 w 791740"/>
              <a:gd name="connsiteY20-802" fmla="*/ 945913 h 2449001"/>
              <a:gd name="connsiteX21-803" fmla="*/ 218310 w 791740"/>
              <a:gd name="connsiteY21-804" fmla="*/ 0 h 2449001"/>
              <a:gd name="connsiteX0-805" fmla="*/ 425696 w 798638"/>
              <a:gd name="connsiteY0-806" fmla="*/ 1331843 h 2449001"/>
              <a:gd name="connsiteX1-807" fmla="*/ 537015 w 798638"/>
              <a:gd name="connsiteY1-808" fmla="*/ 1379551 h 2449001"/>
              <a:gd name="connsiteX2-809" fmla="*/ 775553 w 798638"/>
              <a:gd name="connsiteY2-810" fmla="*/ 1406369 h 2449001"/>
              <a:gd name="connsiteX3-811" fmla="*/ 620503 w 798638"/>
              <a:gd name="connsiteY3-812" fmla="*/ 1741335 h 2449001"/>
              <a:gd name="connsiteX4-813" fmla="*/ 604600 w 798638"/>
              <a:gd name="connsiteY4-814" fmla="*/ 2441050 h 2449001"/>
              <a:gd name="connsiteX5-815" fmla="*/ 314378 w 798638"/>
              <a:gd name="connsiteY5-816" fmla="*/ 2445025 h 2449001"/>
              <a:gd name="connsiteX6-817" fmla="*/ 207035 w 798638"/>
              <a:gd name="connsiteY6-818" fmla="*/ 1673750 h 2449001"/>
              <a:gd name="connsiteX7-819" fmla="*/ 203060 w 798638"/>
              <a:gd name="connsiteY7-820" fmla="*/ 2441050 h 2449001"/>
              <a:gd name="connsiteX8-821" fmla="*/ 131498 w 798638"/>
              <a:gd name="connsiteY8-822" fmla="*/ 2449001 h 2449001"/>
              <a:gd name="connsiteX9-823" fmla="*/ 301 w 798638"/>
              <a:gd name="connsiteY9-824" fmla="*/ 1701579 h 2449001"/>
              <a:gd name="connsiteX10-825" fmla="*/ 95814 w 798638"/>
              <a:gd name="connsiteY10-826" fmla="*/ 1597201 h 2449001"/>
              <a:gd name="connsiteX11-827" fmla="*/ 84343 w 798638"/>
              <a:gd name="connsiteY11-828" fmla="*/ 1389262 h 2449001"/>
              <a:gd name="connsiteX12-829" fmla="*/ 334256 w 798638"/>
              <a:gd name="connsiteY12-830" fmla="*/ 1375575 h 2449001"/>
              <a:gd name="connsiteX13-831" fmla="*/ 425696 w 798638"/>
              <a:gd name="connsiteY13-832" fmla="*/ 1331843 h 2449001"/>
              <a:gd name="connsiteX14-833" fmla="*/ 218310 w 798638"/>
              <a:gd name="connsiteY14-834" fmla="*/ 0 h 2449001"/>
              <a:gd name="connsiteX15-835" fmla="*/ 570023 w 798638"/>
              <a:gd name="connsiteY15-836" fmla="*/ 3422 h 2449001"/>
              <a:gd name="connsiteX16-837" fmla="*/ 677271 w 798638"/>
              <a:gd name="connsiteY16-838" fmla="*/ 938156 h 2449001"/>
              <a:gd name="connsiteX17-839" fmla="*/ 719893 w 798638"/>
              <a:gd name="connsiteY17-840" fmla="*/ 1307990 h 2449001"/>
              <a:gd name="connsiteX18-841" fmla="*/ 409792 w 798638"/>
              <a:gd name="connsiteY18-842" fmla="*/ 1268233 h 2449001"/>
              <a:gd name="connsiteX19-843" fmla="*/ 99692 w 798638"/>
              <a:gd name="connsiteY19-844" fmla="*/ 1288111 h 2449001"/>
              <a:gd name="connsiteX20-845" fmla="*/ 133257 w 798638"/>
              <a:gd name="connsiteY20-846" fmla="*/ 945913 h 2449001"/>
              <a:gd name="connsiteX21-847" fmla="*/ 218310 w 798638"/>
              <a:gd name="connsiteY21-848" fmla="*/ 0 h 2449001"/>
              <a:gd name="connsiteX0-849" fmla="*/ 425696 w 798137"/>
              <a:gd name="connsiteY0-850" fmla="*/ 1331843 h 2449001"/>
              <a:gd name="connsiteX1-851" fmla="*/ 537015 w 798137"/>
              <a:gd name="connsiteY1-852" fmla="*/ 1379551 h 2449001"/>
              <a:gd name="connsiteX2-853" fmla="*/ 775553 w 798137"/>
              <a:gd name="connsiteY2-854" fmla="*/ 1406369 h 2449001"/>
              <a:gd name="connsiteX3-855" fmla="*/ 613659 w 798137"/>
              <a:gd name="connsiteY3-856" fmla="*/ 1785816 h 2449001"/>
              <a:gd name="connsiteX4-857" fmla="*/ 604600 w 798137"/>
              <a:gd name="connsiteY4-858" fmla="*/ 2441050 h 2449001"/>
              <a:gd name="connsiteX5-859" fmla="*/ 314378 w 798137"/>
              <a:gd name="connsiteY5-860" fmla="*/ 2445025 h 2449001"/>
              <a:gd name="connsiteX6-861" fmla="*/ 207035 w 798137"/>
              <a:gd name="connsiteY6-862" fmla="*/ 1673750 h 2449001"/>
              <a:gd name="connsiteX7-863" fmla="*/ 203060 w 798137"/>
              <a:gd name="connsiteY7-864" fmla="*/ 2441050 h 2449001"/>
              <a:gd name="connsiteX8-865" fmla="*/ 131498 w 798137"/>
              <a:gd name="connsiteY8-866" fmla="*/ 2449001 h 2449001"/>
              <a:gd name="connsiteX9-867" fmla="*/ 301 w 798137"/>
              <a:gd name="connsiteY9-868" fmla="*/ 1701579 h 2449001"/>
              <a:gd name="connsiteX10-869" fmla="*/ 95814 w 798137"/>
              <a:gd name="connsiteY10-870" fmla="*/ 1597201 h 2449001"/>
              <a:gd name="connsiteX11-871" fmla="*/ 84343 w 798137"/>
              <a:gd name="connsiteY11-872" fmla="*/ 1389262 h 2449001"/>
              <a:gd name="connsiteX12-873" fmla="*/ 334256 w 798137"/>
              <a:gd name="connsiteY12-874" fmla="*/ 1375575 h 2449001"/>
              <a:gd name="connsiteX13-875" fmla="*/ 425696 w 798137"/>
              <a:gd name="connsiteY13-876" fmla="*/ 1331843 h 2449001"/>
              <a:gd name="connsiteX14-877" fmla="*/ 218310 w 798137"/>
              <a:gd name="connsiteY14-878" fmla="*/ 0 h 2449001"/>
              <a:gd name="connsiteX15-879" fmla="*/ 570023 w 798137"/>
              <a:gd name="connsiteY15-880" fmla="*/ 3422 h 2449001"/>
              <a:gd name="connsiteX16-881" fmla="*/ 677271 w 798137"/>
              <a:gd name="connsiteY16-882" fmla="*/ 938156 h 2449001"/>
              <a:gd name="connsiteX17-883" fmla="*/ 719893 w 798137"/>
              <a:gd name="connsiteY17-884" fmla="*/ 1307990 h 2449001"/>
              <a:gd name="connsiteX18-885" fmla="*/ 409792 w 798137"/>
              <a:gd name="connsiteY18-886" fmla="*/ 1268233 h 2449001"/>
              <a:gd name="connsiteX19-887" fmla="*/ 99692 w 798137"/>
              <a:gd name="connsiteY19-888" fmla="*/ 1288111 h 2449001"/>
              <a:gd name="connsiteX20-889" fmla="*/ 133257 w 798137"/>
              <a:gd name="connsiteY20-890" fmla="*/ 945913 h 2449001"/>
              <a:gd name="connsiteX21-891" fmla="*/ 218310 w 798137"/>
              <a:gd name="connsiteY21-892" fmla="*/ 0 h 2449001"/>
              <a:gd name="connsiteX0-893" fmla="*/ 425696 w 797686"/>
              <a:gd name="connsiteY0-894" fmla="*/ 1331843 h 2449001"/>
              <a:gd name="connsiteX1-895" fmla="*/ 537015 w 797686"/>
              <a:gd name="connsiteY1-896" fmla="*/ 1379551 h 2449001"/>
              <a:gd name="connsiteX2-897" fmla="*/ 775553 w 797686"/>
              <a:gd name="connsiteY2-898" fmla="*/ 1406369 h 2449001"/>
              <a:gd name="connsiteX3-899" fmla="*/ 613659 w 797686"/>
              <a:gd name="connsiteY3-900" fmla="*/ 1785816 h 2449001"/>
              <a:gd name="connsiteX4-901" fmla="*/ 604600 w 797686"/>
              <a:gd name="connsiteY4-902" fmla="*/ 2441050 h 2449001"/>
              <a:gd name="connsiteX5-903" fmla="*/ 314378 w 797686"/>
              <a:gd name="connsiteY5-904" fmla="*/ 2445025 h 2449001"/>
              <a:gd name="connsiteX6-905" fmla="*/ 207035 w 797686"/>
              <a:gd name="connsiteY6-906" fmla="*/ 1673750 h 2449001"/>
              <a:gd name="connsiteX7-907" fmla="*/ 203060 w 797686"/>
              <a:gd name="connsiteY7-908" fmla="*/ 2441050 h 2449001"/>
              <a:gd name="connsiteX8-909" fmla="*/ 131498 w 797686"/>
              <a:gd name="connsiteY8-910" fmla="*/ 2449001 h 2449001"/>
              <a:gd name="connsiteX9-911" fmla="*/ 301 w 797686"/>
              <a:gd name="connsiteY9-912" fmla="*/ 1701579 h 2449001"/>
              <a:gd name="connsiteX10-913" fmla="*/ 95814 w 797686"/>
              <a:gd name="connsiteY10-914" fmla="*/ 1597201 h 2449001"/>
              <a:gd name="connsiteX11-915" fmla="*/ 84343 w 797686"/>
              <a:gd name="connsiteY11-916" fmla="*/ 1389262 h 2449001"/>
              <a:gd name="connsiteX12-917" fmla="*/ 334256 w 797686"/>
              <a:gd name="connsiteY12-918" fmla="*/ 1375575 h 2449001"/>
              <a:gd name="connsiteX13-919" fmla="*/ 425696 w 797686"/>
              <a:gd name="connsiteY13-920" fmla="*/ 1331843 h 2449001"/>
              <a:gd name="connsiteX14-921" fmla="*/ 218310 w 797686"/>
              <a:gd name="connsiteY14-922" fmla="*/ 0 h 2449001"/>
              <a:gd name="connsiteX15-923" fmla="*/ 570023 w 797686"/>
              <a:gd name="connsiteY15-924" fmla="*/ 3422 h 2449001"/>
              <a:gd name="connsiteX16-925" fmla="*/ 677271 w 797686"/>
              <a:gd name="connsiteY16-926" fmla="*/ 938156 h 2449001"/>
              <a:gd name="connsiteX17-927" fmla="*/ 719893 w 797686"/>
              <a:gd name="connsiteY17-928" fmla="*/ 1307990 h 2449001"/>
              <a:gd name="connsiteX18-929" fmla="*/ 409792 w 797686"/>
              <a:gd name="connsiteY18-930" fmla="*/ 1268233 h 2449001"/>
              <a:gd name="connsiteX19-931" fmla="*/ 99692 w 797686"/>
              <a:gd name="connsiteY19-932" fmla="*/ 1288111 h 2449001"/>
              <a:gd name="connsiteX20-933" fmla="*/ 133257 w 797686"/>
              <a:gd name="connsiteY20-934" fmla="*/ 945913 h 2449001"/>
              <a:gd name="connsiteX21-935" fmla="*/ 218310 w 797686"/>
              <a:gd name="connsiteY21-936" fmla="*/ 0 h 2449001"/>
              <a:gd name="connsiteX0-937" fmla="*/ 425696 w 797686"/>
              <a:gd name="connsiteY0-938" fmla="*/ 1331843 h 2449001"/>
              <a:gd name="connsiteX1-939" fmla="*/ 537015 w 797686"/>
              <a:gd name="connsiteY1-940" fmla="*/ 1379551 h 2449001"/>
              <a:gd name="connsiteX2-941" fmla="*/ 775553 w 797686"/>
              <a:gd name="connsiteY2-942" fmla="*/ 1406369 h 2449001"/>
              <a:gd name="connsiteX3-943" fmla="*/ 613659 w 797686"/>
              <a:gd name="connsiteY3-944" fmla="*/ 1785816 h 2449001"/>
              <a:gd name="connsiteX4-945" fmla="*/ 604600 w 797686"/>
              <a:gd name="connsiteY4-946" fmla="*/ 2441050 h 2449001"/>
              <a:gd name="connsiteX5-947" fmla="*/ 314378 w 797686"/>
              <a:gd name="connsiteY5-948" fmla="*/ 2445025 h 2449001"/>
              <a:gd name="connsiteX6-949" fmla="*/ 213878 w 797686"/>
              <a:gd name="connsiteY6-950" fmla="*/ 1707967 h 2449001"/>
              <a:gd name="connsiteX7-951" fmla="*/ 203060 w 797686"/>
              <a:gd name="connsiteY7-952" fmla="*/ 2441050 h 2449001"/>
              <a:gd name="connsiteX8-953" fmla="*/ 131498 w 797686"/>
              <a:gd name="connsiteY8-954" fmla="*/ 2449001 h 2449001"/>
              <a:gd name="connsiteX9-955" fmla="*/ 301 w 797686"/>
              <a:gd name="connsiteY9-956" fmla="*/ 1701579 h 2449001"/>
              <a:gd name="connsiteX10-957" fmla="*/ 95814 w 797686"/>
              <a:gd name="connsiteY10-958" fmla="*/ 1597201 h 2449001"/>
              <a:gd name="connsiteX11-959" fmla="*/ 84343 w 797686"/>
              <a:gd name="connsiteY11-960" fmla="*/ 1389262 h 2449001"/>
              <a:gd name="connsiteX12-961" fmla="*/ 334256 w 797686"/>
              <a:gd name="connsiteY12-962" fmla="*/ 1375575 h 2449001"/>
              <a:gd name="connsiteX13-963" fmla="*/ 425696 w 797686"/>
              <a:gd name="connsiteY13-964" fmla="*/ 1331843 h 2449001"/>
              <a:gd name="connsiteX14-965" fmla="*/ 218310 w 797686"/>
              <a:gd name="connsiteY14-966" fmla="*/ 0 h 2449001"/>
              <a:gd name="connsiteX15-967" fmla="*/ 570023 w 797686"/>
              <a:gd name="connsiteY15-968" fmla="*/ 3422 h 2449001"/>
              <a:gd name="connsiteX16-969" fmla="*/ 677271 w 797686"/>
              <a:gd name="connsiteY16-970" fmla="*/ 938156 h 2449001"/>
              <a:gd name="connsiteX17-971" fmla="*/ 719893 w 797686"/>
              <a:gd name="connsiteY17-972" fmla="*/ 1307990 h 2449001"/>
              <a:gd name="connsiteX18-973" fmla="*/ 409792 w 797686"/>
              <a:gd name="connsiteY18-974" fmla="*/ 1268233 h 2449001"/>
              <a:gd name="connsiteX19-975" fmla="*/ 99692 w 797686"/>
              <a:gd name="connsiteY19-976" fmla="*/ 1288111 h 2449001"/>
              <a:gd name="connsiteX20-977" fmla="*/ 133257 w 797686"/>
              <a:gd name="connsiteY20-978" fmla="*/ 945913 h 2449001"/>
              <a:gd name="connsiteX21-979" fmla="*/ 218310 w 797686"/>
              <a:gd name="connsiteY21-980" fmla="*/ 0 h 2449001"/>
              <a:gd name="connsiteX0-981" fmla="*/ 425696 w 797686"/>
              <a:gd name="connsiteY0-982" fmla="*/ 1331843 h 2449001"/>
              <a:gd name="connsiteX1-983" fmla="*/ 537015 w 797686"/>
              <a:gd name="connsiteY1-984" fmla="*/ 1379551 h 2449001"/>
              <a:gd name="connsiteX2-985" fmla="*/ 775553 w 797686"/>
              <a:gd name="connsiteY2-986" fmla="*/ 1406369 h 2449001"/>
              <a:gd name="connsiteX3-987" fmla="*/ 613659 w 797686"/>
              <a:gd name="connsiteY3-988" fmla="*/ 1785816 h 2449001"/>
              <a:gd name="connsiteX4-989" fmla="*/ 604600 w 797686"/>
              <a:gd name="connsiteY4-990" fmla="*/ 2441050 h 2449001"/>
              <a:gd name="connsiteX5-991" fmla="*/ 314378 w 797686"/>
              <a:gd name="connsiteY5-992" fmla="*/ 2445025 h 2449001"/>
              <a:gd name="connsiteX6-993" fmla="*/ 213878 w 797686"/>
              <a:gd name="connsiteY6-994" fmla="*/ 1707967 h 2449001"/>
              <a:gd name="connsiteX7-995" fmla="*/ 203060 w 797686"/>
              <a:gd name="connsiteY7-996" fmla="*/ 2441050 h 2449001"/>
              <a:gd name="connsiteX8-997" fmla="*/ 131498 w 797686"/>
              <a:gd name="connsiteY8-998" fmla="*/ 2449001 h 2449001"/>
              <a:gd name="connsiteX9-999" fmla="*/ 301 w 797686"/>
              <a:gd name="connsiteY9-1000" fmla="*/ 1701579 h 2449001"/>
              <a:gd name="connsiteX10-1001" fmla="*/ 95814 w 797686"/>
              <a:gd name="connsiteY10-1002" fmla="*/ 1597201 h 2449001"/>
              <a:gd name="connsiteX11-1003" fmla="*/ 84343 w 797686"/>
              <a:gd name="connsiteY11-1004" fmla="*/ 1389262 h 2449001"/>
              <a:gd name="connsiteX12-1005" fmla="*/ 334256 w 797686"/>
              <a:gd name="connsiteY12-1006" fmla="*/ 1375575 h 2449001"/>
              <a:gd name="connsiteX13-1007" fmla="*/ 425696 w 797686"/>
              <a:gd name="connsiteY13-1008" fmla="*/ 1331843 h 2449001"/>
              <a:gd name="connsiteX14-1009" fmla="*/ 218310 w 797686"/>
              <a:gd name="connsiteY14-1010" fmla="*/ 0 h 2449001"/>
              <a:gd name="connsiteX15-1011" fmla="*/ 570023 w 797686"/>
              <a:gd name="connsiteY15-1012" fmla="*/ 3422 h 2449001"/>
              <a:gd name="connsiteX16-1013" fmla="*/ 677271 w 797686"/>
              <a:gd name="connsiteY16-1014" fmla="*/ 938156 h 2449001"/>
              <a:gd name="connsiteX17-1015" fmla="*/ 719893 w 797686"/>
              <a:gd name="connsiteY17-1016" fmla="*/ 1307990 h 2449001"/>
              <a:gd name="connsiteX18-1017" fmla="*/ 409792 w 797686"/>
              <a:gd name="connsiteY18-1018" fmla="*/ 1268233 h 2449001"/>
              <a:gd name="connsiteX19-1019" fmla="*/ 99692 w 797686"/>
              <a:gd name="connsiteY19-1020" fmla="*/ 1288111 h 2449001"/>
              <a:gd name="connsiteX20-1021" fmla="*/ 133257 w 797686"/>
              <a:gd name="connsiteY20-1022" fmla="*/ 945913 h 2449001"/>
              <a:gd name="connsiteX21-1023" fmla="*/ 218310 w 797686"/>
              <a:gd name="connsiteY21-1024" fmla="*/ 0 h 2449001"/>
              <a:gd name="connsiteX0-1025" fmla="*/ 425696 w 797686"/>
              <a:gd name="connsiteY0-1026" fmla="*/ 1331843 h 2449001"/>
              <a:gd name="connsiteX1-1027" fmla="*/ 537015 w 797686"/>
              <a:gd name="connsiteY1-1028" fmla="*/ 1379551 h 2449001"/>
              <a:gd name="connsiteX2-1029" fmla="*/ 775553 w 797686"/>
              <a:gd name="connsiteY2-1030" fmla="*/ 1406369 h 2449001"/>
              <a:gd name="connsiteX3-1031" fmla="*/ 613659 w 797686"/>
              <a:gd name="connsiteY3-1032" fmla="*/ 1785816 h 2449001"/>
              <a:gd name="connsiteX4-1033" fmla="*/ 604600 w 797686"/>
              <a:gd name="connsiteY4-1034" fmla="*/ 2441050 h 2449001"/>
              <a:gd name="connsiteX5-1035" fmla="*/ 314378 w 797686"/>
              <a:gd name="connsiteY5-1036" fmla="*/ 2445025 h 2449001"/>
              <a:gd name="connsiteX6-1037" fmla="*/ 224143 w 797686"/>
              <a:gd name="connsiteY6-1038" fmla="*/ 1721654 h 2449001"/>
              <a:gd name="connsiteX7-1039" fmla="*/ 203060 w 797686"/>
              <a:gd name="connsiteY7-1040" fmla="*/ 2441050 h 2449001"/>
              <a:gd name="connsiteX8-1041" fmla="*/ 131498 w 797686"/>
              <a:gd name="connsiteY8-1042" fmla="*/ 2449001 h 2449001"/>
              <a:gd name="connsiteX9-1043" fmla="*/ 301 w 797686"/>
              <a:gd name="connsiteY9-1044" fmla="*/ 1701579 h 2449001"/>
              <a:gd name="connsiteX10-1045" fmla="*/ 95814 w 797686"/>
              <a:gd name="connsiteY10-1046" fmla="*/ 1597201 h 2449001"/>
              <a:gd name="connsiteX11-1047" fmla="*/ 84343 w 797686"/>
              <a:gd name="connsiteY11-1048" fmla="*/ 1389262 h 2449001"/>
              <a:gd name="connsiteX12-1049" fmla="*/ 334256 w 797686"/>
              <a:gd name="connsiteY12-1050" fmla="*/ 1375575 h 2449001"/>
              <a:gd name="connsiteX13-1051" fmla="*/ 425696 w 797686"/>
              <a:gd name="connsiteY13-1052" fmla="*/ 1331843 h 2449001"/>
              <a:gd name="connsiteX14-1053" fmla="*/ 218310 w 797686"/>
              <a:gd name="connsiteY14-1054" fmla="*/ 0 h 2449001"/>
              <a:gd name="connsiteX15-1055" fmla="*/ 570023 w 797686"/>
              <a:gd name="connsiteY15-1056" fmla="*/ 3422 h 2449001"/>
              <a:gd name="connsiteX16-1057" fmla="*/ 677271 w 797686"/>
              <a:gd name="connsiteY16-1058" fmla="*/ 938156 h 2449001"/>
              <a:gd name="connsiteX17-1059" fmla="*/ 719893 w 797686"/>
              <a:gd name="connsiteY17-1060" fmla="*/ 1307990 h 2449001"/>
              <a:gd name="connsiteX18-1061" fmla="*/ 409792 w 797686"/>
              <a:gd name="connsiteY18-1062" fmla="*/ 1268233 h 2449001"/>
              <a:gd name="connsiteX19-1063" fmla="*/ 99692 w 797686"/>
              <a:gd name="connsiteY19-1064" fmla="*/ 1288111 h 2449001"/>
              <a:gd name="connsiteX20-1065" fmla="*/ 133257 w 797686"/>
              <a:gd name="connsiteY20-1066" fmla="*/ 945913 h 2449001"/>
              <a:gd name="connsiteX21-1067" fmla="*/ 218310 w 797686"/>
              <a:gd name="connsiteY21-1068" fmla="*/ 0 h 2449001"/>
              <a:gd name="connsiteX0-1069" fmla="*/ 425647 w 797637"/>
              <a:gd name="connsiteY0-1070" fmla="*/ 1331843 h 2449001"/>
              <a:gd name="connsiteX1-1071" fmla="*/ 536966 w 797637"/>
              <a:gd name="connsiteY1-1072" fmla="*/ 1379551 h 2449001"/>
              <a:gd name="connsiteX2-1073" fmla="*/ 775504 w 797637"/>
              <a:gd name="connsiteY2-1074" fmla="*/ 1406369 h 2449001"/>
              <a:gd name="connsiteX3-1075" fmla="*/ 613610 w 797637"/>
              <a:gd name="connsiteY3-1076" fmla="*/ 1785816 h 2449001"/>
              <a:gd name="connsiteX4-1077" fmla="*/ 604551 w 797637"/>
              <a:gd name="connsiteY4-1078" fmla="*/ 2441050 h 2449001"/>
              <a:gd name="connsiteX5-1079" fmla="*/ 314329 w 797637"/>
              <a:gd name="connsiteY5-1080" fmla="*/ 2445025 h 2449001"/>
              <a:gd name="connsiteX6-1081" fmla="*/ 224094 w 797637"/>
              <a:gd name="connsiteY6-1082" fmla="*/ 1721654 h 2449001"/>
              <a:gd name="connsiteX7-1083" fmla="*/ 203011 w 797637"/>
              <a:gd name="connsiteY7-1084" fmla="*/ 2441050 h 2449001"/>
              <a:gd name="connsiteX8-1085" fmla="*/ 131449 w 797637"/>
              <a:gd name="connsiteY8-1086" fmla="*/ 2449001 h 2449001"/>
              <a:gd name="connsiteX9-1087" fmla="*/ 252 w 797637"/>
              <a:gd name="connsiteY9-1088" fmla="*/ 1701579 h 2449001"/>
              <a:gd name="connsiteX10-1089" fmla="*/ 112873 w 797637"/>
              <a:gd name="connsiteY10-1090" fmla="*/ 1641682 h 2449001"/>
              <a:gd name="connsiteX11-1091" fmla="*/ 84294 w 797637"/>
              <a:gd name="connsiteY11-1092" fmla="*/ 1389262 h 2449001"/>
              <a:gd name="connsiteX12-1093" fmla="*/ 334207 w 797637"/>
              <a:gd name="connsiteY12-1094" fmla="*/ 1375575 h 2449001"/>
              <a:gd name="connsiteX13-1095" fmla="*/ 425647 w 797637"/>
              <a:gd name="connsiteY13-1096" fmla="*/ 1331843 h 2449001"/>
              <a:gd name="connsiteX14-1097" fmla="*/ 218261 w 797637"/>
              <a:gd name="connsiteY14-1098" fmla="*/ 0 h 2449001"/>
              <a:gd name="connsiteX15-1099" fmla="*/ 569974 w 797637"/>
              <a:gd name="connsiteY15-1100" fmla="*/ 3422 h 2449001"/>
              <a:gd name="connsiteX16-1101" fmla="*/ 677222 w 797637"/>
              <a:gd name="connsiteY16-1102" fmla="*/ 938156 h 2449001"/>
              <a:gd name="connsiteX17-1103" fmla="*/ 719844 w 797637"/>
              <a:gd name="connsiteY17-1104" fmla="*/ 1307990 h 2449001"/>
              <a:gd name="connsiteX18-1105" fmla="*/ 409743 w 797637"/>
              <a:gd name="connsiteY18-1106" fmla="*/ 1268233 h 2449001"/>
              <a:gd name="connsiteX19-1107" fmla="*/ 99643 w 797637"/>
              <a:gd name="connsiteY19-1108" fmla="*/ 1288111 h 2449001"/>
              <a:gd name="connsiteX20-1109" fmla="*/ 133208 w 797637"/>
              <a:gd name="connsiteY20-1110" fmla="*/ 945913 h 2449001"/>
              <a:gd name="connsiteX21-1111" fmla="*/ 218261 w 797637"/>
              <a:gd name="connsiteY21-1112" fmla="*/ 0 h 2449001"/>
              <a:gd name="connsiteX0-1113" fmla="*/ 425647 w 797637"/>
              <a:gd name="connsiteY0-1114" fmla="*/ 1331843 h 2449001"/>
              <a:gd name="connsiteX1-1115" fmla="*/ 536966 w 797637"/>
              <a:gd name="connsiteY1-1116" fmla="*/ 1379551 h 2449001"/>
              <a:gd name="connsiteX2-1117" fmla="*/ 775504 w 797637"/>
              <a:gd name="connsiteY2-1118" fmla="*/ 1406369 h 2449001"/>
              <a:gd name="connsiteX3-1119" fmla="*/ 613610 w 797637"/>
              <a:gd name="connsiteY3-1120" fmla="*/ 1785816 h 2449001"/>
              <a:gd name="connsiteX4-1121" fmla="*/ 604551 w 797637"/>
              <a:gd name="connsiteY4-1122" fmla="*/ 2441050 h 2449001"/>
              <a:gd name="connsiteX5-1123" fmla="*/ 314329 w 797637"/>
              <a:gd name="connsiteY5-1124" fmla="*/ 2445025 h 2449001"/>
              <a:gd name="connsiteX6-1125" fmla="*/ 224094 w 797637"/>
              <a:gd name="connsiteY6-1126" fmla="*/ 1721654 h 2449001"/>
              <a:gd name="connsiteX7-1127" fmla="*/ 203011 w 797637"/>
              <a:gd name="connsiteY7-1128" fmla="*/ 2441050 h 2449001"/>
              <a:gd name="connsiteX8-1129" fmla="*/ 131449 w 797637"/>
              <a:gd name="connsiteY8-1130" fmla="*/ 2449001 h 2449001"/>
              <a:gd name="connsiteX9-1131" fmla="*/ 252 w 797637"/>
              <a:gd name="connsiteY9-1132" fmla="*/ 1701579 h 2449001"/>
              <a:gd name="connsiteX10-1133" fmla="*/ 112873 w 797637"/>
              <a:gd name="connsiteY10-1134" fmla="*/ 1641682 h 2449001"/>
              <a:gd name="connsiteX11-1135" fmla="*/ 84294 w 797637"/>
              <a:gd name="connsiteY11-1136" fmla="*/ 1389262 h 2449001"/>
              <a:gd name="connsiteX12-1137" fmla="*/ 334207 w 797637"/>
              <a:gd name="connsiteY12-1138" fmla="*/ 1375575 h 2449001"/>
              <a:gd name="connsiteX13-1139" fmla="*/ 425647 w 797637"/>
              <a:gd name="connsiteY13-1140" fmla="*/ 1331843 h 2449001"/>
              <a:gd name="connsiteX14-1141" fmla="*/ 218261 w 797637"/>
              <a:gd name="connsiteY14-1142" fmla="*/ 0 h 2449001"/>
              <a:gd name="connsiteX15-1143" fmla="*/ 569974 w 797637"/>
              <a:gd name="connsiteY15-1144" fmla="*/ 3422 h 2449001"/>
              <a:gd name="connsiteX16-1145" fmla="*/ 677222 w 797637"/>
              <a:gd name="connsiteY16-1146" fmla="*/ 938156 h 2449001"/>
              <a:gd name="connsiteX17-1147" fmla="*/ 719844 w 797637"/>
              <a:gd name="connsiteY17-1148" fmla="*/ 1307990 h 2449001"/>
              <a:gd name="connsiteX18-1149" fmla="*/ 409743 w 797637"/>
              <a:gd name="connsiteY18-1150" fmla="*/ 1268233 h 2449001"/>
              <a:gd name="connsiteX19-1151" fmla="*/ 99643 w 797637"/>
              <a:gd name="connsiteY19-1152" fmla="*/ 1288111 h 2449001"/>
              <a:gd name="connsiteX20-1153" fmla="*/ 133208 w 797637"/>
              <a:gd name="connsiteY20-1154" fmla="*/ 945913 h 2449001"/>
              <a:gd name="connsiteX21-1155" fmla="*/ 218261 w 797637"/>
              <a:gd name="connsiteY21-1156" fmla="*/ 0 h 2449001"/>
              <a:gd name="connsiteX0-1157" fmla="*/ 425647 w 797637"/>
              <a:gd name="connsiteY0-1158" fmla="*/ 1331843 h 2449001"/>
              <a:gd name="connsiteX1-1159" fmla="*/ 536966 w 797637"/>
              <a:gd name="connsiteY1-1160" fmla="*/ 1379551 h 2449001"/>
              <a:gd name="connsiteX2-1161" fmla="*/ 775504 w 797637"/>
              <a:gd name="connsiteY2-1162" fmla="*/ 1406369 h 2449001"/>
              <a:gd name="connsiteX3-1163" fmla="*/ 613610 w 797637"/>
              <a:gd name="connsiteY3-1164" fmla="*/ 1785816 h 2449001"/>
              <a:gd name="connsiteX4-1165" fmla="*/ 604551 w 797637"/>
              <a:gd name="connsiteY4-1166" fmla="*/ 2441050 h 2449001"/>
              <a:gd name="connsiteX5-1167" fmla="*/ 314329 w 797637"/>
              <a:gd name="connsiteY5-1168" fmla="*/ 2445025 h 2449001"/>
              <a:gd name="connsiteX6-1169" fmla="*/ 224094 w 797637"/>
              <a:gd name="connsiteY6-1170" fmla="*/ 1721654 h 2449001"/>
              <a:gd name="connsiteX7-1171" fmla="*/ 203011 w 797637"/>
              <a:gd name="connsiteY7-1172" fmla="*/ 2441050 h 2449001"/>
              <a:gd name="connsiteX8-1173" fmla="*/ 131449 w 797637"/>
              <a:gd name="connsiteY8-1174" fmla="*/ 2449001 h 2449001"/>
              <a:gd name="connsiteX9-1175" fmla="*/ 252 w 797637"/>
              <a:gd name="connsiteY9-1176" fmla="*/ 1701579 h 2449001"/>
              <a:gd name="connsiteX10-1177" fmla="*/ 112873 w 797637"/>
              <a:gd name="connsiteY10-1178" fmla="*/ 1641682 h 2449001"/>
              <a:gd name="connsiteX11-1179" fmla="*/ 84294 w 797637"/>
              <a:gd name="connsiteY11-1180" fmla="*/ 1389262 h 2449001"/>
              <a:gd name="connsiteX12-1181" fmla="*/ 334207 w 797637"/>
              <a:gd name="connsiteY12-1182" fmla="*/ 1375575 h 2449001"/>
              <a:gd name="connsiteX13-1183" fmla="*/ 425647 w 797637"/>
              <a:gd name="connsiteY13-1184" fmla="*/ 1331843 h 2449001"/>
              <a:gd name="connsiteX14-1185" fmla="*/ 218261 w 797637"/>
              <a:gd name="connsiteY14-1186" fmla="*/ 0 h 2449001"/>
              <a:gd name="connsiteX15-1187" fmla="*/ 569974 w 797637"/>
              <a:gd name="connsiteY15-1188" fmla="*/ 3422 h 2449001"/>
              <a:gd name="connsiteX16-1189" fmla="*/ 677222 w 797637"/>
              <a:gd name="connsiteY16-1190" fmla="*/ 938156 h 2449001"/>
              <a:gd name="connsiteX17-1191" fmla="*/ 719844 w 797637"/>
              <a:gd name="connsiteY17-1192" fmla="*/ 1307990 h 2449001"/>
              <a:gd name="connsiteX18-1193" fmla="*/ 409743 w 797637"/>
              <a:gd name="connsiteY18-1194" fmla="*/ 1268233 h 2449001"/>
              <a:gd name="connsiteX19-1195" fmla="*/ 99643 w 797637"/>
              <a:gd name="connsiteY19-1196" fmla="*/ 1288111 h 2449001"/>
              <a:gd name="connsiteX20-1197" fmla="*/ 133208 w 797637"/>
              <a:gd name="connsiteY20-1198" fmla="*/ 945913 h 2449001"/>
              <a:gd name="connsiteX21-1199" fmla="*/ 218261 w 797637"/>
              <a:gd name="connsiteY21-1200" fmla="*/ 0 h 2449001"/>
              <a:gd name="connsiteX0-1201" fmla="*/ 405179 w 777169"/>
              <a:gd name="connsiteY0-1202" fmla="*/ 1331843 h 2449001"/>
              <a:gd name="connsiteX1-1203" fmla="*/ 516498 w 777169"/>
              <a:gd name="connsiteY1-1204" fmla="*/ 1379551 h 2449001"/>
              <a:gd name="connsiteX2-1205" fmla="*/ 755036 w 777169"/>
              <a:gd name="connsiteY2-1206" fmla="*/ 1406369 h 2449001"/>
              <a:gd name="connsiteX3-1207" fmla="*/ 593142 w 777169"/>
              <a:gd name="connsiteY3-1208" fmla="*/ 1785816 h 2449001"/>
              <a:gd name="connsiteX4-1209" fmla="*/ 584083 w 777169"/>
              <a:gd name="connsiteY4-1210" fmla="*/ 2441050 h 2449001"/>
              <a:gd name="connsiteX5-1211" fmla="*/ 293861 w 777169"/>
              <a:gd name="connsiteY5-1212" fmla="*/ 2445025 h 2449001"/>
              <a:gd name="connsiteX6-1213" fmla="*/ 203626 w 777169"/>
              <a:gd name="connsiteY6-1214" fmla="*/ 1721654 h 2449001"/>
              <a:gd name="connsiteX7-1215" fmla="*/ 182543 w 777169"/>
              <a:gd name="connsiteY7-1216" fmla="*/ 2441050 h 2449001"/>
              <a:gd name="connsiteX8-1217" fmla="*/ 110981 w 777169"/>
              <a:gd name="connsiteY8-1218" fmla="*/ 2449001 h 2449001"/>
              <a:gd name="connsiteX9-1219" fmla="*/ 313 w 777169"/>
              <a:gd name="connsiteY9-1220" fmla="*/ 1749481 h 2449001"/>
              <a:gd name="connsiteX10-1221" fmla="*/ 92405 w 777169"/>
              <a:gd name="connsiteY10-1222" fmla="*/ 1641682 h 2449001"/>
              <a:gd name="connsiteX11-1223" fmla="*/ 63826 w 777169"/>
              <a:gd name="connsiteY11-1224" fmla="*/ 1389262 h 2449001"/>
              <a:gd name="connsiteX12-1225" fmla="*/ 313739 w 777169"/>
              <a:gd name="connsiteY12-1226" fmla="*/ 1375575 h 2449001"/>
              <a:gd name="connsiteX13-1227" fmla="*/ 405179 w 777169"/>
              <a:gd name="connsiteY13-1228" fmla="*/ 1331843 h 2449001"/>
              <a:gd name="connsiteX14-1229" fmla="*/ 197793 w 777169"/>
              <a:gd name="connsiteY14-1230" fmla="*/ 0 h 2449001"/>
              <a:gd name="connsiteX15-1231" fmla="*/ 549506 w 777169"/>
              <a:gd name="connsiteY15-1232" fmla="*/ 3422 h 2449001"/>
              <a:gd name="connsiteX16-1233" fmla="*/ 656754 w 777169"/>
              <a:gd name="connsiteY16-1234" fmla="*/ 938156 h 2449001"/>
              <a:gd name="connsiteX17-1235" fmla="*/ 699376 w 777169"/>
              <a:gd name="connsiteY17-1236" fmla="*/ 1307990 h 2449001"/>
              <a:gd name="connsiteX18-1237" fmla="*/ 389275 w 777169"/>
              <a:gd name="connsiteY18-1238" fmla="*/ 1268233 h 2449001"/>
              <a:gd name="connsiteX19-1239" fmla="*/ 79175 w 777169"/>
              <a:gd name="connsiteY19-1240" fmla="*/ 1288111 h 2449001"/>
              <a:gd name="connsiteX20-1241" fmla="*/ 112740 w 777169"/>
              <a:gd name="connsiteY20-1242" fmla="*/ 945913 h 2449001"/>
              <a:gd name="connsiteX21-1243" fmla="*/ 197793 w 777169"/>
              <a:gd name="connsiteY21-1244" fmla="*/ 0 h 2449001"/>
              <a:gd name="connsiteX0-1245" fmla="*/ 413332 w 785322"/>
              <a:gd name="connsiteY0-1246" fmla="*/ 1331843 h 2449001"/>
              <a:gd name="connsiteX1-1247" fmla="*/ 524651 w 785322"/>
              <a:gd name="connsiteY1-1248" fmla="*/ 1379551 h 2449001"/>
              <a:gd name="connsiteX2-1249" fmla="*/ 763189 w 785322"/>
              <a:gd name="connsiteY2-1250" fmla="*/ 1406369 h 2449001"/>
              <a:gd name="connsiteX3-1251" fmla="*/ 601295 w 785322"/>
              <a:gd name="connsiteY3-1252" fmla="*/ 1785816 h 2449001"/>
              <a:gd name="connsiteX4-1253" fmla="*/ 592236 w 785322"/>
              <a:gd name="connsiteY4-1254" fmla="*/ 2441050 h 2449001"/>
              <a:gd name="connsiteX5-1255" fmla="*/ 302014 w 785322"/>
              <a:gd name="connsiteY5-1256" fmla="*/ 2445025 h 2449001"/>
              <a:gd name="connsiteX6-1257" fmla="*/ 211779 w 785322"/>
              <a:gd name="connsiteY6-1258" fmla="*/ 1721654 h 2449001"/>
              <a:gd name="connsiteX7-1259" fmla="*/ 190696 w 785322"/>
              <a:gd name="connsiteY7-1260" fmla="*/ 2441050 h 2449001"/>
              <a:gd name="connsiteX8-1261" fmla="*/ 119134 w 785322"/>
              <a:gd name="connsiteY8-1262" fmla="*/ 2449001 h 2449001"/>
              <a:gd name="connsiteX9-1263" fmla="*/ 8466 w 785322"/>
              <a:gd name="connsiteY9-1264" fmla="*/ 1749481 h 2449001"/>
              <a:gd name="connsiteX10-1265" fmla="*/ 100558 w 785322"/>
              <a:gd name="connsiteY10-1266" fmla="*/ 1641682 h 2449001"/>
              <a:gd name="connsiteX11-1267" fmla="*/ 71979 w 785322"/>
              <a:gd name="connsiteY11-1268" fmla="*/ 1389262 h 2449001"/>
              <a:gd name="connsiteX12-1269" fmla="*/ 321892 w 785322"/>
              <a:gd name="connsiteY12-1270" fmla="*/ 1375575 h 2449001"/>
              <a:gd name="connsiteX13-1271" fmla="*/ 413332 w 785322"/>
              <a:gd name="connsiteY13-1272" fmla="*/ 1331843 h 2449001"/>
              <a:gd name="connsiteX14-1273" fmla="*/ 205946 w 785322"/>
              <a:gd name="connsiteY14-1274" fmla="*/ 0 h 2449001"/>
              <a:gd name="connsiteX15-1275" fmla="*/ 557659 w 785322"/>
              <a:gd name="connsiteY15-1276" fmla="*/ 3422 h 2449001"/>
              <a:gd name="connsiteX16-1277" fmla="*/ 664907 w 785322"/>
              <a:gd name="connsiteY16-1278" fmla="*/ 938156 h 2449001"/>
              <a:gd name="connsiteX17-1279" fmla="*/ 707529 w 785322"/>
              <a:gd name="connsiteY17-1280" fmla="*/ 1307990 h 2449001"/>
              <a:gd name="connsiteX18-1281" fmla="*/ 397428 w 785322"/>
              <a:gd name="connsiteY18-1282" fmla="*/ 1268233 h 2449001"/>
              <a:gd name="connsiteX19-1283" fmla="*/ 87328 w 785322"/>
              <a:gd name="connsiteY19-1284" fmla="*/ 1288111 h 2449001"/>
              <a:gd name="connsiteX20-1285" fmla="*/ 120893 w 785322"/>
              <a:gd name="connsiteY20-1286" fmla="*/ 945913 h 2449001"/>
              <a:gd name="connsiteX21-1287" fmla="*/ 205946 w 785322"/>
              <a:gd name="connsiteY21-1288" fmla="*/ 0 h 244900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785322" h="2449001">
                <a:moveTo>
                  <a:pt x="413332" y="1331843"/>
                </a:moveTo>
                <a:cubicBezTo>
                  <a:pt x="470316" y="1339795"/>
                  <a:pt x="487545" y="1363648"/>
                  <a:pt x="524651" y="1379551"/>
                </a:cubicBezTo>
                <a:cubicBezTo>
                  <a:pt x="598461" y="1388490"/>
                  <a:pt x="730438" y="1342684"/>
                  <a:pt x="763189" y="1406369"/>
                </a:cubicBezTo>
                <a:cubicBezTo>
                  <a:pt x="860365" y="1644887"/>
                  <a:pt x="606378" y="1660931"/>
                  <a:pt x="601295" y="1785816"/>
                </a:cubicBezTo>
                <a:cubicBezTo>
                  <a:pt x="592018" y="1995200"/>
                  <a:pt x="585610" y="2024932"/>
                  <a:pt x="592236" y="2441050"/>
                </a:cubicBezTo>
                <a:lnTo>
                  <a:pt x="302014" y="2445025"/>
                </a:lnTo>
                <a:cubicBezTo>
                  <a:pt x="266233" y="2198535"/>
                  <a:pt x="340856" y="1660357"/>
                  <a:pt x="211779" y="1721654"/>
                </a:cubicBezTo>
                <a:cubicBezTo>
                  <a:pt x="170697" y="1762736"/>
                  <a:pt x="192021" y="2185283"/>
                  <a:pt x="190696" y="2441050"/>
                </a:cubicBezTo>
                <a:cubicBezTo>
                  <a:pt x="146301" y="2445688"/>
                  <a:pt x="179432" y="2445688"/>
                  <a:pt x="119134" y="2449001"/>
                </a:cubicBezTo>
                <a:cubicBezTo>
                  <a:pt x="103231" y="1623390"/>
                  <a:pt x="60150" y="1875377"/>
                  <a:pt x="8466" y="1749481"/>
                </a:cubicBezTo>
                <a:cubicBezTo>
                  <a:pt x="-31697" y="1604092"/>
                  <a:pt x="83130" y="1642413"/>
                  <a:pt x="100558" y="1641682"/>
                </a:cubicBezTo>
                <a:cubicBezTo>
                  <a:pt x="5622" y="1561516"/>
                  <a:pt x="-3874" y="1450657"/>
                  <a:pt x="71979" y="1389262"/>
                </a:cubicBezTo>
                <a:cubicBezTo>
                  <a:pt x="119567" y="1358010"/>
                  <a:pt x="239728" y="1375575"/>
                  <a:pt x="321892" y="1375575"/>
                </a:cubicBezTo>
                <a:cubicBezTo>
                  <a:pt x="347071" y="1360998"/>
                  <a:pt x="364299" y="1334493"/>
                  <a:pt x="413332" y="1331843"/>
                </a:cubicBezTo>
                <a:close/>
                <a:moveTo>
                  <a:pt x="205946" y="0"/>
                </a:moveTo>
                <a:lnTo>
                  <a:pt x="557659" y="3422"/>
                </a:lnTo>
                <a:cubicBezTo>
                  <a:pt x="580863" y="327547"/>
                  <a:pt x="489978" y="820211"/>
                  <a:pt x="664907" y="938156"/>
                </a:cubicBezTo>
                <a:cubicBezTo>
                  <a:pt x="834535" y="1061401"/>
                  <a:pt x="785141" y="1256861"/>
                  <a:pt x="707529" y="1307990"/>
                </a:cubicBezTo>
                <a:cubicBezTo>
                  <a:pt x="596211" y="1362324"/>
                  <a:pt x="496819" y="1313291"/>
                  <a:pt x="397428" y="1268233"/>
                </a:cubicBezTo>
                <a:cubicBezTo>
                  <a:pt x="324542" y="1317265"/>
                  <a:pt x="192020" y="1358347"/>
                  <a:pt x="87328" y="1288111"/>
                </a:cubicBezTo>
                <a:cubicBezTo>
                  <a:pt x="-33267" y="1184744"/>
                  <a:pt x="58608" y="985670"/>
                  <a:pt x="120893" y="945913"/>
                </a:cubicBezTo>
                <a:cubicBezTo>
                  <a:pt x="259584" y="846619"/>
                  <a:pt x="211126" y="365206"/>
                  <a:pt x="20594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0" name="Freeform 108"/>
          <p:cNvSpPr/>
          <p:nvPr/>
        </p:nvSpPr>
        <p:spPr>
          <a:xfrm>
            <a:off x="6129967" y="2416730"/>
            <a:ext cx="501857" cy="554554"/>
          </a:xfrm>
          <a:custGeom>
            <a:avLst/>
            <a:gdLst/>
            <a:ahLst/>
            <a:cxnLst/>
            <a:rect l="l" t="t" r="r" b="b"/>
            <a:pathLst>
              <a:path w="341005" h="376812">
                <a:moveTo>
                  <a:pt x="179590" y="105941"/>
                </a:moveTo>
                <a:cubicBezTo>
                  <a:pt x="189466" y="103284"/>
                  <a:pt x="200229" y="106383"/>
                  <a:pt x="207502" y="113978"/>
                </a:cubicBezTo>
                <a:lnTo>
                  <a:pt x="205155" y="116193"/>
                </a:lnTo>
                <a:cubicBezTo>
                  <a:pt x="198727" y="109493"/>
                  <a:pt x="189244" y="106732"/>
                  <a:pt x="180543" y="109027"/>
                </a:cubicBezTo>
                <a:cubicBezTo>
                  <a:pt x="171284" y="111470"/>
                  <a:pt x="164597" y="119184"/>
                  <a:pt x="163491" y="128699"/>
                </a:cubicBezTo>
                <a:lnTo>
                  <a:pt x="160301" y="128192"/>
                </a:lnTo>
                <a:cubicBezTo>
                  <a:pt x="160626" y="125509"/>
                  <a:pt x="161343" y="122953"/>
                  <a:pt x="162397" y="120583"/>
                </a:cubicBezTo>
                <a:cubicBezTo>
                  <a:pt x="163188" y="118806"/>
                  <a:pt x="164168" y="117134"/>
                  <a:pt x="165317" y="115593"/>
                </a:cubicBezTo>
                <a:close/>
                <a:moveTo>
                  <a:pt x="184774" y="76800"/>
                </a:moveTo>
                <a:cubicBezTo>
                  <a:pt x="189722" y="75892"/>
                  <a:pt x="194950" y="76276"/>
                  <a:pt x="199898" y="78055"/>
                </a:cubicBezTo>
                <a:lnTo>
                  <a:pt x="198784" y="81085"/>
                </a:lnTo>
                <a:cubicBezTo>
                  <a:pt x="190044" y="77951"/>
                  <a:pt x="180324" y="79705"/>
                  <a:pt x="173557" y="85636"/>
                </a:cubicBezTo>
                <a:cubicBezTo>
                  <a:pt x="166357" y="91948"/>
                  <a:pt x="163808" y="101834"/>
                  <a:pt x="167057" y="110845"/>
                </a:cubicBezTo>
                <a:lnTo>
                  <a:pt x="163976" y="111813"/>
                </a:lnTo>
                <a:cubicBezTo>
                  <a:pt x="161264" y="104174"/>
                  <a:pt x="162206" y="95982"/>
                  <a:pt x="166259" y="89343"/>
                </a:cubicBezTo>
                <a:lnTo>
                  <a:pt x="171329" y="83298"/>
                </a:lnTo>
                <a:cubicBezTo>
                  <a:pt x="175158" y="79908"/>
                  <a:pt x="179826" y="77708"/>
                  <a:pt x="184774" y="76800"/>
                </a:cubicBezTo>
                <a:close/>
                <a:moveTo>
                  <a:pt x="179076" y="24908"/>
                </a:moveTo>
                <a:cubicBezTo>
                  <a:pt x="173882" y="25821"/>
                  <a:pt x="169065" y="28595"/>
                  <a:pt x="165693" y="33023"/>
                </a:cubicBezTo>
                <a:lnTo>
                  <a:pt x="165081" y="32645"/>
                </a:lnTo>
                <a:lnTo>
                  <a:pt x="164343" y="33841"/>
                </a:lnTo>
                <a:lnTo>
                  <a:pt x="159156" y="28989"/>
                </a:lnTo>
                <a:cubicBezTo>
                  <a:pt x="147650" y="21890"/>
                  <a:pt x="132568" y="25462"/>
                  <a:pt x="125468" y="36968"/>
                </a:cubicBezTo>
                <a:cubicBezTo>
                  <a:pt x="125028" y="37682"/>
                  <a:pt x="124628" y="38410"/>
                  <a:pt x="124607" y="39302"/>
                </a:cubicBezTo>
                <a:cubicBezTo>
                  <a:pt x="121192" y="53871"/>
                  <a:pt x="126621" y="67918"/>
                  <a:pt x="137512" y="72288"/>
                </a:cubicBezTo>
                <a:lnTo>
                  <a:pt x="136408" y="75373"/>
                </a:lnTo>
                <a:cubicBezTo>
                  <a:pt x="125065" y="70889"/>
                  <a:pt x="118824" y="57470"/>
                  <a:pt x="120792" y="42874"/>
                </a:cubicBezTo>
                <a:cubicBezTo>
                  <a:pt x="110219" y="38045"/>
                  <a:pt x="97555" y="41998"/>
                  <a:pt x="91229" y="52250"/>
                </a:cubicBezTo>
                <a:cubicBezTo>
                  <a:pt x="86215" y="60377"/>
                  <a:pt x="87164" y="68019"/>
                  <a:pt x="90995" y="75559"/>
                </a:cubicBezTo>
                <a:cubicBezTo>
                  <a:pt x="88405" y="77546"/>
                  <a:pt x="86197" y="80074"/>
                  <a:pt x="84391" y="83001"/>
                </a:cubicBezTo>
                <a:cubicBezTo>
                  <a:pt x="75261" y="97799"/>
                  <a:pt x="79855" y="117197"/>
                  <a:pt x="94653" y="126328"/>
                </a:cubicBezTo>
                <a:cubicBezTo>
                  <a:pt x="99603" y="129383"/>
                  <a:pt x="105068" y="130901"/>
                  <a:pt x="110449" y="130283"/>
                </a:cubicBezTo>
                <a:cubicBezTo>
                  <a:pt x="111461" y="121556"/>
                  <a:pt x="114239" y="112980"/>
                  <a:pt x="118788" y="105103"/>
                </a:cubicBezTo>
                <a:lnTo>
                  <a:pt x="122060" y="106993"/>
                </a:lnTo>
                <a:cubicBezTo>
                  <a:pt x="117549" y="114804"/>
                  <a:pt x="114885" y="123345"/>
                  <a:pt x="114602" y="132066"/>
                </a:cubicBezTo>
                <a:cubicBezTo>
                  <a:pt x="118189" y="142541"/>
                  <a:pt x="127538" y="149533"/>
                  <a:pt x="138054" y="150704"/>
                </a:cubicBezTo>
                <a:lnTo>
                  <a:pt x="138622" y="157584"/>
                </a:lnTo>
                <a:cubicBezTo>
                  <a:pt x="141809" y="168599"/>
                  <a:pt x="152592" y="175355"/>
                  <a:pt x="163536" y="173320"/>
                </a:cubicBezTo>
                <a:lnTo>
                  <a:pt x="163736" y="174011"/>
                </a:lnTo>
                <a:lnTo>
                  <a:pt x="165086" y="173621"/>
                </a:lnTo>
                <a:lnTo>
                  <a:pt x="165671" y="180699"/>
                </a:lnTo>
                <a:cubicBezTo>
                  <a:pt x="169429" y="193686"/>
                  <a:pt x="183003" y="201168"/>
                  <a:pt x="195990" y="197411"/>
                </a:cubicBezTo>
                <a:cubicBezTo>
                  <a:pt x="196796" y="197178"/>
                  <a:pt x="197581" y="196907"/>
                  <a:pt x="198196" y="196260"/>
                </a:cubicBezTo>
                <a:cubicBezTo>
                  <a:pt x="209934" y="188156"/>
                  <a:pt x="215400" y="175007"/>
                  <a:pt x="211155" y="164763"/>
                </a:cubicBezTo>
                <a:cubicBezTo>
                  <a:pt x="205121" y="170199"/>
                  <a:pt x="196738" y="172687"/>
                  <a:pt x="188343" y="171472"/>
                </a:cubicBezTo>
                <a:lnTo>
                  <a:pt x="188829" y="168281"/>
                </a:lnTo>
                <a:cubicBezTo>
                  <a:pt x="198020" y="169602"/>
                  <a:pt x="207192" y="165939"/>
                  <a:pt x="212635" y="158774"/>
                </a:cubicBezTo>
                <a:cubicBezTo>
                  <a:pt x="218427" y="151149"/>
                  <a:pt x="218946" y="140953"/>
                  <a:pt x="213960" y="132774"/>
                </a:cubicBezTo>
                <a:lnTo>
                  <a:pt x="216785" y="131210"/>
                </a:lnTo>
                <a:cubicBezTo>
                  <a:pt x="222366" y="140465"/>
                  <a:pt x="221779" y="151983"/>
                  <a:pt x="215286" y="160619"/>
                </a:cubicBezTo>
                <a:lnTo>
                  <a:pt x="213805" y="162105"/>
                </a:lnTo>
                <a:cubicBezTo>
                  <a:pt x="218946" y="172938"/>
                  <a:pt x="214526" y="186813"/>
                  <a:pt x="203421" y="196175"/>
                </a:cubicBezTo>
                <a:cubicBezTo>
                  <a:pt x="208012" y="206854"/>
                  <a:pt x="220050" y="212429"/>
                  <a:pt x="231622" y="209082"/>
                </a:cubicBezTo>
                <a:cubicBezTo>
                  <a:pt x="239377" y="206838"/>
                  <a:pt x="243741" y="201989"/>
                  <a:pt x="246092" y="195539"/>
                </a:cubicBezTo>
                <a:cubicBezTo>
                  <a:pt x="255042" y="199507"/>
                  <a:pt x="265290" y="198199"/>
                  <a:pt x="272958" y="192601"/>
                </a:cubicBezTo>
                <a:lnTo>
                  <a:pt x="276795" y="193971"/>
                </a:lnTo>
                <a:cubicBezTo>
                  <a:pt x="289009" y="194016"/>
                  <a:pt x="298363" y="193248"/>
                  <a:pt x="304258" y="183694"/>
                </a:cubicBezTo>
                <a:cubicBezTo>
                  <a:pt x="309343" y="175453"/>
                  <a:pt x="308953" y="165378"/>
                  <a:pt x="303795" y="157923"/>
                </a:cubicBezTo>
                <a:cubicBezTo>
                  <a:pt x="298315" y="164420"/>
                  <a:pt x="291041" y="168177"/>
                  <a:pt x="283702" y="168174"/>
                </a:cubicBezTo>
                <a:lnTo>
                  <a:pt x="283555" y="164527"/>
                </a:lnTo>
                <a:cubicBezTo>
                  <a:pt x="293404" y="164978"/>
                  <a:pt x="303289" y="157339"/>
                  <a:pt x="308110" y="145450"/>
                </a:cubicBezTo>
                <a:cubicBezTo>
                  <a:pt x="311022" y="136198"/>
                  <a:pt x="308752" y="126109"/>
                  <a:pt x="302169" y="119023"/>
                </a:cubicBezTo>
                <a:cubicBezTo>
                  <a:pt x="296249" y="127191"/>
                  <a:pt x="286098" y="131525"/>
                  <a:pt x="275782" y="130309"/>
                </a:cubicBezTo>
                <a:lnTo>
                  <a:pt x="276183" y="127106"/>
                </a:lnTo>
                <a:cubicBezTo>
                  <a:pt x="285405" y="128184"/>
                  <a:pt x="294478" y="124281"/>
                  <a:pt x="299730" y="116974"/>
                </a:cubicBezTo>
                <a:lnTo>
                  <a:pt x="300207" y="116045"/>
                </a:lnTo>
                <a:cubicBezTo>
                  <a:pt x="300079" y="107222"/>
                  <a:pt x="295342" y="98867"/>
                  <a:pt x="287259" y="93880"/>
                </a:cubicBezTo>
                <a:cubicBezTo>
                  <a:pt x="284295" y="92051"/>
                  <a:pt x="281129" y="90828"/>
                  <a:pt x="277855" y="90561"/>
                </a:cubicBezTo>
                <a:cubicBezTo>
                  <a:pt x="271916" y="104194"/>
                  <a:pt x="259881" y="112708"/>
                  <a:pt x="248172" y="111695"/>
                </a:cubicBezTo>
                <a:cubicBezTo>
                  <a:pt x="248002" y="114741"/>
                  <a:pt x="246936" y="117719"/>
                  <a:pt x="245089" y="120348"/>
                </a:cubicBezTo>
                <a:cubicBezTo>
                  <a:pt x="241307" y="125729"/>
                  <a:pt x="234825" y="128827"/>
                  <a:pt x="228007" y="128511"/>
                </a:cubicBezTo>
                <a:lnTo>
                  <a:pt x="228158" y="125380"/>
                </a:lnTo>
                <a:cubicBezTo>
                  <a:pt x="233848" y="125642"/>
                  <a:pt x="239262" y="123097"/>
                  <a:pt x="242439" y="118667"/>
                </a:cubicBezTo>
                <a:cubicBezTo>
                  <a:pt x="244071" y="116391"/>
                  <a:pt x="244987" y="113796"/>
                  <a:pt x="245116" y="111152"/>
                </a:cubicBezTo>
                <a:lnTo>
                  <a:pt x="243716" y="110904"/>
                </a:lnTo>
                <a:lnTo>
                  <a:pt x="244539" y="108155"/>
                </a:lnTo>
                <a:cubicBezTo>
                  <a:pt x="244792" y="106166"/>
                  <a:pt x="244131" y="104285"/>
                  <a:pt x="243078" y="102544"/>
                </a:cubicBezTo>
                <a:cubicBezTo>
                  <a:pt x="240257" y="97875"/>
                  <a:pt x="235048" y="94922"/>
                  <a:pt x="229344" y="94755"/>
                </a:cubicBezTo>
                <a:lnTo>
                  <a:pt x="229436" y="91621"/>
                </a:lnTo>
                <a:cubicBezTo>
                  <a:pt x="236268" y="91821"/>
                  <a:pt x="242499" y="95409"/>
                  <a:pt x="245850" y="101072"/>
                </a:cubicBezTo>
                <a:cubicBezTo>
                  <a:pt x="247129" y="103235"/>
                  <a:pt x="247915" y="105575"/>
                  <a:pt x="248037" y="107973"/>
                </a:cubicBezTo>
                <a:cubicBezTo>
                  <a:pt x="258268" y="109553"/>
                  <a:pt x="268981" y="102051"/>
                  <a:pt x="274232" y="89778"/>
                </a:cubicBezTo>
                <a:cubicBezTo>
                  <a:pt x="278708" y="77339"/>
                  <a:pt x="274020" y="63056"/>
                  <a:pt x="262316" y="55834"/>
                </a:cubicBezTo>
                <a:cubicBezTo>
                  <a:pt x="257734" y="53007"/>
                  <a:pt x="252666" y="51626"/>
                  <a:pt x="247691" y="52231"/>
                </a:cubicBezTo>
                <a:cubicBezTo>
                  <a:pt x="248705" y="60913"/>
                  <a:pt x="245967" y="69020"/>
                  <a:pt x="239739" y="74185"/>
                </a:cubicBezTo>
                <a:lnTo>
                  <a:pt x="237649" y="71664"/>
                </a:lnTo>
                <a:cubicBezTo>
                  <a:pt x="244579" y="65918"/>
                  <a:pt x="246481" y="55888"/>
                  <a:pt x="243151" y="45920"/>
                </a:cubicBezTo>
                <a:cubicBezTo>
                  <a:pt x="241194" y="40124"/>
                  <a:pt x="237183" y="35004"/>
                  <a:pt x="231542" y="31523"/>
                </a:cubicBezTo>
                <a:cubicBezTo>
                  <a:pt x="221392" y="25261"/>
                  <a:pt x="208864" y="26095"/>
                  <a:pt x="199763" y="32668"/>
                </a:cubicBezTo>
                <a:lnTo>
                  <a:pt x="194721" y="27952"/>
                </a:lnTo>
                <a:cubicBezTo>
                  <a:pt x="189842" y="24941"/>
                  <a:pt x="184271" y="23995"/>
                  <a:pt x="179076" y="24908"/>
                </a:cubicBezTo>
                <a:close/>
                <a:moveTo>
                  <a:pt x="190632" y="62"/>
                </a:moveTo>
                <a:cubicBezTo>
                  <a:pt x="300121" y="2329"/>
                  <a:pt x="391248" y="125645"/>
                  <a:pt x="309641" y="225160"/>
                </a:cubicBezTo>
                <a:cubicBezTo>
                  <a:pt x="282892" y="251229"/>
                  <a:pt x="279266" y="288859"/>
                  <a:pt x="302841" y="374772"/>
                </a:cubicBezTo>
                <a:lnTo>
                  <a:pt x="121266" y="376812"/>
                </a:lnTo>
                <a:lnTo>
                  <a:pt x="109025" y="322355"/>
                </a:lnTo>
                <a:cubicBezTo>
                  <a:pt x="76580" y="333165"/>
                  <a:pt x="40716" y="329924"/>
                  <a:pt x="28778" y="318327"/>
                </a:cubicBezTo>
                <a:cubicBezTo>
                  <a:pt x="22923" y="311868"/>
                  <a:pt x="25422" y="291738"/>
                  <a:pt x="32859" y="276164"/>
                </a:cubicBezTo>
                <a:cubicBezTo>
                  <a:pt x="35235" y="270344"/>
                  <a:pt x="23179" y="268321"/>
                  <a:pt x="20618" y="259843"/>
                </a:cubicBezTo>
                <a:cubicBezTo>
                  <a:pt x="19440" y="251965"/>
                  <a:pt x="27377" y="251682"/>
                  <a:pt x="30757" y="247602"/>
                </a:cubicBezTo>
                <a:lnTo>
                  <a:pt x="18516" y="238938"/>
                </a:lnTo>
                <a:cubicBezTo>
                  <a:pt x="12669" y="232923"/>
                  <a:pt x="25811" y="221592"/>
                  <a:pt x="29458" y="212919"/>
                </a:cubicBezTo>
                <a:cubicBezTo>
                  <a:pt x="16679" y="208924"/>
                  <a:pt x="7006" y="203466"/>
                  <a:pt x="307" y="196983"/>
                </a:cubicBezTo>
                <a:cubicBezTo>
                  <a:pt x="-2572" y="186228"/>
                  <a:pt x="15339" y="171234"/>
                  <a:pt x="31089" y="151672"/>
                </a:cubicBezTo>
                <a:cubicBezTo>
                  <a:pt x="47602" y="132201"/>
                  <a:pt x="33821" y="117353"/>
                  <a:pt x="46470" y="75544"/>
                </a:cubicBezTo>
                <a:cubicBezTo>
                  <a:pt x="66559" y="23813"/>
                  <a:pt x="114124" y="-1423"/>
                  <a:pt x="190632" y="6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1" name="Oval 8"/>
          <p:cNvSpPr/>
          <p:nvPr/>
        </p:nvSpPr>
        <p:spPr>
          <a:xfrm>
            <a:off x="6967308" y="2429072"/>
            <a:ext cx="527152" cy="529870"/>
          </a:xfrm>
          <a:custGeom>
            <a:avLst/>
            <a:gdLst/>
            <a:ahLst/>
            <a:cxnLst/>
            <a:rect l="l" t="t" r="r" b="b"/>
            <a:pathLst>
              <a:path w="3068057" h="3083879">
                <a:moveTo>
                  <a:pt x="1943022" y="0"/>
                </a:moveTo>
                <a:cubicBezTo>
                  <a:pt x="2091435" y="0"/>
                  <a:pt x="2214809" y="107202"/>
                  <a:pt x="2232575" y="249298"/>
                </a:cubicBezTo>
                <a:cubicBezTo>
                  <a:pt x="2066806" y="323095"/>
                  <a:pt x="1966497" y="475331"/>
                  <a:pt x="1992863" y="623272"/>
                </a:cubicBezTo>
                <a:lnTo>
                  <a:pt x="2032344" y="614884"/>
                </a:lnTo>
                <a:cubicBezTo>
                  <a:pt x="2007703" y="472429"/>
                  <a:pt x="2119863" y="324636"/>
                  <a:pt x="2294697" y="266187"/>
                </a:cubicBezTo>
                <a:cubicBezTo>
                  <a:pt x="2304190" y="260641"/>
                  <a:pt x="2314409" y="260119"/>
                  <a:pt x="2324748" y="260119"/>
                </a:cubicBezTo>
                <a:cubicBezTo>
                  <a:pt x="2491310" y="260119"/>
                  <a:pt x="2626336" y="395145"/>
                  <a:pt x="2626336" y="561708"/>
                </a:cubicBezTo>
                <a:lnTo>
                  <a:pt x="2609021" y="647481"/>
                </a:lnTo>
                <a:lnTo>
                  <a:pt x="2626336" y="647481"/>
                </a:lnTo>
                <a:lnTo>
                  <a:pt x="2626336" y="656343"/>
                </a:lnTo>
                <a:cubicBezTo>
                  <a:pt x="2762823" y="669742"/>
                  <a:pt x="2867295" y="786613"/>
                  <a:pt x="2867295" y="927882"/>
                </a:cubicBezTo>
                <a:lnTo>
                  <a:pt x="2850464" y="1011252"/>
                </a:lnTo>
                <a:cubicBezTo>
                  <a:pt x="2978255" y="1064152"/>
                  <a:pt x="3068057" y="1190111"/>
                  <a:pt x="3068057" y="1337042"/>
                </a:cubicBezTo>
                <a:cubicBezTo>
                  <a:pt x="3068057" y="1418703"/>
                  <a:pt x="3040320" y="1493884"/>
                  <a:pt x="2992210" y="1551889"/>
                </a:cubicBezTo>
                <a:cubicBezTo>
                  <a:pt x="2909241" y="1651289"/>
                  <a:pt x="2791782" y="1696238"/>
                  <a:pt x="2686704" y="1660749"/>
                </a:cubicBezTo>
                <a:lnTo>
                  <a:pt x="2673794" y="1698968"/>
                </a:lnTo>
                <a:cubicBezTo>
                  <a:pt x="2768232" y="1730865"/>
                  <a:pt x="2870956" y="1707121"/>
                  <a:pt x="2955415" y="1640323"/>
                </a:cubicBezTo>
                <a:cubicBezTo>
                  <a:pt x="2993943" y="1688574"/>
                  <a:pt x="3012247" y="1750635"/>
                  <a:pt x="3012247" y="1816968"/>
                </a:cubicBezTo>
                <a:cubicBezTo>
                  <a:pt x="3012247" y="1986406"/>
                  <a:pt x="2892829" y="2127952"/>
                  <a:pt x="2733451" y="2161496"/>
                </a:cubicBezTo>
                <a:cubicBezTo>
                  <a:pt x="2570803" y="2185843"/>
                  <a:pt x="2422847" y="2122052"/>
                  <a:pt x="2373218" y="2004561"/>
                </a:cubicBezTo>
                <a:cubicBezTo>
                  <a:pt x="2397575" y="1987765"/>
                  <a:pt x="2417022" y="1964396"/>
                  <a:pt x="2431421" y="1936987"/>
                </a:cubicBezTo>
                <a:cubicBezTo>
                  <a:pt x="2469123" y="1865220"/>
                  <a:pt x="2466430" y="1776674"/>
                  <a:pt x="2424327" y="1703750"/>
                </a:cubicBezTo>
                <a:lnTo>
                  <a:pt x="2390880" y="1723060"/>
                </a:lnTo>
                <a:cubicBezTo>
                  <a:pt x="2426033" y="1783948"/>
                  <a:pt x="2428758" y="1857660"/>
                  <a:pt x="2398065" y="1917447"/>
                </a:cubicBezTo>
                <a:cubicBezTo>
                  <a:pt x="2386618" y="1939743"/>
                  <a:pt x="2371177" y="1958844"/>
                  <a:pt x="2348681" y="1969064"/>
                </a:cubicBezTo>
                <a:lnTo>
                  <a:pt x="2314536" y="1978212"/>
                </a:lnTo>
                <a:lnTo>
                  <a:pt x="2320989" y="1994504"/>
                </a:lnTo>
                <a:cubicBezTo>
                  <a:pt x="2292439" y="2010252"/>
                  <a:pt x="2259301" y="2017439"/>
                  <a:pt x="2224883" y="2015050"/>
                </a:cubicBezTo>
                <a:cubicBezTo>
                  <a:pt x="2157880" y="2010397"/>
                  <a:pt x="2096183" y="1970105"/>
                  <a:pt x="2062112" y="1908746"/>
                </a:cubicBezTo>
                <a:lnTo>
                  <a:pt x="2028307" y="1927422"/>
                </a:lnTo>
                <a:cubicBezTo>
                  <a:pt x="2069101" y="2000945"/>
                  <a:pt x="2143517" y="2048870"/>
                  <a:pt x="2224395" y="2053708"/>
                </a:cubicBezTo>
                <a:cubicBezTo>
                  <a:pt x="2263912" y="2056070"/>
                  <a:pt x="2302036" y="2047984"/>
                  <a:pt x="2335071" y="2030056"/>
                </a:cubicBezTo>
                <a:cubicBezTo>
                  <a:pt x="2400196" y="2159379"/>
                  <a:pt x="2567325" y="2230480"/>
                  <a:pt x="2748680" y="2204554"/>
                </a:cubicBezTo>
                <a:cubicBezTo>
                  <a:pt x="2767068" y="2240602"/>
                  <a:pt x="2774723" y="2281713"/>
                  <a:pt x="2774723" y="2324613"/>
                </a:cubicBezTo>
                <a:cubicBezTo>
                  <a:pt x="2774723" y="2444667"/>
                  <a:pt x="2714770" y="2550720"/>
                  <a:pt x="2619461" y="2609132"/>
                </a:cubicBezTo>
                <a:cubicBezTo>
                  <a:pt x="2594093" y="2739763"/>
                  <a:pt x="2496512" y="2844553"/>
                  <a:pt x="2368919" y="2876858"/>
                </a:cubicBezTo>
                <a:cubicBezTo>
                  <a:pt x="2184369" y="2908073"/>
                  <a:pt x="2016372" y="2826285"/>
                  <a:pt x="1978290" y="2684161"/>
                </a:cubicBezTo>
                <a:lnTo>
                  <a:pt x="1939323" y="2694602"/>
                </a:lnTo>
                <a:cubicBezTo>
                  <a:pt x="1970494" y="2810931"/>
                  <a:pt x="2075973" y="2892306"/>
                  <a:pt x="2210223" y="2912307"/>
                </a:cubicBezTo>
                <a:cubicBezTo>
                  <a:pt x="2165434" y="3014618"/>
                  <a:pt x="2062317" y="3083879"/>
                  <a:pt x="1943022" y="3083879"/>
                </a:cubicBezTo>
                <a:cubicBezTo>
                  <a:pt x="1804718" y="3083879"/>
                  <a:pt x="1736151" y="2990782"/>
                  <a:pt x="1657612" y="2862428"/>
                </a:cubicBezTo>
                <a:cubicBezTo>
                  <a:pt x="1632100" y="2775963"/>
                  <a:pt x="1598588" y="2449530"/>
                  <a:pt x="1653064" y="2147091"/>
                </a:cubicBezTo>
                <a:cubicBezTo>
                  <a:pt x="1775302" y="2294672"/>
                  <a:pt x="1947360" y="2360889"/>
                  <a:pt x="2101389" y="2319520"/>
                </a:cubicBezTo>
                <a:lnTo>
                  <a:pt x="2085913" y="2268654"/>
                </a:lnTo>
                <a:cubicBezTo>
                  <a:pt x="1935632" y="2308197"/>
                  <a:pt x="1765039" y="2228547"/>
                  <a:pt x="1652548" y="2065927"/>
                </a:cubicBezTo>
                <a:cubicBezTo>
                  <a:pt x="1594744" y="1988631"/>
                  <a:pt x="1552933" y="1543383"/>
                  <a:pt x="1647107" y="1210118"/>
                </a:cubicBezTo>
                <a:cubicBezTo>
                  <a:pt x="1757451" y="1073526"/>
                  <a:pt x="1924310" y="1023711"/>
                  <a:pt x="2044795" y="1095494"/>
                </a:cubicBezTo>
                <a:lnTo>
                  <a:pt x="2046624" y="1092427"/>
                </a:lnTo>
                <a:cubicBezTo>
                  <a:pt x="2044963" y="1115904"/>
                  <a:pt x="2049817" y="1139574"/>
                  <a:pt x="2059741" y="1162003"/>
                </a:cubicBezTo>
                <a:cubicBezTo>
                  <a:pt x="2085174" y="1219476"/>
                  <a:pt x="2140055" y="1259997"/>
                  <a:pt x="2204060" y="1268556"/>
                </a:cubicBezTo>
                <a:lnTo>
                  <a:pt x="2208020" y="1238949"/>
                </a:lnTo>
                <a:cubicBezTo>
                  <a:pt x="2154665" y="1231814"/>
                  <a:pt x="2108853" y="1198319"/>
                  <a:pt x="2087448" y="1150798"/>
                </a:cubicBezTo>
                <a:cubicBezTo>
                  <a:pt x="2064784" y="1100476"/>
                  <a:pt x="2073123" y="1042569"/>
                  <a:pt x="2109077" y="1000639"/>
                </a:cubicBezTo>
                <a:cubicBezTo>
                  <a:pt x="2142987" y="961090"/>
                  <a:pt x="2196315" y="941798"/>
                  <a:pt x="2249471" y="949847"/>
                </a:cubicBezTo>
                <a:lnTo>
                  <a:pt x="2253988" y="920317"/>
                </a:lnTo>
                <a:cubicBezTo>
                  <a:pt x="2190211" y="910645"/>
                  <a:pt x="2126205" y="934132"/>
                  <a:pt x="2085632" y="982099"/>
                </a:cubicBezTo>
                <a:lnTo>
                  <a:pt x="2052614" y="1055246"/>
                </a:lnTo>
                <a:cubicBezTo>
                  <a:pt x="1928226" y="988072"/>
                  <a:pt x="1765306" y="1028878"/>
                  <a:pt x="1646726" y="1149851"/>
                </a:cubicBezTo>
                <a:cubicBezTo>
                  <a:pt x="1576863" y="1018908"/>
                  <a:pt x="1584053" y="461235"/>
                  <a:pt x="1633436" y="269593"/>
                </a:cubicBezTo>
                <a:cubicBezTo>
                  <a:pt x="1697428" y="119029"/>
                  <a:pt x="1776459" y="0"/>
                  <a:pt x="1943022" y="0"/>
                </a:cubicBezTo>
                <a:close/>
                <a:moveTo>
                  <a:pt x="1125035" y="0"/>
                </a:moveTo>
                <a:cubicBezTo>
                  <a:pt x="1263339" y="0"/>
                  <a:pt x="1331906" y="93097"/>
                  <a:pt x="1410445" y="221451"/>
                </a:cubicBezTo>
                <a:cubicBezTo>
                  <a:pt x="1435957" y="307916"/>
                  <a:pt x="1469469" y="634350"/>
                  <a:pt x="1414993" y="936788"/>
                </a:cubicBezTo>
                <a:cubicBezTo>
                  <a:pt x="1292755" y="789207"/>
                  <a:pt x="1120697" y="722990"/>
                  <a:pt x="966668" y="764359"/>
                </a:cubicBezTo>
                <a:lnTo>
                  <a:pt x="982144" y="815225"/>
                </a:lnTo>
                <a:cubicBezTo>
                  <a:pt x="1132425" y="775682"/>
                  <a:pt x="1303018" y="855332"/>
                  <a:pt x="1415509" y="1017952"/>
                </a:cubicBezTo>
                <a:cubicBezTo>
                  <a:pt x="1473313" y="1095249"/>
                  <a:pt x="1515123" y="1540497"/>
                  <a:pt x="1420950" y="1873762"/>
                </a:cubicBezTo>
                <a:cubicBezTo>
                  <a:pt x="1310606" y="2010353"/>
                  <a:pt x="1143747" y="2060168"/>
                  <a:pt x="1023262" y="1988385"/>
                </a:cubicBezTo>
                <a:lnTo>
                  <a:pt x="1021433" y="1991453"/>
                </a:lnTo>
                <a:cubicBezTo>
                  <a:pt x="1023094" y="1967976"/>
                  <a:pt x="1018240" y="1944306"/>
                  <a:pt x="1008316" y="1921877"/>
                </a:cubicBezTo>
                <a:cubicBezTo>
                  <a:pt x="982883" y="1864403"/>
                  <a:pt x="928002" y="1823883"/>
                  <a:pt x="863997" y="1815323"/>
                </a:cubicBezTo>
                <a:lnTo>
                  <a:pt x="860037" y="1844930"/>
                </a:lnTo>
                <a:cubicBezTo>
                  <a:pt x="913392" y="1852066"/>
                  <a:pt x="959204" y="1885560"/>
                  <a:pt x="980609" y="1933082"/>
                </a:cubicBezTo>
                <a:cubicBezTo>
                  <a:pt x="1003273" y="1983404"/>
                  <a:pt x="994934" y="2041310"/>
                  <a:pt x="958980" y="2083241"/>
                </a:cubicBezTo>
                <a:cubicBezTo>
                  <a:pt x="925070" y="2122789"/>
                  <a:pt x="871742" y="2142082"/>
                  <a:pt x="818586" y="2134033"/>
                </a:cubicBezTo>
                <a:lnTo>
                  <a:pt x="814069" y="2163562"/>
                </a:lnTo>
                <a:cubicBezTo>
                  <a:pt x="877846" y="2173235"/>
                  <a:pt x="941852" y="2149747"/>
                  <a:pt x="982425" y="2101780"/>
                </a:cubicBezTo>
                <a:lnTo>
                  <a:pt x="1015443" y="2028633"/>
                </a:lnTo>
                <a:cubicBezTo>
                  <a:pt x="1139831" y="2095808"/>
                  <a:pt x="1302751" y="2055001"/>
                  <a:pt x="1421331" y="1934029"/>
                </a:cubicBezTo>
                <a:cubicBezTo>
                  <a:pt x="1491194" y="2064971"/>
                  <a:pt x="1484003" y="2622644"/>
                  <a:pt x="1434621" y="2814287"/>
                </a:cubicBezTo>
                <a:cubicBezTo>
                  <a:pt x="1370629" y="2964850"/>
                  <a:pt x="1291598" y="3083879"/>
                  <a:pt x="1125035" y="3083879"/>
                </a:cubicBezTo>
                <a:cubicBezTo>
                  <a:pt x="976622" y="3083879"/>
                  <a:pt x="853248" y="2976677"/>
                  <a:pt x="835482" y="2834581"/>
                </a:cubicBezTo>
                <a:cubicBezTo>
                  <a:pt x="1001251" y="2760784"/>
                  <a:pt x="1101560" y="2608549"/>
                  <a:pt x="1075194" y="2460607"/>
                </a:cubicBezTo>
                <a:lnTo>
                  <a:pt x="1035713" y="2468996"/>
                </a:lnTo>
                <a:cubicBezTo>
                  <a:pt x="1060354" y="2611450"/>
                  <a:pt x="948194" y="2759243"/>
                  <a:pt x="773360" y="2817692"/>
                </a:cubicBezTo>
                <a:cubicBezTo>
                  <a:pt x="763867" y="2823239"/>
                  <a:pt x="753648" y="2823760"/>
                  <a:pt x="743309" y="2823760"/>
                </a:cubicBezTo>
                <a:cubicBezTo>
                  <a:pt x="576747" y="2823760"/>
                  <a:pt x="441721" y="2688734"/>
                  <a:pt x="441721" y="2522172"/>
                </a:cubicBezTo>
                <a:lnTo>
                  <a:pt x="459036" y="2436399"/>
                </a:lnTo>
                <a:lnTo>
                  <a:pt x="441721" y="2436399"/>
                </a:lnTo>
                <a:lnTo>
                  <a:pt x="441721" y="2427537"/>
                </a:lnTo>
                <a:cubicBezTo>
                  <a:pt x="305234" y="2414137"/>
                  <a:pt x="200762" y="2297266"/>
                  <a:pt x="200762" y="2155997"/>
                </a:cubicBezTo>
                <a:lnTo>
                  <a:pt x="217593" y="2072628"/>
                </a:lnTo>
                <a:cubicBezTo>
                  <a:pt x="89802" y="2019727"/>
                  <a:pt x="0" y="1893768"/>
                  <a:pt x="0" y="1746838"/>
                </a:cubicBezTo>
                <a:cubicBezTo>
                  <a:pt x="0" y="1665177"/>
                  <a:pt x="27737" y="1589996"/>
                  <a:pt x="75847" y="1531990"/>
                </a:cubicBezTo>
                <a:cubicBezTo>
                  <a:pt x="158816" y="1432590"/>
                  <a:pt x="276275" y="1387641"/>
                  <a:pt x="381353" y="1423131"/>
                </a:cubicBezTo>
                <a:lnTo>
                  <a:pt x="394263" y="1384911"/>
                </a:lnTo>
                <a:cubicBezTo>
                  <a:pt x="299825" y="1353014"/>
                  <a:pt x="197101" y="1376758"/>
                  <a:pt x="112642" y="1443556"/>
                </a:cubicBezTo>
                <a:cubicBezTo>
                  <a:pt x="74114" y="1395305"/>
                  <a:pt x="55810" y="1333244"/>
                  <a:pt x="55810" y="1266911"/>
                </a:cubicBezTo>
                <a:cubicBezTo>
                  <a:pt x="55810" y="1097473"/>
                  <a:pt x="175228" y="955927"/>
                  <a:pt x="334606" y="922383"/>
                </a:cubicBezTo>
                <a:cubicBezTo>
                  <a:pt x="497254" y="898036"/>
                  <a:pt x="645210" y="961827"/>
                  <a:pt x="694839" y="1079319"/>
                </a:cubicBezTo>
                <a:cubicBezTo>
                  <a:pt x="670482" y="1096114"/>
                  <a:pt x="651035" y="1119484"/>
                  <a:pt x="636636" y="1146893"/>
                </a:cubicBezTo>
                <a:cubicBezTo>
                  <a:pt x="598934" y="1218660"/>
                  <a:pt x="601627" y="1307205"/>
                  <a:pt x="643730" y="1380130"/>
                </a:cubicBezTo>
                <a:lnTo>
                  <a:pt x="677177" y="1360819"/>
                </a:lnTo>
                <a:cubicBezTo>
                  <a:pt x="642024" y="1299932"/>
                  <a:pt x="639299" y="1226219"/>
                  <a:pt x="669992" y="1166433"/>
                </a:cubicBezTo>
                <a:cubicBezTo>
                  <a:pt x="681439" y="1144136"/>
                  <a:pt x="696880" y="1125036"/>
                  <a:pt x="719376" y="1114815"/>
                </a:cubicBezTo>
                <a:lnTo>
                  <a:pt x="753521" y="1105667"/>
                </a:lnTo>
                <a:lnTo>
                  <a:pt x="747068" y="1089375"/>
                </a:lnTo>
                <a:cubicBezTo>
                  <a:pt x="775618" y="1073627"/>
                  <a:pt x="808756" y="1066440"/>
                  <a:pt x="843174" y="1068829"/>
                </a:cubicBezTo>
                <a:cubicBezTo>
                  <a:pt x="910177" y="1073482"/>
                  <a:pt x="971874" y="1113774"/>
                  <a:pt x="1005945" y="1175134"/>
                </a:cubicBezTo>
                <a:lnTo>
                  <a:pt x="1039750" y="1156458"/>
                </a:lnTo>
                <a:cubicBezTo>
                  <a:pt x="998956" y="1082934"/>
                  <a:pt x="924540" y="1035010"/>
                  <a:pt x="843662" y="1030172"/>
                </a:cubicBezTo>
                <a:cubicBezTo>
                  <a:pt x="804145" y="1027809"/>
                  <a:pt x="766021" y="1035895"/>
                  <a:pt x="732986" y="1053824"/>
                </a:cubicBezTo>
                <a:cubicBezTo>
                  <a:pt x="667861" y="924500"/>
                  <a:pt x="500732" y="853399"/>
                  <a:pt x="319377" y="879325"/>
                </a:cubicBezTo>
                <a:cubicBezTo>
                  <a:pt x="300989" y="843277"/>
                  <a:pt x="293334" y="802167"/>
                  <a:pt x="293334" y="759266"/>
                </a:cubicBezTo>
                <a:cubicBezTo>
                  <a:pt x="293334" y="639212"/>
                  <a:pt x="353287" y="533159"/>
                  <a:pt x="448596" y="474747"/>
                </a:cubicBezTo>
                <a:cubicBezTo>
                  <a:pt x="473964" y="344116"/>
                  <a:pt x="571545" y="239326"/>
                  <a:pt x="699138" y="207021"/>
                </a:cubicBezTo>
                <a:cubicBezTo>
                  <a:pt x="883688" y="175806"/>
                  <a:pt x="1051685" y="257594"/>
                  <a:pt x="1089767" y="399718"/>
                </a:cubicBezTo>
                <a:lnTo>
                  <a:pt x="1128734" y="389277"/>
                </a:lnTo>
                <a:cubicBezTo>
                  <a:pt x="1097563" y="272948"/>
                  <a:pt x="992084" y="191573"/>
                  <a:pt x="857834" y="171572"/>
                </a:cubicBezTo>
                <a:cubicBezTo>
                  <a:pt x="902623" y="69261"/>
                  <a:pt x="1005740" y="0"/>
                  <a:pt x="11250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2" name="Group 110"/>
          <p:cNvGrpSpPr/>
          <p:nvPr/>
        </p:nvGrpSpPr>
        <p:grpSpPr>
          <a:xfrm>
            <a:off x="5291981" y="2416730"/>
            <a:ext cx="501857" cy="554554"/>
            <a:chOff x="4835382" y="73243"/>
            <a:chExt cx="2920830" cy="3227535"/>
          </a:xfrm>
          <a:solidFill>
            <a:schemeClr val="accent4"/>
          </a:solidFill>
        </p:grpSpPr>
        <p:sp>
          <p:nvSpPr>
            <p:cNvPr id="73" name="Freeform 111"/>
            <p:cNvSpPr/>
            <p:nvPr/>
          </p:nvSpPr>
          <p:spPr>
            <a:xfrm>
              <a:off x="4835382" y="73243"/>
              <a:ext cx="2920830" cy="3227535"/>
            </a:xfrm>
            <a:custGeom>
              <a:avLst/>
              <a:gdLst>
                <a:gd name="connsiteX0" fmla="*/ 3030279 w 4784651"/>
                <a:gd name="connsiteY0" fmla="*/ 0 h 5890437"/>
                <a:gd name="connsiteX1" fmla="*/ 765544 w 4784651"/>
                <a:gd name="connsiteY1" fmla="*/ 1935126 h 5890437"/>
                <a:gd name="connsiteX2" fmla="*/ 0 w 4784651"/>
                <a:gd name="connsiteY2" fmla="*/ 3051544 h 5890437"/>
                <a:gd name="connsiteX3" fmla="*/ 510363 w 4784651"/>
                <a:gd name="connsiteY3" fmla="*/ 3327991 h 5890437"/>
                <a:gd name="connsiteX4" fmla="*/ 297711 w 4784651"/>
                <a:gd name="connsiteY4" fmla="*/ 3657600 h 5890437"/>
                <a:gd name="connsiteX5" fmla="*/ 489097 w 4784651"/>
                <a:gd name="connsiteY5" fmla="*/ 3870251 h 5890437"/>
                <a:gd name="connsiteX6" fmla="*/ 372139 w 4784651"/>
                <a:gd name="connsiteY6" fmla="*/ 4061637 h 5890437"/>
                <a:gd name="connsiteX7" fmla="*/ 563525 w 4784651"/>
                <a:gd name="connsiteY7" fmla="*/ 4316819 h 5890437"/>
                <a:gd name="connsiteX8" fmla="*/ 499730 w 4784651"/>
                <a:gd name="connsiteY8" fmla="*/ 4976037 h 5890437"/>
                <a:gd name="connsiteX9" fmla="*/ 1754372 w 4784651"/>
                <a:gd name="connsiteY9" fmla="*/ 5199321 h 5890437"/>
                <a:gd name="connsiteX10" fmla="*/ 1945758 w 4784651"/>
                <a:gd name="connsiteY10" fmla="*/ 5890437 h 5890437"/>
                <a:gd name="connsiteX11" fmla="*/ 4784651 w 4784651"/>
                <a:gd name="connsiteY11" fmla="*/ 5858540 h 5890437"/>
                <a:gd name="connsiteX12" fmla="*/ 4561367 w 4784651"/>
                <a:gd name="connsiteY12" fmla="*/ 4189228 h 5890437"/>
                <a:gd name="connsiteX13" fmla="*/ 3030279 w 4784651"/>
                <a:gd name="connsiteY13" fmla="*/ 0 h 5890437"/>
                <a:gd name="connsiteX0-1" fmla="*/ 3030279 w 4784651"/>
                <a:gd name="connsiteY0-2" fmla="*/ 114 h 5890551"/>
                <a:gd name="connsiteX1-3" fmla="*/ 765544 w 4784651"/>
                <a:gd name="connsiteY1-4" fmla="*/ 1935240 h 5890551"/>
                <a:gd name="connsiteX2-5" fmla="*/ 0 w 4784651"/>
                <a:gd name="connsiteY2-6" fmla="*/ 3051658 h 5890551"/>
                <a:gd name="connsiteX3-7" fmla="*/ 510363 w 4784651"/>
                <a:gd name="connsiteY3-8" fmla="*/ 3328105 h 5890551"/>
                <a:gd name="connsiteX4-9" fmla="*/ 297711 w 4784651"/>
                <a:gd name="connsiteY4-10" fmla="*/ 3657714 h 5890551"/>
                <a:gd name="connsiteX5-11" fmla="*/ 489097 w 4784651"/>
                <a:gd name="connsiteY5-12" fmla="*/ 3870365 h 5890551"/>
                <a:gd name="connsiteX6-13" fmla="*/ 372139 w 4784651"/>
                <a:gd name="connsiteY6-14" fmla="*/ 4061751 h 5890551"/>
                <a:gd name="connsiteX7-15" fmla="*/ 563525 w 4784651"/>
                <a:gd name="connsiteY7-16" fmla="*/ 4316933 h 5890551"/>
                <a:gd name="connsiteX8-17" fmla="*/ 499730 w 4784651"/>
                <a:gd name="connsiteY8-18" fmla="*/ 4976151 h 5890551"/>
                <a:gd name="connsiteX9-19" fmla="*/ 1754372 w 4784651"/>
                <a:gd name="connsiteY9-20" fmla="*/ 5199435 h 5890551"/>
                <a:gd name="connsiteX10-21" fmla="*/ 1945758 w 4784651"/>
                <a:gd name="connsiteY10-22" fmla="*/ 5890551 h 5890551"/>
                <a:gd name="connsiteX11-23" fmla="*/ 4784651 w 4784651"/>
                <a:gd name="connsiteY11-24" fmla="*/ 5858654 h 5890551"/>
                <a:gd name="connsiteX12-25" fmla="*/ 4561367 w 4784651"/>
                <a:gd name="connsiteY12-26" fmla="*/ 4189342 h 5890551"/>
                <a:gd name="connsiteX13-27" fmla="*/ 3030279 w 4784651"/>
                <a:gd name="connsiteY13-28" fmla="*/ 114 h 5890551"/>
                <a:gd name="connsiteX0-29" fmla="*/ 3030279 w 4784651"/>
                <a:gd name="connsiteY0-30" fmla="*/ 398 h 5890835"/>
                <a:gd name="connsiteX1-31" fmla="*/ 765544 w 4784651"/>
                <a:gd name="connsiteY1-32" fmla="*/ 1935524 h 5890835"/>
                <a:gd name="connsiteX2-33" fmla="*/ 0 w 4784651"/>
                <a:gd name="connsiteY2-34" fmla="*/ 3051942 h 5890835"/>
                <a:gd name="connsiteX3-35" fmla="*/ 510363 w 4784651"/>
                <a:gd name="connsiteY3-36" fmla="*/ 3328389 h 5890835"/>
                <a:gd name="connsiteX4-37" fmla="*/ 297711 w 4784651"/>
                <a:gd name="connsiteY4-38" fmla="*/ 3657998 h 5890835"/>
                <a:gd name="connsiteX5-39" fmla="*/ 489097 w 4784651"/>
                <a:gd name="connsiteY5-40" fmla="*/ 3870649 h 5890835"/>
                <a:gd name="connsiteX6-41" fmla="*/ 372139 w 4784651"/>
                <a:gd name="connsiteY6-42" fmla="*/ 4062035 h 5890835"/>
                <a:gd name="connsiteX7-43" fmla="*/ 563525 w 4784651"/>
                <a:gd name="connsiteY7-44" fmla="*/ 4317217 h 5890835"/>
                <a:gd name="connsiteX8-45" fmla="*/ 499730 w 4784651"/>
                <a:gd name="connsiteY8-46" fmla="*/ 4976435 h 5890835"/>
                <a:gd name="connsiteX9-47" fmla="*/ 1754372 w 4784651"/>
                <a:gd name="connsiteY9-48" fmla="*/ 5199719 h 5890835"/>
                <a:gd name="connsiteX10-49" fmla="*/ 1945758 w 4784651"/>
                <a:gd name="connsiteY10-50" fmla="*/ 5890835 h 5890835"/>
                <a:gd name="connsiteX11-51" fmla="*/ 4784651 w 4784651"/>
                <a:gd name="connsiteY11-52" fmla="*/ 5858938 h 5890835"/>
                <a:gd name="connsiteX12-53" fmla="*/ 4561367 w 4784651"/>
                <a:gd name="connsiteY12-54" fmla="*/ 4189626 h 5890835"/>
                <a:gd name="connsiteX13-55" fmla="*/ 3030279 w 4784651"/>
                <a:gd name="connsiteY13-56" fmla="*/ 398 h 5890835"/>
                <a:gd name="connsiteX0-57" fmla="*/ 3030279 w 5042277"/>
                <a:gd name="connsiteY0-58" fmla="*/ 663 h 5891100"/>
                <a:gd name="connsiteX1-59" fmla="*/ 765544 w 5042277"/>
                <a:gd name="connsiteY1-60" fmla="*/ 1935789 h 5891100"/>
                <a:gd name="connsiteX2-61" fmla="*/ 0 w 5042277"/>
                <a:gd name="connsiteY2-62" fmla="*/ 3052207 h 5891100"/>
                <a:gd name="connsiteX3-63" fmla="*/ 510363 w 5042277"/>
                <a:gd name="connsiteY3-64" fmla="*/ 3328654 h 5891100"/>
                <a:gd name="connsiteX4-65" fmla="*/ 297711 w 5042277"/>
                <a:gd name="connsiteY4-66" fmla="*/ 3658263 h 5891100"/>
                <a:gd name="connsiteX5-67" fmla="*/ 489097 w 5042277"/>
                <a:gd name="connsiteY5-68" fmla="*/ 3870914 h 5891100"/>
                <a:gd name="connsiteX6-69" fmla="*/ 372139 w 5042277"/>
                <a:gd name="connsiteY6-70" fmla="*/ 4062300 h 5891100"/>
                <a:gd name="connsiteX7-71" fmla="*/ 563525 w 5042277"/>
                <a:gd name="connsiteY7-72" fmla="*/ 4317482 h 5891100"/>
                <a:gd name="connsiteX8-73" fmla="*/ 499730 w 5042277"/>
                <a:gd name="connsiteY8-74" fmla="*/ 4976700 h 5891100"/>
                <a:gd name="connsiteX9-75" fmla="*/ 1754372 w 5042277"/>
                <a:gd name="connsiteY9-76" fmla="*/ 5199984 h 5891100"/>
                <a:gd name="connsiteX10-77" fmla="*/ 1945758 w 5042277"/>
                <a:gd name="connsiteY10-78" fmla="*/ 5891100 h 5891100"/>
                <a:gd name="connsiteX11-79" fmla="*/ 4784651 w 5042277"/>
                <a:gd name="connsiteY11-80" fmla="*/ 5859203 h 5891100"/>
                <a:gd name="connsiteX12-81" fmla="*/ 4561367 w 5042277"/>
                <a:gd name="connsiteY12-82" fmla="*/ 4189891 h 5891100"/>
                <a:gd name="connsiteX13-83" fmla="*/ 3030279 w 5042277"/>
                <a:gd name="connsiteY13-84" fmla="*/ 663 h 5891100"/>
                <a:gd name="connsiteX0-85" fmla="*/ 3030279 w 5316637"/>
                <a:gd name="connsiteY0-86" fmla="*/ 1079 h 5891516"/>
                <a:gd name="connsiteX1-87" fmla="*/ 765544 w 5316637"/>
                <a:gd name="connsiteY1-88" fmla="*/ 1936205 h 5891516"/>
                <a:gd name="connsiteX2-89" fmla="*/ 0 w 5316637"/>
                <a:gd name="connsiteY2-90" fmla="*/ 3052623 h 5891516"/>
                <a:gd name="connsiteX3-91" fmla="*/ 510363 w 5316637"/>
                <a:gd name="connsiteY3-92" fmla="*/ 3329070 h 5891516"/>
                <a:gd name="connsiteX4-93" fmla="*/ 297711 w 5316637"/>
                <a:gd name="connsiteY4-94" fmla="*/ 3658679 h 5891516"/>
                <a:gd name="connsiteX5-95" fmla="*/ 489097 w 5316637"/>
                <a:gd name="connsiteY5-96" fmla="*/ 3871330 h 5891516"/>
                <a:gd name="connsiteX6-97" fmla="*/ 372139 w 5316637"/>
                <a:gd name="connsiteY6-98" fmla="*/ 4062716 h 5891516"/>
                <a:gd name="connsiteX7-99" fmla="*/ 563525 w 5316637"/>
                <a:gd name="connsiteY7-100" fmla="*/ 4317898 h 5891516"/>
                <a:gd name="connsiteX8-101" fmla="*/ 499730 w 5316637"/>
                <a:gd name="connsiteY8-102" fmla="*/ 4977116 h 5891516"/>
                <a:gd name="connsiteX9-103" fmla="*/ 1754372 w 5316637"/>
                <a:gd name="connsiteY9-104" fmla="*/ 5200400 h 5891516"/>
                <a:gd name="connsiteX10-105" fmla="*/ 1945758 w 5316637"/>
                <a:gd name="connsiteY10-106" fmla="*/ 5891516 h 5891516"/>
                <a:gd name="connsiteX11-107" fmla="*/ 4784651 w 5316637"/>
                <a:gd name="connsiteY11-108" fmla="*/ 5859619 h 5891516"/>
                <a:gd name="connsiteX12-109" fmla="*/ 4890977 w 5316637"/>
                <a:gd name="connsiteY12-110" fmla="*/ 3520456 h 5891516"/>
                <a:gd name="connsiteX13-111" fmla="*/ 3030279 w 5316637"/>
                <a:gd name="connsiteY13-112" fmla="*/ 1079 h 5891516"/>
                <a:gd name="connsiteX0-113" fmla="*/ 3030279 w 5338934"/>
                <a:gd name="connsiteY0-114" fmla="*/ 561 h 5890998"/>
                <a:gd name="connsiteX1-115" fmla="*/ 765544 w 5338934"/>
                <a:gd name="connsiteY1-116" fmla="*/ 1935687 h 5890998"/>
                <a:gd name="connsiteX2-117" fmla="*/ 0 w 5338934"/>
                <a:gd name="connsiteY2-118" fmla="*/ 3052105 h 5890998"/>
                <a:gd name="connsiteX3-119" fmla="*/ 510363 w 5338934"/>
                <a:gd name="connsiteY3-120" fmla="*/ 3328552 h 5890998"/>
                <a:gd name="connsiteX4-121" fmla="*/ 297711 w 5338934"/>
                <a:gd name="connsiteY4-122" fmla="*/ 3658161 h 5890998"/>
                <a:gd name="connsiteX5-123" fmla="*/ 489097 w 5338934"/>
                <a:gd name="connsiteY5-124" fmla="*/ 3870812 h 5890998"/>
                <a:gd name="connsiteX6-125" fmla="*/ 372139 w 5338934"/>
                <a:gd name="connsiteY6-126" fmla="*/ 4062198 h 5890998"/>
                <a:gd name="connsiteX7-127" fmla="*/ 563525 w 5338934"/>
                <a:gd name="connsiteY7-128" fmla="*/ 4317380 h 5890998"/>
                <a:gd name="connsiteX8-129" fmla="*/ 499730 w 5338934"/>
                <a:gd name="connsiteY8-130" fmla="*/ 4976598 h 5890998"/>
                <a:gd name="connsiteX9-131" fmla="*/ 1754372 w 5338934"/>
                <a:gd name="connsiteY9-132" fmla="*/ 5199882 h 5890998"/>
                <a:gd name="connsiteX10-133" fmla="*/ 1945758 w 5338934"/>
                <a:gd name="connsiteY10-134" fmla="*/ 5890998 h 5890998"/>
                <a:gd name="connsiteX11-135" fmla="*/ 4784651 w 5338934"/>
                <a:gd name="connsiteY11-136" fmla="*/ 5859101 h 5890998"/>
                <a:gd name="connsiteX12-137" fmla="*/ 4890977 w 5338934"/>
                <a:gd name="connsiteY12-138" fmla="*/ 3519938 h 5890998"/>
                <a:gd name="connsiteX13-139" fmla="*/ 3030279 w 5338934"/>
                <a:gd name="connsiteY13-140" fmla="*/ 561 h 5890998"/>
                <a:gd name="connsiteX0-141" fmla="*/ 3030279 w 5381346"/>
                <a:gd name="connsiteY0-142" fmla="*/ 115 h 5890552"/>
                <a:gd name="connsiteX1-143" fmla="*/ 765544 w 5381346"/>
                <a:gd name="connsiteY1-144" fmla="*/ 1935241 h 5890552"/>
                <a:gd name="connsiteX2-145" fmla="*/ 0 w 5381346"/>
                <a:gd name="connsiteY2-146" fmla="*/ 3051659 h 5890552"/>
                <a:gd name="connsiteX3-147" fmla="*/ 510363 w 5381346"/>
                <a:gd name="connsiteY3-148" fmla="*/ 3328106 h 5890552"/>
                <a:gd name="connsiteX4-149" fmla="*/ 297711 w 5381346"/>
                <a:gd name="connsiteY4-150" fmla="*/ 3657715 h 5890552"/>
                <a:gd name="connsiteX5-151" fmla="*/ 489097 w 5381346"/>
                <a:gd name="connsiteY5-152" fmla="*/ 3870366 h 5890552"/>
                <a:gd name="connsiteX6-153" fmla="*/ 372139 w 5381346"/>
                <a:gd name="connsiteY6-154" fmla="*/ 4061752 h 5890552"/>
                <a:gd name="connsiteX7-155" fmla="*/ 563525 w 5381346"/>
                <a:gd name="connsiteY7-156" fmla="*/ 4316934 h 5890552"/>
                <a:gd name="connsiteX8-157" fmla="*/ 499730 w 5381346"/>
                <a:gd name="connsiteY8-158" fmla="*/ 4976152 h 5890552"/>
                <a:gd name="connsiteX9-159" fmla="*/ 1754372 w 5381346"/>
                <a:gd name="connsiteY9-160" fmla="*/ 5199436 h 5890552"/>
                <a:gd name="connsiteX10-161" fmla="*/ 1945758 w 5381346"/>
                <a:gd name="connsiteY10-162" fmla="*/ 5890552 h 5890552"/>
                <a:gd name="connsiteX11-163" fmla="*/ 4784651 w 5381346"/>
                <a:gd name="connsiteY11-164" fmla="*/ 5858655 h 5890552"/>
                <a:gd name="connsiteX12-165" fmla="*/ 4890977 w 5381346"/>
                <a:gd name="connsiteY12-166" fmla="*/ 3519492 h 5890552"/>
                <a:gd name="connsiteX13-167" fmla="*/ 3030279 w 5381346"/>
                <a:gd name="connsiteY13-168" fmla="*/ 115 h 5890552"/>
                <a:gd name="connsiteX0-169" fmla="*/ 3030279 w 5381346"/>
                <a:gd name="connsiteY0-170" fmla="*/ 115 h 5890552"/>
                <a:gd name="connsiteX1-171" fmla="*/ 765544 w 5381346"/>
                <a:gd name="connsiteY1-172" fmla="*/ 1935241 h 5890552"/>
                <a:gd name="connsiteX2-173" fmla="*/ 0 w 5381346"/>
                <a:gd name="connsiteY2-174" fmla="*/ 3051659 h 5890552"/>
                <a:gd name="connsiteX3-175" fmla="*/ 510363 w 5381346"/>
                <a:gd name="connsiteY3-176" fmla="*/ 3328106 h 5890552"/>
                <a:gd name="connsiteX4-177" fmla="*/ 297711 w 5381346"/>
                <a:gd name="connsiteY4-178" fmla="*/ 3657715 h 5890552"/>
                <a:gd name="connsiteX5-179" fmla="*/ 489097 w 5381346"/>
                <a:gd name="connsiteY5-180" fmla="*/ 3870366 h 5890552"/>
                <a:gd name="connsiteX6-181" fmla="*/ 372139 w 5381346"/>
                <a:gd name="connsiteY6-182" fmla="*/ 4061752 h 5890552"/>
                <a:gd name="connsiteX7-183" fmla="*/ 563525 w 5381346"/>
                <a:gd name="connsiteY7-184" fmla="*/ 4316934 h 5890552"/>
                <a:gd name="connsiteX8-185" fmla="*/ 499730 w 5381346"/>
                <a:gd name="connsiteY8-186" fmla="*/ 4976152 h 5890552"/>
                <a:gd name="connsiteX9-187" fmla="*/ 1754372 w 5381346"/>
                <a:gd name="connsiteY9-188" fmla="*/ 5199436 h 5890552"/>
                <a:gd name="connsiteX10-189" fmla="*/ 1945758 w 5381346"/>
                <a:gd name="connsiteY10-190" fmla="*/ 5890552 h 5890552"/>
                <a:gd name="connsiteX11-191" fmla="*/ 4784651 w 5381346"/>
                <a:gd name="connsiteY11-192" fmla="*/ 5858655 h 5890552"/>
                <a:gd name="connsiteX12-193" fmla="*/ 4890977 w 5381346"/>
                <a:gd name="connsiteY12-194" fmla="*/ 3519492 h 5890552"/>
                <a:gd name="connsiteX13-195" fmla="*/ 3030279 w 5381346"/>
                <a:gd name="connsiteY13-196" fmla="*/ 115 h 5890552"/>
                <a:gd name="connsiteX0-197" fmla="*/ 3030279 w 5381346"/>
                <a:gd name="connsiteY0-198" fmla="*/ 115 h 5890552"/>
                <a:gd name="connsiteX1-199" fmla="*/ 765544 w 5381346"/>
                <a:gd name="connsiteY1-200" fmla="*/ 1935241 h 5890552"/>
                <a:gd name="connsiteX2-201" fmla="*/ 0 w 5381346"/>
                <a:gd name="connsiteY2-202" fmla="*/ 3051659 h 5890552"/>
                <a:gd name="connsiteX3-203" fmla="*/ 510363 w 5381346"/>
                <a:gd name="connsiteY3-204" fmla="*/ 3328106 h 5890552"/>
                <a:gd name="connsiteX4-205" fmla="*/ 297711 w 5381346"/>
                <a:gd name="connsiteY4-206" fmla="*/ 3657715 h 5890552"/>
                <a:gd name="connsiteX5-207" fmla="*/ 489097 w 5381346"/>
                <a:gd name="connsiteY5-208" fmla="*/ 3870366 h 5890552"/>
                <a:gd name="connsiteX6-209" fmla="*/ 372139 w 5381346"/>
                <a:gd name="connsiteY6-210" fmla="*/ 4061752 h 5890552"/>
                <a:gd name="connsiteX7-211" fmla="*/ 563525 w 5381346"/>
                <a:gd name="connsiteY7-212" fmla="*/ 4316934 h 5890552"/>
                <a:gd name="connsiteX8-213" fmla="*/ 499730 w 5381346"/>
                <a:gd name="connsiteY8-214" fmla="*/ 4976152 h 5890552"/>
                <a:gd name="connsiteX9-215" fmla="*/ 1754372 w 5381346"/>
                <a:gd name="connsiteY9-216" fmla="*/ 5199436 h 5890552"/>
                <a:gd name="connsiteX10-217" fmla="*/ 1945758 w 5381346"/>
                <a:gd name="connsiteY10-218" fmla="*/ 5890552 h 5890552"/>
                <a:gd name="connsiteX11-219" fmla="*/ 4784651 w 5381346"/>
                <a:gd name="connsiteY11-220" fmla="*/ 5858655 h 5890552"/>
                <a:gd name="connsiteX12-221" fmla="*/ 4890977 w 5381346"/>
                <a:gd name="connsiteY12-222" fmla="*/ 3519492 h 5890552"/>
                <a:gd name="connsiteX13-223" fmla="*/ 3030279 w 5381346"/>
                <a:gd name="connsiteY13-224" fmla="*/ 115 h 5890552"/>
                <a:gd name="connsiteX0-225" fmla="*/ 3030279 w 5381346"/>
                <a:gd name="connsiteY0-226" fmla="*/ 115 h 5890552"/>
                <a:gd name="connsiteX1-227" fmla="*/ 765544 w 5381346"/>
                <a:gd name="connsiteY1-228" fmla="*/ 1935241 h 5890552"/>
                <a:gd name="connsiteX2-229" fmla="*/ 0 w 5381346"/>
                <a:gd name="connsiteY2-230" fmla="*/ 3051659 h 5890552"/>
                <a:gd name="connsiteX3-231" fmla="*/ 510363 w 5381346"/>
                <a:gd name="connsiteY3-232" fmla="*/ 3328106 h 5890552"/>
                <a:gd name="connsiteX4-233" fmla="*/ 297711 w 5381346"/>
                <a:gd name="connsiteY4-234" fmla="*/ 3657715 h 5890552"/>
                <a:gd name="connsiteX5-235" fmla="*/ 489097 w 5381346"/>
                <a:gd name="connsiteY5-236" fmla="*/ 3870366 h 5890552"/>
                <a:gd name="connsiteX6-237" fmla="*/ 372139 w 5381346"/>
                <a:gd name="connsiteY6-238" fmla="*/ 4061752 h 5890552"/>
                <a:gd name="connsiteX7-239" fmla="*/ 563525 w 5381346"/>
                <a:gd name="connsiteY7-240" fmla="*/ 4316934 h 5890552"/>
                <a:gd name="connsiteX8-241" fmla="*/ 499730 w 5381346"/>
                <a:gd name="connsiteY8-242" fmla="*/ 4976152 h 5890552"/>
                <a:gd name="connsiteX9-243" fmla="*/ 1754372 w 5381346"/>
                <a:gd name="connsiteY9-244" fmla="*/ 5199436 h 5890552"/>
                <a:gd name="connsiteX10-245" fmla="*/ 1945758 w 5381346"/>
                <a:gd name="connsiteY10-246" fmla="*/ 5890552 h 5890552"/>
                <a:gd name="connsiteX11-247" fmla="*/ 4784651 w 5381346"/>
                <a:gd name="connsiteY11-248" fmla="*/ 5858655 h 5890552"/>
                <a:gd name="connsiteX12-249" fmla="*/ 4890977 w 5381346"/>
                <a:gd name="connsiteY12-250" fmla="*/ 3519492 h 5890552"/>
                <a:gd name="connsiteX13-251" fmla="*/ 3030279 w 5381346"/>
                <a:gd name="connsiteY13-252" fmla="*/ 115 h 5890552"/>
                <a:gd name="connsiteX0-253" fmla="*/ 3030279 w 5381346"/>
                <a:gd name="connsiteY0-254" fmla="*/ 115 h 5890552"/>
                <a:gd name="connsiteX1-255" fmla="*/ 765544 w 5381346"/>
                <a:gd name="connsiteY1-256" fmla="*/ 1935241 h 5890552"/>
                <a:gd name="connsiteX2-257" fmla="*/ 0 w 5381346"/>
                <a:gd name="connsiteY2-258" fmla="*/ 3051659 h 5890552"/>
                <a:gd name="connsiteX3-259" fmla="*/ 510363 w 5381346"/>
                <a:gd name="connsiteY3-260" fmla="*/ 3328106 h 5890552"/>
                <a:gd name="connsiteX4-261" fmla="*/ 297711 w 5381346"/>
                <a:gd name="connsiteY4-262" fmla="*/ 3657715 h 5890552"/>
                <a:gd name="connsiteX5-263" fmla="*/ 489097 w 5381346"/>
                <a:gd name="connsiteY5-264" fmla="*/ 3870366 h 5890552"/>
                <a:gd name="connsiteX6-265" fmla="*/ 372139 w 5381346"/>
                <a:gd name="connsiteY6-266" fmla="*/ 4061752 h 5890552"/>
                <a:gd name="connsiteX7-267" fmla="*/ 563525 w 5381346"/>
                <a:gd name="connsiteY7-268" fmla="*/ 4316934 h 5890552"/>
                <a:gd name="connsiteX8-269" fmla="*/ 499730 w 5381346"/>
                <a:gd name="connsiteY8-270" fmla="*/ 4976152 h 5890552"/>
                <a:gd name="connsiteX9-271" fmla="*/ 1754372 w 5381346"/>
                <a:gd name="connsiteY9-272" fmla="*/ 5199436 h 5890552"/>
                <a:gd name="connsiteX10-273" fmla="*/ 1945758 w 5381346"/>
                <a:gd name="connsiteY10-274" fmla="*/ 5890552 h 5890552"/>
                <a:gd name="connsiteX11-275" fmla="*/ 4784651 w 5381346"/>
                <a:gd name="connsiteY11-276" fmla="*/ 5858655 h 5890552"/>
                <a:gd name="connsiteX12-277" fmla="*/ 4890977 w 5381346"/>
                <a:gd name="connsiteY12-278" fmla="*/ 3519492 h 5890552"/>
                <a:gd name="connsiteX13-279" fmla="*/ 3030279 w 5381346"/>
                <a:gd name="connsiteY13-280" fmla="*/ 115 h 5890552"/>
                <a:gd name="connsiteX0-281" fmla="*/ 3030279 w 5381346"/>
                <a:gd name="connsiteY0-282" fmla="*/ 175 h 5890612"/>
                <a:gd name="connsiteX1-283" fmla="*/ 765544 w 5381346"/>
                <a:gd name="connsiteY1-284" fmla="*/ 1935301 h 5890612"/>
                <a:gd name="connsiteX2-285" fmla="*/ 0 w 5381346"/>
                <a:gd name="connsiteY2-286" fmla="*/ 3051719 h 5890612"/>
                <a:gd name="connsiteX3-287" fmla="*/ 510363 w 5381346"/>
                <a:gd name="connsiteY3-288" fmla="*/ 3328166 h 5890612"/>
                <a:gd name="connsiteX4-289" fmla="*/ 297711 w 5381346"/>
                <a:gd name="connsiteY4-290" fmla="*/ 3657775 h 5890612"/>
                <a:gd name="connsiteX5-291" fmla="*/ 489097 w 5381346"/>
                <a:gd name="connsiteY5-292" fmla="*/ 3870426 h 5890612"/>
                <a:gd name="connsiteX6-293" fmla="*/ 372139 w 5381346"/>
                <a:gd name="connsiteY6-294" fmla="*/ 4061812 h 5890612"/>
                <a:gd name="connsiteX7-295" fmla="*/ 563525 w 5381346"/>
                <a:gd name="connsiteY7-296" fmla="*/ 4316994 h 5890612"/>
                <a:gd name="connsiteX8-297" fmla="*/ 499730 w 5381346"/>
                <a:gd name="connsiteY8-298" fmla="*/ 4976212 h 5890612"/>
                <a:gd name="connsiteX9-299" fmla="*/ 1754372 w 5381346"/>
                <a:gd name="connsiteY9-300" fmla="*/ 5199496 h 5890612"/>
                <a:gd name="connsiteX10-301" fmla="*/ 1945758 w 5381346"/>
                <a:gd name="connsiteY10-302" fmla="*/ 5890612 h 5890612"/>
                <a:gd name="connsiteX11-303" fmla="*/ 4784651 w 5381346"/>
                <a:gd name="connsiteY11-304" fmla="*/ 5858715 h 5890612"/>
                <a:gd name="connsiteX12-305" fmla="*/ 4890977 w 5381346"/>
                <a:gd name="connsiteY12-306" fmla="*/ 3519552 h 5890612"/>
                <a:gd name="connsiteX13-307" fmla="*/ 3030279 w 5381346"/>
                <a:gd name="connsiteY13-308" fmla="*/ 175 h 5890612"/>
                <a:gd name="connsiteX0-309" fmla="*/ 3030279 w 5381346"/>
                <a:gd name="connsiteY0-310" fmla="*/ 1733 h 5892170"/>
                <a:gd name="connsiteX1-311" fmla="*/ 0 w 5381346"/>
                <a:gd name="connsiteY1-312" fmla="*/ 3053277 h 5892170"/>
                <a:gd name="connsiteX2-313" fmla="*/ 510363 w 5381346"/>
                <a:gd name="connsiteY2-314" fmla="*/ 3329724 h 5892170"/>
                <a:gd name="connsiteX3-315" fmla="*/ 297711 w 5381346"/>
                <a:gd name="connsiteY3-316" fmla="*/ 3659333 h 5892170"/>
                <a:gd name="connsiteX4-317" fmla="*/ 489097 w 5381346"/>
                <a:gd name="connsiteY4-318" fmla="*/ 3871984 h 5892170"/>
                <a:gd name="connsiteX5-319" fmla="*/ 372139 w 5381346"/>
                <a:gd name="connsiteY5-320" fmla="*/ 4063370 h 5892170"/>
                <a:gd name="connsiteX6-321" fmla="*/ 563525 w 5381346"/>
                <a:gd name="connsiteY6-322" fmla="*/ 4318552 h 5892170"/>
                <a:gd name="connsiteX7-323" fmla="*/ 499730 w 5381346"/>
                <a:gd name="connsiteY7-324" fmla="*/ 4977770 h 5892170"/>
                <a:gd name="connsiteX8-325" fmla="*/ 1754372 w 5381346"/>
                <a:gd name="connsiteY8-326" fmla="*/ 5201054 h 5892170"/>
                <a:gd name="connsiteX9-327" fmla="*/ 1945758 w 5381346"/>
                <a:gd name="connsiteY9-328" fmla="*/ 5892170 h 5892170"/>
                <a:gd name="connsiteX10-329" fmla="*/ 4784651 w 5381346"/>
                <a:gd name="connsiteY10-330" fmla="*/ 5860273 h 5892170"/>
                <a:gd name="connsiteX11-331" fmla="*/ 4890977 w 5381346"/>
                <a:gd name="connsiteY11-332" fmla="*/ 3521110 h 5892170"/>
                <a:gd name="connsiteX12-333" fmla="*/ 3030279 w 5381346"/>
                <a:gd name="connsiteY12-334" fmla="*/ 1733 h 5892170"/>
                <a:gd name="connsiteX0-335" fmla="*/ 3030279 w 5381346"/>
                <a:gd name="connsiteY0-336" fmla="*/ 4 h 5890441"/>
                <a:gd name="connsiteX1-337" fmla="*/ 0 w 5381346"/>
                <a:gd name="connsiteY1-338" fmla="*/ 3051548 h 5890441"/>
                <a:gd name="connsiteX2-339" fmla="*/ 510363 w 5381346"/>
                <a:gd name="connsiteY2-340" fmla="*/ 3327995 h 5890441"/>
                <a:gd name="connsiteX3-341" fmla="*/ 297711 w 5381346"/>
                <a:gd name="connsiteY3-342" fmla="*/ 3657604 h 5890441"/>
                <a:gd name="connsiteX4-343" fmla="*/ 489097 w 5381346"/>
                <a:gd name="connsiteY4-344" fmla="*/ 3870255 h 5890441"/>
                <a:gd name="connsiteX5-345" fmla="*/ 372139 w 5381346"/>
                <a:gd name="connsiteY5-346" fmla="*/ 4061641 h 5890441"/>
                <a:gd name="connsiteX6-347" fmla="*/ 563525 w 5381346"/>
                <a:gd name="connsiteY6-348" fmla="*/ 4316823 h 5890441"/>
                <a:gd name="connsiteX7-349" fmla="*/ 499730 w 5381346"/>
                <a:gd name="connsiteY7-350" fmla="*/ 4976041 h 5890441"/>
                <a:gd name="connsiteX8-351" fmla="*/ 1754372 w 5381346"/>
                <a:gd name="connsiteY8-352" fmla="*/ 5199325 h 5890441"/>
                <a:gd name="connsiteX9-353" fmla="*/ 1945758 w 5381346"/>
                <a:gd name="connsiteY9-354" fmla="*/ 5890441 h 5890441"/>
                <a:gd name="connsiteX10-355" fmla="*/ 4784651 w 5381346"/>
                <a:gd name="connsiteY10-356" fmla="*/ 5858544 h 5890441"/>
                <a:gd name="connsiteX11-357" fmla="*/ 4890977 w 5381346"/>
                <a:gd name="connsiteY11-358" fmla="*/ 3519381 h 5890441"/>
                <a:gd name="connsiteX12-359" fmla="*/ 3030279 w 5381346"/>
                <a:gd name="connsiteY12-360" fmla="*/ 4 h 5890441"/>
                <a:gd name="connsiteX0-361" fmla="*/ 3040277 w 5391344"/>
                <a:gd name="connsiteY0-362" fmla="*/ 4 h 5890441"/>
                <a:gd name="connsiteX1-363" fmla="*/ 9998 w 5391344"/>
                <a:gd name="connsiteY1-364" fmla="*/ 3051548 h 5890441"/>
                <a:gd name="connsiteX2-365" fmla="*/ 520361 w 5391344"/>
                <a:gd name="connsiteY2-366" fmla="*/ 3327995 h 5890441"/>
                <a:gd name="connsiteX3-367" fmla="*/ 307709 w 5391344"/>
                <a:gd name="connsiteY3-368" fmla="*/ 3657604 h 5890441"/>
                <a:gd name="connsiteX4-369" fmla="*/ 499095 w 5391344"/>
                <a:gd name="connsiteY4-370" fmla="*/ 3870255 h 5890441"/>
                <a:gd name="connsiteX5-371" fmla="*/ 382137 w 5391344"/>
                <a:gd name="connsiteY5-372" fmla="*/ 4061641 h 5890441"/>
                <a:gd name="connsiteX6-373" fmla="*/ 573523 w 5391344"/>
                <a:gd name="connsiteY6-374" fmla="*/ 4316823 h 5890441"/>
                <a:gd name="connsiteX7-375" fmla="*/ 509728 w 5391344"/>
                <a:gd name="connsiteY7-376" fmla="*/ 4976041 h 5890441"/>
                <a:gd name="connsiteX8-377" fmla="*/ 1764370 w 5391344"/>
                <a:gd name="connsiteY8-378" fmla="*/ 5199325 h 5890441"/>
                <a:gd name="connsiteX9-379" fmla="*/ 1955756 w 5391344"/>
                <a:gd name="connsiteY9-380" fmla="*/ 5890441 h 5890441"/>
                <a:gd name="connsiteX10-381" fmla="*/ 4794649 w 5391344"/>
                <a:gd name="connsiteY10-382" fmla="*/ 5858544 h 5890441"/>
                <a:gd name="connsiteX11-383" fmla="*/ 4900975 w 5391344"/>
                <a:gd name="connsiteY11-384" fmla="*/ 3519381 h 5890441"/>
                <a:gd name="connsiteX12-385" fmla="*/ 3040277 w 5391344"/>
                <a:gd name="connsiteY12-386" fmla="*/ 4 h 5890441"/>
                <a:gd name="connsiteX0-387" fmla="*/ 3040277 w 5391344"/>
                <a:gd name="connsiteY0-388" fmla="*/ 4 h 5890441"/>
                <a:gd name="connsiteX1-389" fmla="*/ 9998 w 5391344"/>
                <a:gd name="connsiteY1-390" fmla="*/ 3051548 h 5890441"/>
                <a:gd name="connsiteX2-391" fmla="*/ 520361 w 5391344"/>
                <a:gd name="connsiteY2-392" fmla="*/ 3327995 h 5890441"/>
                <a:gd name="connsiteX3-393" fmla="*/ 307709 w 5391344"/>
                <a:gd name="connsiteY3-394" fmla="*/ 3657604 h 5890441"/>
                <a:gd name="connsiteX4-395" fmla="*/ 499095 w 5391344"/>
                <a:gd name="connsiteY4-396" fmla="*/ 3870255 h 5890441"/>
                <a:gd name="connsiteX5-397" fmla="*/ 382137 w 5391344"/>
                <a:gd name="connsiteY5-398" fmla="*/ 4061641 h 5890441"/>
                <a:gd name="connsiteX6-399" fmla="*/ 573523 w 5391344"/>
                <a:gd name="connsiteY6-400" fmla="*/ 4316823 h 5890441"/>
                <a:gd name="connsiteX7-401" fmla="*/ 509728 w 5391344"/>
                <a:gd name="connsiteY7-402" fmla="*/ 4976041 h 5890441"/>
                <a:gd name="connsiteX8-403" fmla="*/ 1764370 w 5391344"/>
                <a:gd name="connsiteY8-404" fmla="*/ 5199325 h 5890441"/>
                <a:gd name="connsiteX9-405" fmla="*/ 1955756 w 5391344"/>
                <a:gd name="connsiteY9-406" fmla="*/ 5890441 h 5890441"/>
                <a:gd name="connsiteX10-407" fmla="*/ 4794649 w 5391344"/>
                <a:gd name="connsiteY10-408" fmla="*/ 5858544 h 5890441"/>
                <a:gd name="connsiteX11-409" fmla="*/ 4900975 w 5391344"/>
                <a:gd name="connsiteY11-410" fmla="*/ 3519381 h 5890441"/>
                <a:gd name="connsiteX12-411" fmla="*/ 3040277 w 5391344"/>
                <a:gd name="connsiteY12-412" fmla="*/ 4 h 5890441"/>
                <a:gd name="connsiteX0-413" fmla="*/ 3030279 w 5381346"/>
                <a:gd name="connsiteY0-414" fmla="*/ 92120 h 5982557"/>
                <a:gd name="connsiteX1-415" fmla="*/ 914399 w 5381346"/>
                <a:gd name="connsiteY1-416" fmla="*/ 1187274 h 5982557"/>
                <a:gd name="connsiteX2-417" fmla="*/ 0 w 5381346"/>
                <a:gd name="connsiteY2-418" fmla="*/ 3143664 h 5982557"/>
                <a:gd name="connsiteX3-419" fmla="*/ 510363 w 5381346"/>
                <a:gd name="connsiteY3-420" fmla="*/ 3420111 h 5982557"/>
                <a:gd name="connsiteX4-421" fmla="*/ 297711 w 5381346"/>
                <a:gd name="connsiteY4-422" fmla="*/ 3749720 h 5982557"/>
                <a:gd name="connsiteX5-423" fmla="*/ 489097 w 5381346"/>
                <a:gd name="connsiteY5-424" fmla="*/ 3962371 h 5982557"/>
                <a:gd name="connsiteX6-425" fmla="*/ 372139 w 5381346"/>
                <a:gd name="connsiteY6-426" fmla="*/ 4153757 h 5982557"/>
                <a:gd name="connsiteX7-427" fmla="*/ 563525 w 5381346"/>
                <a:gd name="connsiteY7-428" fmla="*/ 4408939 h 5982557"/>
                <a:gd name="connsiteX8-429" fmla="*/ 499730 w 5381346"/>
                <a:gd name="connsiteY8-430" fmla="*/ 5068157 h 5982557"/>
                <a:gd name="connsiteX9-431" fmla="*/ 1754372 w 5381346"/>
                <a:gd name="connsiteY9-432" fmla="*/ 5291441 h 5982557"/>
                <a:gd name="connsiteX10-433" fmla="*/ 1945758 w 5381346"/>
                <a:gd name="connsiteY10-434" fmla="*/ 5982557 h 5982557"/>
                <a:gd name="connsiteX11-435" fmla="*/ 4784651 w 5381346"/>
                <a:gd name="connsiteY11-436" fmla="*/ 5950660 h 5982557"/>
                <a:gd name="connsiteX12-437" fmla="*/ 4890977 w 5381346"/>
                <a:gd name="connsiteY12-438" fmla="*/ 3611497 h 5982557"/>
                <a:gd name="connsiteX13-439" fmla="*/ 3030279 w 5381346"/>
                <a:gd name="connsiteY13-440" fmla="*/ 92120 h 5982557"/>
                <a:gd name="connsiteX0-441" fmla="*/ 3030279 w 5381346"/>
                <a:gd name="connsiteY0-442" fmla="*/ 94250 h 5984687"/>
                <a:gd name="connsiteX1-443" fmla="*/ 914399 w 5381346"/>
                <a:gd name="connsiteY1-444" fmla="*/ 1189404 h 5984687"/>
                <a:gd name="connsiteX2-445" fmla="*/ 0 w 5381346"/>
                <a:gd name="connsiteY2-446" fmla="*/ 3145794 h 5984687"/>
                <a:gd name="connsiteX3-447" fmla="*/ 510363 w 5381346"/>
                <a:gd name="connsiteY3-448" fmla="*/ 3422241 h 5984687"/>
                <a:gd name="connsiteX4-449" fmla="*/ 297711 w 5381346"/>
                <a:gd name="connsiteY4-450" fmla="*/ 3751850 h 5984687"/>
                <a:gd name="connsiteX5-451" fmla="*/ 489097 w 5381346"/>
                <a:gd name="connsiteY5-452" fmla="*/ 3964501 h 5984687"/>
                <a:gd name="connsiteX6-453" fmla="*/ 372139 w 5381346"/>
                <a:gd name="connsiteY6-454" fmla="*/ 4155887 h 5984687"/>
                <a:gd name="connsiteX7-455" fmla="*/ 563525 w 5381346"/>
                <a:gd name="connsiteY7-456" fmla="*/ 4411069 h 5984687"/>
                <a:gd name="connsiteX8-457" fmla="*/ 499730 w 5381346"/>
                <a:gd name="connsiteY8-458" fmla="*/ 5070287 h 5984687"/>
                <a:gd name="connsiteX9-459" fmla="*/ 1754372 w 5381346"/>
                <a:gd name="connsiteY9-460" fmla="*/ 5293571 h 5984687"/>
                <a:gd name="connsiteX10-461" fmla="*/ 1945758 w 5381346"/>
                <a:gd name="connsiteY10-462" fmla="*/ 5984687 h 5984687"/>
                <a:gd name="connsiteX11-463" fmla="*/ 4784651 w 5381346"/>
                <a:gd name="connsiteY11-464" fmla="*/ 5952790 h 5984687"/>
                <a:gd name="connsiteX12-465" fmla="*/ 4890977 w 5381346"/>
                <a:gd name="connsiteY12-466" fmla="*/ 3613627 h 5984687"/>
                <a:gd name="connsiteX13-467" fmla="*/ 3030279 w 5381346"/>
                <a:gd name="connsiteY13-468" fmla="*/ 94250 h 5984687"/>
                <a:gd name="connsiteX0-469" fmla="*/ 3030279 w 5381346"/>
                <a:gd name="connsiteY0-470" fmla="*/ 0 h 5890437"/>
                <a:gd name="connsiteX1-471" fmla="*/ 914399 w 5381346"/>
                <a:gd name="connsiteY1-472" fmla="*/ 1095154 h 5890437"/>
                <a:gd name="connsiteX2-473" fmla="*/ 0 w 5381346"/>
                <a:gd name="connsiteY2-474" fmla="*/ 3051544 h 5890437"/>
                <a:gd name="connsiteX3-475" fmla="*/ 510363 w 5381346"/>
                <a:gd name="connsiteY3-476" fmla="*/ 3327991 h 5890437"/>
                <a:gd name="connsiteX4-477" fmla="*/ 297711 w 5381346"/>
                <a:gd name="connsiteY4-478" fmla="*/ 3657600 h 5890437"/>
                <a:gd name="connsiteX5-479" fmla="*/ 489097 w 5381346"/>
                <a:gd name="connsiteY5-480" fmla="*/ 3870251 h 5890437"/>
                <a:gd name="connsiteX6-481" fmla="*/ 372139 w 5381346"/>
                <a:gd name="connsiteY6-482" fmla="*/ 4061637 h 5890437"/>
                <a:gd name="connsiteX7-483" fmla="*/ 563525 w 5381346"/>
                <a:gd name="connsiteY7-484" fmla="*/ 4316819 h 5890437"/>
                <a:gd name="connsiteX8-485" fmla="*/ 499730 w 5381346"/>
                <a:gd name="connsiteY8-486" fmla="*/ 4976037 h 5890437"/>
                <a:gd name="connsiteX9-487" fmla="*/ 1754372 w 5381346"/>
                <a:gd name="connsiteY9-488" fmla="*/ 5199321 h 5890437"/>
                <a:gd name="connsiteX10-489" fmla="*/ 1945758 w 5381346"/>
                <a:gd name="connsiteY10-490" fmla="*/ 5890437 h 5890437"/>
                <a:gd name="connsiteX11-491" fmla="*/ 4784651 w 5381346"/>
                <a:gd name="connsiteY11-492" fmla="*/ 5858540 h 5890437"/>
                <a:gd name="connsiteX12-493" fmla="*/ 4890977 w 5381346"/>
                <a:gd name="connsiteY12-494" fmla="*/ 3519377 h 5890437"/>
                <a:gd name="connsiteX13-495" fmla="*/ 3030279 w 5381346"/>
                <a:gd name="connsiteY13-496" fmla="*/ 0 h 5890437"/>
                <a:gd name="connsiteX0-497" fmla="*/ 3030279 w 5381346"/>
                <a:gd name="connsiteY0-498" fmla="*/ 0 h 5890437"/>
                <a:gd name="connsiteX1-499" fmla="*/ 914399 w 5381346"/>
                <a:gd name="connsiteY1-500" fmla="*/ 1095154 h 5890437"/>
                <a:gd name="connsiteX2-501" fmla="*/ 0 w 5381346"/>
                <a:gd name="connsiteY2-502" fmla="*/ 3051544 h 5890437"/>
                <a:gd name="connsiteX3-503" fmla="*/ 510363 w 5381346"/>
                <a:gd name="connsiteY3-504" fmla="*/ 3327991 h 5890437"/>
                <a:gd name="connsiteX4-505" fmla="*/ 297711 w 5381346"/>
                <a:gd name="connsiteY4-506" fmla="*/ 3657600 h 5890437"/>
                <a:gd name="connsiteX5-507" fmla="*/ 489097 w 5381346"/>
                <a:gd name="connsiteY5-508" fmla="*/ 3870251 h 5890437"/>
                <a:gd name="connsiteX6-509" fmla="*/ 372139 w 5381346"/>
                <a:gd name="connsiteY6-510" fmla="*/ 4061637 h 5890437"/>
                <a:gd name="connsiteX7-511" fmla="*/ 563525 w 5381346"/>
                <a:gd name="connsiteY7-512" fmla="*/ 4316819 h 5890437"/>
                <a:gd name="connsiteX8-513" fmla="*/ 499730 w 5381346"/>
                <a:gd name="connsiteY8-514" fmla="*/ 4976037 h 5890437"/>
                <a:gd name="connsiteX9-515" fmla="*/ 1754372 w 5381346"/>
                <a:gd name="connsiteY9-516" fmla="*/ 5199321 h 5890437"/>
                <a:gd name="connsiteX10-517" fmla="*/ 1945758 w 5381346"/>
                <a:gd name="connsiteY10-518" fmla="*/ 5890437 h 5890437"/>
                <a:gd name="connsiteX11-519" fmla="*/ 4784651 w 5381346"/>
                <a:gd name="connsiteY11-520" fmla="*/ 5858540 h 5890437"/>
                <a:gd name="connsiteX12-521" fmla="*/ 4890977 w 5381346"/>
                <a:gd name="connsiteY12-522" fmla="*/ 3519377 h 5890437"/>
                <a:gd name="connsiteX13-523" fmla="*/ 3030279 w 5381346"/>
                <a:gd name="connsiteY13-524" fmla="*/ 0 h 5890437"/>
                <a:gd name="connsiteX0-525" fmla="*/ 3030726 w 5381793"/>
                <a:gd name="connsiteY0-526" fmla="*/ 0 h 5890437"/>
                <a:gd name="connsiteX1-527" fmla="*/ 914846 w 5381793"/>
                <a:gd name="connsiteY1-528" fmla="*/ 1095154 h 5890437"/>
                <a:gd name="connsiteX2-529" fmla="*/ 649032 w 5381793"/>
                <a:gd name="connsiteY2-530" fmla="*/ 2137144 h 5890437"/>
                <a:gd name="connsiteX3-531" fmla="*/ 447 w 5381793"/>
                <a:gd name="connsiteY3-532" fmla="*/ 3051544 h 5890437"/>
                <a:gd name="connsiteX4-533" fmla="*/ 510810 w 5381793"/>
                <a:gd name="connsiteY4-534" fmla="*/ 3327991 h 5890437"/>
                <a:gd name="connsiteX5-535" fmla="*/ 298158 w 5381793"/>
                <a:gd name="connsiteY5-536" fmla="*/ 3657600 h 5890437"/>
                <a:gd name="connsiteX6-537" fmla="*/ 489544 w 5381793"/>
                <a:gd name="connsiteY6-538" fmla="*/ 3870251 h 5890437"/>
                <a:gd name="connsiteX7-539" fmla="*/ 372586 w 5381793"/>
                <a:gd name="connsiteY7-540" fmla="*/ 4061637 h 5890437"/>
                <a:gd name="connsiteX8-541" fmla="*/ 563972 w 5381793"/>
                <a:gd name="connsiteY8-542" fmla="*/ 4316819 h 5890437"/>
                <a:gd name="connsiteX9-543" fmla="*/ 500177 w 5381793"/>
                <a:gd name="connsiteY9-544" fmla="*/ 4976037 h 5890437"/>
                <a:gd name="connsiteX10-545" fmla="*/ 1754819 w 5381793"/>
                <a:gd name="connsiteY10-546" fmla="*/ 5199321 h 5890437"/>
                <a:gd name="connsiteX11-547" fmla="*/ 1946205 w 5381793"/>
                <a:gd name="connsiteY11-548" fmla="*/ 5890437 h 5890437"/>
                <a:gd name="connsiteX12-549" fmla="*/ 4785098 w 5381793"/>
                <a:gd name="connsiteY12-550" fmla="*/ 5858540 h 5890437"/>
                <a:gd name="connsiteX13-551" fmla="*/ 4891424 w 5381793"/>
                <a:gd name="connsiteY13-552" fmla="*/ 3519377 h 5890437"/>
                <a:gd name="connsiteX14" fmla="*/ 3030726 w 5381793"/>
                <a:gd name="connsiteY14" fmla="*/ 0 h 5890437"/>
                <a:gd name="connsiteX0-553" fmla="*/ 3030726 w 5381793"/>
                <a:gd name="connsiteY0-554" fmla="*/ 0 h 5890437"/>
                <a:gd name="connsiteX1-555" fmla="*/ 914846 w 5381793"/>
                <a:gd name="connsiteY1-556" fmla="*/ 1095154 h 5890437"/>
                <a:gd name="connsiteX2-557" fmla="*/ 649032 w 5381793"/>
                <a:gd name="connsiteY2-558" fmla="*/ 2137144 h 5890437"/>
                <a:gd name="connsiteX3-559" fmla="*/ 447 w 5381793"/>
                <a:gd name="connsiteY3-560" fmla="*/ 3051544 h 5890437"/>
                <a:gd name="connsiteX4-561" fmla="*/ 510810 w 5381793"/>
                <a:gd name="connsiteY4-562" fmla="*/ 3327991 h 5890437"/>
                <a:gd name="connsiteX5-563" fmla="*/ 298158 w 5381793"/>
                <a:gd name="connsiteY5-564" fmla="*/ 3657600 h 5890437"/>
                <a:gd name="connsiteX6-565" fmla="*/ 489544 w 5381793"/>
                <a:gd name="connsiteY6-566" fmla="*/ 3870251 h 5890437"/>
                <a:gd name="connsiteX7-567" fmla="*/ 372586 w 5381793"/>
                <a:gd name="connsiteY7-568" fmla="*/ 4061637 h 5890437"/>
                <a:gd name="connsiteX8-569" fmla="*/ 563972 w 5381793"/>
                <a:gd name="connsiteY8-570" fmla="*/ 4316819 h 5890437"/>
                <a:gd name="connsiteX9-571" fmla="*/ 500177 w 5381793"/>
                <a:gd name="connsiteY9-572" fmla="*/ 4976037 h 5890437"/>
                <a:gd name="connsiteX10-573" fmla="*/ 1754819 w 5381793"/>
                <a:gd name="connsiteY10-574" fmla="*/ 5199321 h 5890437"/>
                <a:gd name="connsiteX11-575" fmla="*/ 1946205 w 5381793"/>
                <a:gd name="connsiteY11-576" fmla="*/ 5890437 h 5890437"/>
                <a:gd name="connsiteX12-577" fmla="*/ 4785098 w 5381793"/>
                <a:gd name="connsiteY12-578" fmla="*/ 5858540 h 5890437"/>
                <a:gd name="connsiteX13-579" fmla="*/ 4891424 w 5381793"/>
                <a:gd name="connsiteY13-580" fmla="*/ 3519377 h 5890437"/>
                <a:gd name="connsiteX14-581" fmla="*/ 3030726 w 5381793"/>
                <a:gd name="connsiteY14-582" fmla="*/ 0 h 5890437"/>
                <a:gd name="connsiteX0-583" fmla="*/ 3030726 w 5381793"/>
                <a:gd name="connsiteY0-584" fmla="*/ 0 h 5890437"/>
                <a:gd name="connsiteX1-585" fmla="*/ 914846 w 5381793"/>
                <a:gd name="connsiteY1-586" fmla="*/ 1095154 h 5890437"/>
                <a:gd name="connsiteX2-587" fmla="*/ 649032 w 5381793"/>
                <a:gd name="connsiteY2-588" fmla="*/ 2137144 h 5890437"/>
                <a:gd name="connsiteX3-589" fmla="*/ 447 w 5381793"/>
                <a:gd name="connsiteY3-590" fmla="*/ 3051544 h 5890437"/>
                <a:gd name="connsiteX4-591" fmla="*/ 510810 w 5381793"/>
                <a:gd name="connsiteY4-592" fmla="*/ 3327991 h 5890437"/>
                <a:gd name="connsiteX5-593" fmla="*/ 298158 w 5381793"/>
                <a:gd name="connsiteY5-594" fmla="*/ 3657600 h 5890437"/>
                <a:gd name="connsiteX6-595" fmla="*/ 489544 w 5381793"/>
                <a:gd name="connsiteY6-596" fmla="*/ 3870251 h 5890437"/>
                <a:gd name="connsiteX7-597" fmla="*/ 372586 w 5381793"/>
                <a:gd name="connsiteY7-598" fmla="*/ 4061637 h 5890437"/>
                <a:gd name="connsiteX8-599" fmla="*/ 563972 w 5381793"/>
                <a:gd name="connsiteY8-600" fmla="*/ 4316819 h 5890437"/>
                <a:gd name="connsiteX9-601" fmla="*/ 500177 w 5381793"/>
                <a:gd name="connsiteY9-602" fmla="*/ 4976037 h 5890437"/>
                <a:gd name="connsiteX10-603" fmla="*/ 1754819 w 5381793"/>
                <a:gd name="connsiteY10-604" fmla="*/ 5199321 h 5890437"/>
                <a:gd name="connsiteX11-605" fmla="*/ 1946205 w 5381793"/>
                <a:gd name="connsiteY11-606" fmla="*/ 5890437 h 5890437"/>
                <a:gd name="connsiteX12-607" fmla="*/ 4785098 w 5381793"/>
                <a:gd name="connsiteY12-608" fmla="*/ 5858540 h 5890437"/>
                <a:gd name="connsiteX13-609" fmla="*/ 4891424 w 5381793"/>
                <a:gd name="connsiteY13-610" fmla="*/ 3519377 h 5890437"/>
                <a:gd name="connsiteX14-611" fmla="*/ 3030726 w 5381793"/>
                <a:gd name="connsiteY14-612" fmla="*/ 0 h 5890437"/>
                <a:gd name="connsiteX0-613" fmla="*/ 3030726 w 5381793"/>
                <a:gd name="connsiteY0-614" fmla="*/ 0 h 5890437"/>
                <a:gd name="connsiteX1-615" fmla="*/ 872315 w 5381793"/>
                <a:gd name="connsiteY1-616" fmla="*/ 1063257 h 5890437"/>
                <a:gd name="connsiteX2-617" fmla="*/ 649032 w 5381793"/>
                <a:gd name="connsiteY2-618" fmla="*/ 2137144 h 5890437"/>
                <a:gd name="connsiteX3-619" fmla="*/ 447 w 5381793"/>
                <a:gd name="connsiteY3-620" fmla="*/ 3051544 h 5890437"/>
                <a:gd name="connsiteX4-621" fmla="*/ 510810 w 5381793"/>
                <a:gd name="connsiteY4-622" fmla="*/ 3327991 h 5890437"/>
                <a:gd name="connsiteX5-623" fmla="*/ 298158 w 5381793"/>
                <a:gd name="connsiteY5-624" fmla="*/ 3657600 h 5890437"/>
                <a:gd name="connsiteX6-625" fmla="*/ 489544 w 5381793"/>
                <a:gd name="connsiteY6-626" fmla="*/ 3870251 h 5890437"/>
                <a:gd name="connsiteX7-627" fmla="*/ 372586 w 5381793"/>
                <a:gd name="connsiteY7-628" fmla="*/ 4061637 h 5890437"/>
                <a:gd name="connsiteX8-629" fmla="*/ 563972 w 5381793"/>
                <a:gd name="connsiteY8-630" fmla="*/ 4316819 h 5890437"/>
                <a:gd name="connsiteX9-631" fmla="*/ 500177 w 5381793"/>
                <a:gd name="connsiteY9-632" fmla="*/ 4976037 h 5890437"/>
                <a:gd name="connsiteX10-633" fmla="*/ 1754819 w 5381793"/>
                <a:gd name="connsiteY10-634" fmla="*/ 5199321 h 5890437"/>
                <a:gd name="connsiteX11-635" fmla="*/ 1946205 w 5381793"/>
                <a:gd name="connsiteY11-636" fmla="*/ 5890437 h 5890437"/>
                <a:gd name="connsiteX12-637" fmla="*/ 4785098 w 5381793"/>
                <a:gd name="connsiteY12-638" fmla="*/ 5858540 h 5890437"/>
                <a:gd name="connsiteX13-639" fmla="*/ 4891424 w 5381793"/>
                <a:gd name="connsiteY13-640" fmla="*/ 3519377 h 5890437"/>
                <a:gd name="connsiteX14-641" fmla="*/ 3030726 w 5381793"/>
                <a:gd name="connsiteY14-642" fmla="*/ 0 h 5890437"/>
                <a:gd name="connsiteX0-643" fmla="*/ 3030726 w 5381793"/>
                <a:gd name="connsiteY0-644" fmla="*/ 0 h 5890437"/>
                <a:gd name="connsiteX1-645" fmla="*/ 872315 w 5381793"/>
                <a:gd name="connsiteY1-646" fmla="*/ 1063257 h 5890437"/>
                <a:gd name="connsiteX2-647" fmla="*/ 649032 w 5381793"/>
                <a:gd name="connsiteY2-648" fmla="*/ 2137144 h 5890437"/>
                <a:gd name="connsiteX3-649" fmla="*/ 447 w 5381793"/>
                <a:gd name="connsiteY3-650" fmla="*/ 3051544 h 5890437"/>
                <a:gd name="connsiteX4-651" fmla="*/ 510810 w 5381793"/>
                <a:gd name="connsiteY4-652" fmla="*/ 3327991 h 5890437"/>
                <a:gd name="connsiteX5-653" fmla="*/ 298158 w 5381793"/>
                <a:gd name="connsiteY5-654" fmla="*/ 3657600 h 5890437"/>
                <a:gd name="connsiteX6-655" fmla="*/ 489544 w 5381793"/>
                <a:gd name="connsiteY6-656" fmla="*/ 3870251 h 5890437"/>
                <a:gd name="connsiteX7-657" fmla="*/ 372586 w 5381793"/>
                <a:gd name="connsiteY7-658" fmla="*/ 4061637 h 5890437"/>
                <a:gd name="connsiteX8-659" fmla="*/ 563972 w 5381793"/>
                <a:gd name="connsiteY8-660" fmla="*/ 4316819 h 5890437"/>
                <a:gd name="connsiteX9-661" fmla="*/ 500177 w 5381793"/>
                <a:gd name="connsiteY9-662" fmla="*/ 4976037 h 5890437"/>
                <a:gd name="connsiteX10-663" fmla="*/ 1754819 w 5381793"/>
                <a:gd name="connsiteY10-664" fmla="*/ 5199321 h 5890437"/>
                <a:gd name="connsiteX11-665" fmla="*/ 1946205 w 5381793"/>
                <a:gd name="connsiteY11-666" fmla="*/ 5890437 h 5890437"/>
                <a:gd name="connsiteX12-667" fmla="*/ 4785098 w 5381793"/>
                <a:gd name="connsiteY12-668" fmla="*/ 5858540 h 5890437"/>
                <a:gd name="connsiteX13-669" fmla="*/ 4891424 w 5381793"/>
                <a:gd name="connsiteY13-670" fmla="*/ 3519377 h 5890437"/>
                <a:gd name="connsiteX14-671" fmla="*/ 3030726 w 5381793"/>
                <a:gd name="connsiteY14-672" fmla="*/ 0 h 5890437"/>
                <a:gd name="connsiteX0-673" fmla="*/ 3030726 w 5381793"/>
                <a:gd name="connsiteY0-674" fmla="*/ 0 h 5890437"/>
                <a:gd name="connsiteX1-675" fmla="*/ 872315 w 5381793"/>
                <a:gd name="connsiteY1-676" fmla="*/ 1063257 h 5890437"/>
                <a:gd name="connsiteX2-677" fmla="*/ 649032 w 5381793"/>
                <a:gd name="connsiteY2-678" fmla="*/ 2137144 h 5890437"/>
                <a:gd name="connsiteX3-679" fmla="*/ 447 w 5381793"/>
                <a:gd name="connsiteY3-680" fmla="*/ 3051544 h 5890437"/>
                <a:gd name="connsiteX4-681" fmla="*/ 510810 w 5381793"/>
                <a:gd name="connsiteY4-682" fmla="*/ 3327991 h 5890437"/>
                <a:gd name="connsiteX5-683" fmla="*/ 298158 w 5381793"/>
                <a:gd name="connsiteY5-684" fmla="*/ 3657600 h 5890437"/>
                <a:gd name="connsiteX6-685" fmla="*/ 489544 w 5381793"/>
                <a:gd name="connsiteY6-686" fmla="*/ 3870251 h 5890437"/>
                <a:gd name="connsiteX7-687" fmla="*/ 372586 w 5381793"/>
                <a:gd name="connsiteY7-688" fmla="*/ 4061637 h 5890437"/>
                <a:gd name="connsiteX8-689" fmla="*/ 563972 w 5381793"/>
                <a:gd name="connsiteY8-690" fmla="*/ 4316819 h 5890437"/>
                <a:gd name="connsiteX9-691" fmla="*/ 500177 w 5381793"/>
                <a:gd name="connsiteY9-692" fmla="*/ 4976037 h 5890437"/>
                <a:gd name="connsiteX10-693" fmla="*/ 1754819 w 5381793"/>
                <a:gd name="connsiteY10-694" fmla="*/ 5199321 h 5890437"/>
                <a:gd name="connsiteX11-695" fmla="*/ 1946205 w 5381793"/>
                <a:gd name="connsiteY11-696" fmla="*/ 5890437 h 5890437"/>
                <a:gd name="connsiteX12-697" fmla="*/ 4785098 w 5381793"/>
                <a:gd name="connsiteY12-698" fmla="*/ 5858540 h 5890437"/>
                <a:gd name="connsiteX13-699" fmla="*/ 4891424 w 5381793"/>
                <a:gd name="connsiteY13-700" fmla="*/ 3519377 h 5890437"/>
                <a:gd name="connsiteX14-701" fmla="*/ 3030726 w 5381793"/>
                <a:gd name="connsiteY14-702" fmla="*/ 0 h 5890437"/>
                <a:gd name="connsiteX0-703" fmla="*/ 3030726 w 5381793"/>
                <a:gd name="connsiteY0-704" fmla="*/ 0 h 5890437"/>
                <a:gd name="connsiteX1-705" fmla="*/ 872315 w 5381793"/>
                <a:gd name="connsiteY1-706" fmla="*/ 1063257 h 5890437"/>
                <a:gd name="connsiteX2-707" fmla="*/ 649032 w 5381793"/>
                <a:gd name="connsiteY2-708" fmla="*/ 2137144 h 5890437"/>
                <a:gd name="connsiteX3-709" fmla="*/ 447 w 5381793"/>
                <a:gd name="connsiteY3-710" fmla="*/ 3051544 h 5890437"/>
                <a:gd name="connsiteX4-711" fmla="*/ 510810 w 5381793"/>
                <a:gd name="connsiteY4-712" fmla="*/ 3327991 h 5890437"/>
                <a:gd name="connsiteX5-713" fmla="*/ 298158 w 5381793"/>
                <a:gd name="connsiteY5-714" fmla="*/ 3657600 h 5890437"/>
                <a:gd name="connsiteX6-715" fmla="*/ 489544 w 5381793"/>
                <a:gd name="connsiteY6-716" fmla="*/ 3870251 h 5890437"/>
                <a:gd name="connsiteX7-717" fmla="*/ 372586 w 5381793"/>
                <a:gd name="connsiteY7-718" fmla="*/ 4061637 h 5890437"/>
                <a:gd name="connsiteX8-719" fmla="*/ 563972 w 5381793"/>
                <a:gd name="connsiteY8-720" fmla="*/ 4316819 h 5890437"/>
                <a:gd name="connsiteX9-721" fmla="*/ 500177 w 5381793"/>
                <a:gd name="connsiteY9-722" fmla="*/ 4976037 h 5890437"/>
                <a:gd name="connsiteX10-723" fmla="*/ 1754819 w 5381793"/>
                <a:gd name="connsiteY10-724" fmla="*/ 5199321 h 5890437"/>
                <a:gd name="connsiteX11-725" fmla="*/ 1946205 w 5381793"/>
                <a:gd name="connsiteY11-726" fmla="*/ 5890437 h 5890437"/>
                <a:gd name="connsiteX12-727" fmla="*/ 4785098 w 5381793"/>
                <a:gd name="connsiteY12-728" fmla="*/ 5858540 h 5890437"/>
                <a:gd name="connsiteX13-729" fmla="*/ 4891424 w 5381793"/>
                <a:gd name="connsiteY13-730" fmla="*/ 3519377 h 5890437"/>
                <a:gd name="connsiteX14-731" fmla="*/ 3030726 w 5381793"/>
                <a:gd name="connsiteY14-732" fmla="*/ 0 h 5890437"/>
                <a:gd name="connsiteX0-733" fmla="*/ 3030726 w 5381793"/>
                <a:gd name="connsiteY0-734" fmla="*/ 0 h 5890437"/>
                <a:gd name="connsiteX1-735" fmla="*/ 872315 w 5381793"/>
                <a:gd name="connsiteY1-736" fmla="*/ 1063257 h 5890437"/>
                <a:gd name="connsiteX2-737" fmla="*/ 649032 w 5381793"/>
                <a:gd name="connsiteY2-738" fmla="*/ 2137144 h 5890437"/>
                <a:gd name="connsiteX3-739" fmla="*/ 447 w 5381793"/>
                <a:gd name="connsiteY3-740" fmla="*/ 3051544 h 5890437"/>
                <a:gd name="connsiteX4-741" fmla="*/ 510810 w 5381793"/>
                <a:gd name="connsiteY4-742" fmla="*/ 3327991 h 5890437"/>
                <a:gd name="connsiteX5-743" fmla="*/ 298158 w 5381793"/>
                <a:gd name="connsiteY5-744" fmla="*/ 3657600 h 5890437"/>
                <a:gd name="connsiteX6-745" fmla="*/ 489544 w 5381793"/>
                <a:gd name="connsiteY6-746" fmla="*/ 3870251 h 5890437"/>
                <a:gd name="connsiteX7-747" fmla="*/ 372586 w 5381793"/>
                <a:gd name="connsiteY7-748" fmla="*/ 4061637 h 5890437"/>
                <a:gd name="connsiteX8-749" fmla="*/ 563972 w 5381793"/>
                <a:gd name="connsiteY8-750" fmla="*/ 4316819 h 5890437"/>
                <a:gd name="connsiteX9-751" fmla="*/ 500177 w 5381793"/>
                <a:gd name="connsiteY9-752" fmla="*/ 4976037 h 5890437"/>
                <a:gd name="connsiteX10-753" fmla="*/ 1754819 w 5381793"/>
                <a:gd name="connsiteY10-754" fmla="*/ 5199321 h 5890437"/>
                <a:gd name="connsiteX11-755" fmla="*/ 1946205 w 5381793"/>
                <a:gd name="connsiteY11-756" fmla="*/ 5890437 h 5890437"/>
                <a:gd name="connsiteX12-757" fmla="*/ 4785098 w 5381793"/>
                <a:gd name="connsiteY12-758" fmla="*/ 5858540 h 5890437"/>
                <a:gd name="connsiteX13-759" fmla="*/ 4891424 w 5381793"/>
                <a:gd name="connsiteY13-760" fmla="*/ 3519377 h 5890437"/>
                <a:gd name="connsiteX14-761" fmla="*/ 3030726 w 5381793"/>
                <a:gd name="connsiteY14-762" fmla="*/ 0 h 5890437"/>
                <a:gd name="connsiteX0-763" fmla="*/ 3030726 w 5381793"/>
                <a:gd name="connsiteY0-764" fmla="*/ 0 h 5890437"/>
                <a:gd name="connsiteX1-765" fmla="*/ 890128 w 5381793"/>
                <a:gd name="connsiteY1-766" fmla="*/ 1098883 h 5890437"/>
                <a:gd name="connsiteX2-767" fmla="*/ 649032 w 5381793"/>
                <a:gd name="connsiteY2-768" fmla="*/ 2137144 h 5890437"/>
                <a:gd name="connsiteX3-769" fmla="*/ 447 w 5381793"/>
                <a:gd name="connsiteY3-770" fmla="*/ 3051544 h 5890437"/>
                <a:gd name="connsiteX4-771" fmla="*/ 510810 w 5381793"/>
                <a:gd name="connsiteY4-772" fmla="*/ 3327991 h 5890437"/>
                <a:gd name="connsiteX5-773" fmla="*/ 298158 w 5381793"/>
                <a:gd name="connsiteY5-774" fmla="*/ 3657600 h 5890437"/>
                <a:gd name="connsiteX6-775" fmla="*/ 489544 w 5381793"/>
                <a:gd name="connsiteY6-776" fmla="*/ 3870251 h 5890437"/>
                <a:gd name="connsiteX7-777" fmla="*/ 372586 w 5381793"/>
                <a:gd name="connsiteY7-778" fmla="*/ 4061637 h 5890437"/>
                <a:gd name="connsiteX8-779" fmla="*/ 563972 w 5381793"/>
                <a:gd name="connsiteY8-780" fmla="*/ 4316819 h 5890437"/>
                <a:gd name="connsiteX9-781" fmla="*/ 500177 w 5381793"/>
                <a:gd name="connsiteY9-782" fmla="*/ 4976037 h 5890437"/>
                <a:gd name="connsiteX10-783" fmla="*/ 1754819 w 5381793"/>
                <a:gd name="connsiteY10-784" fmla="*/ 5199321 h 5890437"/>
                <a:gd name="connsiteX11-785" fmla="*/ 1946205 w 5381793"/>
                <a:gd name="connsiteY11-786" fmla="*/ 5890437 h 5890437"/>
                <a:gd name="connsiteX12-787" fmla="*/ 4785098 w 5381793"/>
                <a:gd name="connsiteY12-788" fmla="*/ 5858540 h 5890437"/>
                <a:gd name="connsiteX13-789" fmla="*/ 4891424 w 5381793"/>
                <a:gd name="connsiteY13-790" fmla="*/ 3519377 h 5890437"/>
                <a:gd name="connsiteX14-791" fmla="*/ 3030726 w 5381793"/>
                <a:gd name="connsiteY14-792" fmla="*/ 0 h 5890437"/>
                <a:gd name="connsiteX0-793" fmla="*/ 3030726 w 5381793"/>
                <a:gd name="connsiteY0-794" fmla="*/ 0 h 5890437"/>
                <a:gd name="connsiteX1-795" fmla="*/ 890128 w 5381793"/>
                <a:gd name="connsiteY1-796" fmla="*/ 1098883 h 5890437"/>
                <a:gd name="connsiteX2-797" fmla="*/ 649032 w 5381793"/>
                <a:gd name="connsiteY2-798" fmla="*/ 2137144 h 5890437"/>
                <a:gd name="connsiteX3-799" fmla="*/ 447 w 5381793"/>
                <a:gd name="connsiteY3-800" fmla="*/ 3051544 h 5890437"/>
                <a:gd name="connsiteX4-801" fmla="*/ 510810 w 5381793"/>
                <a:gd name="connsiteY4-802" fmla="*/ 3327991 h 5890437"/>
                <a:gd name="connsiteX5-803" fmla="*/ 298158 w 5381793"/>
                <a:gd name="connsiteY5-804" fmla="*/ 3657600 h 5890437"/>
                <a:gd name="connsiteX6-805" fmla="*/ 489544 w 5381793"/>
                <a:gd name="connsiteY6-806" fmla="*/ 3870251 h 5890437"/>
                <a:gd name="connsiteX7-807" fmla="*/ 372586 w 5381793"/>
                <a:gd name="connsiteY7-808" fmla="*/ 4061637 h 5890437"/>
                <a:gd name="connsiteX8-809" fmla="*/ 563972 w 5381793"/>
                <a:gd name="connsiteY8-810" fmla="*/ 4316819 h 5890437"/>
                <a:gd name="connsiteX9-811" fmla="*/ 500177 w 5381793"/>
                <a:gd name="connsiteY9-812" fmla="*/ 4976037 h 5890437"/>
                <a:gd name="connsiteX10-813" fmla="*/ 1754819 w 5381793"/>
                <a:gd name="connsiteY10-814" fmla="*/ 5199321 h 5890437"/>
                <a:gd name="connsiteX11-815" fmla="*/ 1946205 w 5381793"/>
                <a:gd name="connsiteY11-816" fmla="*/ 5890437 h 5890437"/>
                <a:gd name="connsiteX12-817" fmla="*/ 4785098 w 5381793"/>
                <a:gd name="connsiteY12-818" fmla="*/ 5858540 h 5890437"/>
                <a:gd name="connsiteX13-819" fmla="*/ 4891424 w 5381793"/>
                <a:gd name="connsiteY13-820" fmla="*/ 3519377 h 5890437"/>
                <a:gd name="connsiteX14-821" fmla="*/ 3030726 w 5381793"/>
                <a:gd name="connsiteY14-822" fmla="*/ 0 h 5890437"/>
                <a:gd name="connsiteX0-823" fmla="*/ 3030764 w 5381831"/>
                <a:gd name="connsiteY0-824" fmla="*/ 0 h 5890437"/>
                <a:gd name="connsiteX1-825" fmla="*/ 890166 w 5381831"/>
                <a:gd name="connsiteY1-826" fmla="*/ 1098883 h 5890437"/>
                <a:gd name="connsiteX2-827" fmla="*/ 607506 w 5381831"/>
                <a:gd name="connsiteY2-828" fmla="*/ 2172770 h 5890437"/>
                <a:gd name="connsiteX3-829" fmla="*/ 485 w 5381831"/>
                <a:gd name="connsiteY3-830" fmla="*/ 3051544 h 5890437"/>
                <a:gd name="connsiteX4-831" fmla="*/ 510848 w 5381831"/>
                <a:gd name="connsiteY4-832" fmla="*/ 3327991 h 5890437"/>
                <a:gd name="connsiteX5-833" fmla="*/ 298196 w 5381831"/>
                <a:gd name="connsiteY5-834" fmla="*/ 3657600 h 5890437"/>
                <a:gd name="connsiteX6-835" fmla="*/ 489582 w 5381831"/>
                <a:gd name="connsiteY6-836" fmla="*/ 3870251 h 5890437"/>
                <a:gd name="connsiteX7-837" fmla="*/ 372624 w 5381831"/>
                <a:gd name="connsiteY7-838" fmla="*/ 4061637 h 5890437"/>
                <a:gd name="connsiteX8-839" fmla="*/ 564010 w 5381831"/>
                <a:gd name="connsiteY8-840" fmla="*/ 4316819 h 5890437"/>
                <a:gd name="connsiteX9-841" fmla="*/ 500215 w 5381831"/>
                <a:gd name="connsiteY9-842" fmla="*/ 4976037 h 5890437"/>
                <a:gd name="connsiteX10-843" fmla="*/ 1754857 w 5381831"/>
                <a:gd name="connsiteY10-844" fmla="*/ 5199321 h 5890437"/>
                <a:gd name="connsiteX11-845" fmla="*/ 1946243 w 5381831"/>
                <a:gd name="connsiteY11-846" fmla="*/ 5890437 h 5890437"/>
                <a:gd name="connsiteX12-847" fmla="*/ 4785136 w 5381831"/>
                <a:gd name="connsiteY12-848" fmla="*/ 5858540 h 5890437"/>
                <a:gd name="connsiteX13-849" fmla="*/ 4891462 w 5381831"/>
                <a:gd name="connsiteY13-850" fmla="*/ 3519377 h 5890437"/>
                <a:gd name="connsiteX14-851" fmla="*/ 3030764 w 5381831"/>
                <a:gd name="connsiteY14-852" fmla="*/ 0 h 5890437"/>
                <a:gd name="connsiteX0-853" fmla="*/ 3030764 w 5381831"/>
                <a:gd name="connsiteY0-854" fmla="*/ 0 h 5890437"/>
                <a:gd name="connsiteX1-855" fmla="*/ 890166 w 5381831"/>
                <a:gd name="connsiteY1-856" fmla="*/ 1098883 h 5890437"/>
                <a:gd name="connsiteX2-857" fmla="*/ 607506 w 5381831"/>
                <a:gd name="connsiteY2-858" fmla="*/ 2172770 h 5890437"/>
                <a:gd name="connsiteX3-859" fmla="*/ 485 w 5381831"/>
                <a:gd name="connsiteY3-860" fmla="*/ 3051544 h 5890437"/>
                <a:gd name="connsiteX4-861" fmla="*/ 510848 w 5381831"/>
                <a:gd name="connsiteY4-862" fmla="*/ 3327991 h 5890437"/>
                <a:gd name="connsiteX5-863" fmla="*/ 298196 w 5381831"/>
                <a:gd name="connsiteY5-864" fmla="*/ 3657600 h 5890437"/>
                <a:gd name="connsiteX6-865" fmla="*/ 489582 w 5381831"/>
                <a:gd name="connsiteY6-866" fmla="*/ 3870251 h 5890437"/>
                <a:gd name="connsiteX7-867" fmla="*/ 372624 w 5381831"/>
                <a:gd name="connsiteY7-868" fmla="*/ 4061637 h 5890437"/>
                <a:gd name="connsiteX8-869" fmla="*/ 564010 w 5381831"/>
                <a:gd name="connsiteY8-870" fmla="*/ 4316819 h 5890437"/>
                <a:gd name="connsiteX9-871" fmla="*/ 500215 w 5381831"/>
                <a:gd name="connsiteY9-872" fmla="*/ 4976037 h 5890437"/>
                <a:gd name="connsiteX10-873" fmla="*/ 1754857 w 5381831"/>
                <a:gd name="connsiteY10-874" fmla="*/ 5199321 h 5890437"/>
                <a:gd name="connsiteX11-875" fmla="*/ 1946243 w 5381831"/>
                <a:gd name="connsiteY11-876" fmla="*/ 5890437 h 5890437"/>
                <a:gd name="connsiteX12-877" fmla="*/ 4785136 w 5381831"/>
                <a:gd name="connsiteY12-878" fmla="*/ 5858540 h 5890437"/>
                <a:gd name="connsiteX13-879" fmla="*/ 4891462 w 5381831"/>
                <a:gd name="connsiteY13-880" fmla="*/ 3519377 h 5890437"/>
                <a:gd name="connsiteX14-881" fmla="*/ 3030764 w 5381831"/>
                <a:gd name="connsiteY14-882" fmla="*/ 0 h 5890437"/>
                <a:gd name="connsiteX0-883" fmla="*/ 3030839 w 5381906"/>
                <a:gd name="connsiteY0-884" fmla="*/ 0 h 5890437"/>
                <a:gd name="connsiteX1-885" fmla="*/ 890241 w 5381906"/>
                <a:gd name="connsiteY1-886" fmla="*/ 1098883 h 5890437"/>
                <a:gd name="connsiteX2-887" fmla="*/ 607581 w 5381906"/>
                <a:gd name="connsiteY2-888" fmla="*/ 2172770 h 5890437"/>
                <a:gd name="connsiteX3-889" fmla="*/ 560 w 5381906"/>
                <a:gd name="connsiteY3-890" fmla="*/ 3051544 h 5890437"/>
                <a:gd name="connsiteX4-891" fmla="*/ 510923 w 5381906"/>
                <a:gd name="connsiteY4-892" fmla="*/ 3327991 h 5890437"/>
                <a:gd name="connsiteX5-893" fmla="*/ 298271 w 5381906"/>
                <a:gd name="connsiteY5-894" fmla="*/ 3657600 h 5890437"/>
                <a:gd name="connsiteX6-895" fmla="*/ 489657 w 5381906"/>
                <a:gd name="connsiteY6-896" fmla="*/ 3870251 h 5890437"/>
                <a:gd name="connsiteX7-897" fmla="*/ 372699 w 5381906"/>
                <a:gd name="connsiteY7-898" fmla="*/ 4061637 h 5890437"/>
                <a:gd name="connsiteX8-899" fmla="*/ 564085 w 5381906"/>
                <a:gd name="connsiteY8-900" fmla="*/ 4316819 h 5890437"/>
                <a:gd name="connsiteX9-901" fmla="*/ 500290 w 5381906"/>
                <a:gd name="connsiteY9-902" fmla="*/ 4976037 h 5890437"/>
                <a:gd name="connsiteX10-903" fmla="*/ 1754932 w 5381906"/>
                <a:gd name="connsiteY10-904" fmla="*/ 5199321 h 5890437"/>
                <a:gd name="connsiteX11-905" fmla="*/ 1946318 w 5381906"/>
                <a:gd name="connsiteY11-906" fmla="*/ 5890437 h 5890437"/>
                <a:gd name="connsiteX12-907" fmla="*/ 4785211 w 5381906"/>
                <a:gd name="connsiteY12-908" fmla="*/ 5858540 h 5890437"/>
                <a:gd name="connsiteX13-909" fmla="*/ 4891537 w 5381906"/>
                <a:gd name="connsiteY13-910" fmla="*/ 3519377 h 5890437"/>
                <a:gd name="connsiteX14-911" fmla="*/ 3030839 w 5381906"/>
                <a:gd name="connsiteY14-912" fmla="*/ 0 h 5890437"/>
                <a:gd name="connsiteX0-913" fmla="*/ 3030839 w 5381906"/>
                <a:gd name="connsiteY0-914" fmla="*/ 0 h 5890437"/>
                <a:gd name="connsiteX1-915" fmla="*/ 890241 w 5381906"/>
                <a:gd name="connsiteY1-916" fmla="*/ 1098883 h 5890437"/>
                <a:gd name="connsiteX2-917" fmla="*/ 607581 w 5381906"/>
                <a:gd name="connsiteY2-918" fmla="*/ 2172770 h 5890437"/>
                <a:gd name="connsiteX3-919" fmla="*/ 560 w 5381906"/>
                <a:gd name="connsiteY3-920" fmla="*/ 3051544 h 5890437"/>
                <a:gd name="connsiteX4-921" fmla="*/ 510923 w 5381906"/>
                <a:gd name="connsiteY4-922" fmla="*/ 3327991 h 5890437"/>
                <a:gd name="connsiteX5-923" fmla="*/ 298271 w 5381906"/>
                <a:gd name="connsiteY5-924" fmla="*/ 3657600 h 5890437"/>
                <a:gd name="connsiteX6-925" fmla="*/ 489657 w 5381906"/>
                <a:gd name="connsiteY6-926" fmla="*/ 3870251 h 5890437"/>
                <a:gd name="connsiteX7-927" fmla="*/ 372699 w 5381906"/>
                <a:gd name="connsiteY7-928" fmla="*/ 4061637 h 5890437"/>
                <a:gd name="connsiteX8-929" fmla="*/ 564085 w 5381906"/>
                <a:gd name="connsiteY8-930" fmla="*/ 4316819 h 5890437"/>
                <a:gd name="connsiteX9-931" fmla="*/ 500290 w 5381906"/>
                <a:gd name="connsiteY9-932" fmla="*/ 4976037 h 5890437"/>
                <a:gd name="connsiteX10-933" fmla="*/ 1754932 w 5381906"/>
                <a:gd name="connsiteY10-934" fmla="*/ 5199321 h 5890437"/>
                <a:gd name="connsiteX11-935" fmla="*/ 1946318 w 5381906"/>
                <a:gd name="connsiteY11-936" fmla="*/ 5890437 h 5890437"/>
                <a:gd name="connsiteX12-937" fmla="*/ 4785211 w 5381906"/>
                <a:gd name="connsiteY12-938" fmla="*/ 5858540 h 5890437"/>
                <a:gd name="connsiteX13-939" fmla="*/ 4891537 w 5381906"/>
                <a:gd name="connsiteY13-940" fmla="*/ 3519377 h 5890437"/>
                <a:gd name="connsiteX14-941" fmla="*/ 3030839 w 5381906"/>
                <a:gd name="connsiteY14-942" fmla="*/ 0 h 5890437"/>
                <a:gd name="connsiteX0-943" fmla="*/ 3030839 w 5381906"/>
                <a:gd name="connsiteY0-944" fmla="*/ 0 h 5890437"/>
                <a:gd name="connsiteX1-945" fmla="*/ 890241 w 5381906"/>
                <a:gd name="connsiteY1-946" fmla="*/ 1098883 h 5890437"/>
                <a:gd name="connsiteX2-947" fmla="*/ 607581 w 5381906"/>
                <a:gd name="connsiteY2-948" fmla="*/ 2172770 h 5890437"/>
                <a:gd name="connsiteX3-949" fmla="*/ 560 w 5381906"/>
                <a:gd name="connsiteY3-950" fmla="*/ 3051544 h 5890437"/>
                <a:gd name="connsiteX4-951" fmla="*/ 510923 w 5381906"/>
                <a:gd name="connsiteY4-952" fmla="*/ 3327991 h 5890437"/>
                <a:gd name="connsiteX5-953" fmla="*/ 298271 w 5381906"/>
                <a:gd name="connsiteY5-954" fmla="*/ 3657600 h 5890437"/>
                <a:gd name="connsiteX6-955" fmla="*/ 489657 w 5381906"/>
                <a:gd name="connsiteY6-956" fmla="*/ 3870251 h 5890437"/>
                <a:gd name="connsiteX7-957" fmla="*/ 372699 w 5381906"/>
                <a:gd name="connsiteY7-958" fmla="*/ 4061637 h 5890437"/>
                <a:gd name="connsiteX8-959" fmla="*/ 564085 w 5381906"/>
                <a:gd name="connsiteY8-960" fmla="*/ 4316819 h 5890437"/>
                <a:gd name="connsiteX9-961" fmla="*/ 500290 w 5381906"/>
                <a:gd name="connsiteY9-962" fmla="*/ 4976037 h 5890437"/>
                <a:gd name="connsiteX10-963" fmla="*/ 1754932 w 5381906"/>
                <a:gd name="connsiteY10-964" fmla="*/ 5199321 h 5890437"/>
                <a:gd name="connsiteX11-965" fmla="*/ 1946318 w 5381906"/>
                <a:gd name="connsiteY11-966" fmla="*/ 5890437 h 5890437"/>
                <a:gd name="connsiteX12-967" fmla="*/ 4785211 w 5381906"/>
                <a:gd name="connsiteY12-968" fmla="*/ 5858540 h 5890437"/>
                <a:gd name="connsiteX13-969" fmla="*/ 4891537 w 5381906"/>
                <a:gd name="connsiteY13-970" fmla="*/ 3519377 h 5890437"/>
                <a:gd name="connsiteX14-971" fmla="*/ 3030839 w 5381906"/>
                <a:gd name="connsiteY14-972" fmla="*/ 0 h 5890437"/>
                <a:gd name="connsiteX0-973" fmla="*/ 3030839 w 5381906"/>
                <a:gd name="connsiteY0-974" fmla="*/ 0 h 5890437"/>
                <a:gd name="connsiteX1-975" fmla="*/ 890241 w 5381906"/>
                <a:gd name="connsiteY1-976" fmla="*/ 1098883 h 5890437"/>
                <a:gd name="connsiteX2-977" fmla="*/ 607581 w 5381906"/>
                <a:gd name="connsiteY2-978" fmla="*/ 2172770 h 5890437"/>
                <a:gd name="connsiteX3-979" fmla="*/ 560 w 5381906"/>
                <a:gd name="connsiteY3-980" fmla="*/ 3051544 h 5890437"/>
                <a:gd name="connsiteX4-981" fmla="*/ 510923 w 5381906"/>
                <a:gd name="connsiteY4-982" fmla="*/ 3327991 h 5890437"/>
                <a:gd name="connsiteX5-983" fmla="*/ 339835 w 5381906"/>
                <a:gd name="connsiteY5-984" fmla="*/ 3734790 h 5890437"/>
                <a:gd name="connsiteX6-985" fmla="*/ 489657 w 5381906"/>
                <a:gd name="connsiteY6-986" fmla="*/ 3870251 h 5890437"/>
                <a:gd name="connsiteX7-987" fmla="*/ 372699 w 5381906"/>
                <a:gd name="connsiteY7-988" fmla="*/ 4061637 h 5890437"/>
                <a:gd name="connsiteX8-989" fmla="*/ 564085 w 5381906"/>
                <a:gd name="connsiteY8-990" fmla="*/ 4316819 h 5890437"/>
                <a:gd name="connsiteX9-991" fmla="*/ 500290 w 5381906"/>
                <a:gd name="connsiteY9-992" fmla="*/ 4976037 h 5890437"/>
                <a:gd name="connsiteX10-993" fmla="*/ 1754932 w 5381906"/>
                <a:gd name="connsiteY10-994" fmla="*/ 5199321 h 5890437"/>
                <a:gd name="connsiteX11-995" fmla="*/ 1946318 w 5381906"/>
                <a:gd name="connsiteY11-996" fmla="*/ 5890437 h 5890437"/>
                <a:gd name="connsiteX12-997" fmla="*/ 4785211 w 5381906"/>
                <a:gd name="connsiteY12-998" fmla="*/ 5858540 h 5890437"/>
                <a:gd name="connsiteX13-999" fmla="*/ 4891537 w 5381906"/>
                <a:gd name="connsiteY13-1000" fmla="*/ 3519377 h 5890437"/>
                <a:gd name="connsiteX14-1001" fmla="*/ 3030839 w 5381906"/>
                <a:gd name="connsiteY14-1002" fmla="*/ 0 h 5890437"/>
                <a:gd name="connsiteX0-1003" fmla="*/ 3030839 w 5381906"/>
                <a:gd name="connsiteY0-1004" fmla="*/ 0 h 5890437"/>
                <a:gd name="connsiteX1-1005" fmla="*/ 890241 w 5381906"/>
                <a:gd name="connsiteY1-1006" fmla="*/ 1098883 h 5890437"/>
                <a:gd name="connsiteX2-1007" fmla="*/ 607581 w 5381906"/>
                <a:gd name="connsiteY2-1008" fmla="*/ 2172770 h 5890437"/>
                <a:gd name="connsiteX3-1009" fmla="*/ 560 w 5381906"/>
                <a:gd name="connsiteY3-1010" fmla="*/ 3051544 h 5890437"/>
                <a:gd name="connsiteX4-1011" fmla="*/ 510923 w 5381906"/>
                <a:gd name="connsiteY4-1012" fmla="*/ 3327991 h 5890437"/>
                <a:gd name="connsiteX5-1013" fmla="*/ 339835 w 5381906"/>
                <a:gd name="connsiteY5-1014" fmla="*/ 3734790 h 5890437"/>
                <a:gd name="connsiteX6-1015" fmla="*/ 489657 w 5381906"/>
                <a:gd name="connsiteY6-1016" fmla="*/ 3870251 h 5890437"/>
                <a:gd name="connsiteX7-1017" fmla="*/ 372699 w 5381906"/>
                <a:gd name="connsiteY7-1018" fmla="*/ 4061637 h 5890437"/>
                <a:gd name="connsiteX8-1019" fmla="*/ 564085 w 5381906"/>
                <a:gd name="connsiteY8-1020" fmla="*/ 4316819 h 5890437"/>
                <a:gd name="connsiteX9-1021" fmla="*/ 500290 w 5381906"/>
                <a:gd name="connsiteY9-1022" fmla="*/ 4976037 h 5890437"/>
                <a:gd name="connsiteX10-1023" fmla="*/ 1754932 w 5381906"/>
                <a:gd name="connsiteY10-1024" fmla="*/ 5199321 h 5890437"/>
                <a:gd name="connsiteX11-1025" fmla="*/ 1946318 w 5381906"/>
                <a:gd name="connsiteY11-1026" fmla="*/ 5890437 h 5890437"/>
                <a:gd name="connsiteX12-1027" fmla="*/ 4785211 w 5381906"/>
                <a:gd name="connsiteY12-1028" fmla="*/ 5858540 h 5890437"/>
                <a:gd name="connsiteX13-1029" fmla="*/ 4891537 w 5381906"/>
                <a:gd name="connsiteY13-1030" fmla="*/ 3519377 h 5890437"/>
                <a:gd name="connsiteX14-1031" fmla="*/ 3030839 w 5381906"/>
                <a:gd name="connsiteY14-1032" fmla="*/ 0 h 5890437"/>
                <a:gd name="connsiteX0-1033" fmla="*/ 3030839 w 5381906"/>
                <a:gd name="connsiteY0-1034" fmla="*/ 0 h 5890437"/>
                <a:gd name="connsiteX1-1035" fmla="*/ 890241 w 5381906"/>
                <a:gd name="connsiteY1-1036" fmla="*/ 1098883 h 5890437"/>
                <a:gd name="connsiteX2-1037" fmla="*/ 607581 w 5381906"/>
                <a:gd name="connsiteY2-1038" fmla="*/ 2172770 h 5890437"/>
                <a:gd name="connsiteX3-1039" fmla="*/ 560 w 5381906"/>
                <a:gd name="connsiteY3-1040" fmla="*/ 3051544 h 5890437"/>
                <a:gd name="connsiteX4-1041" fmla="*/ 510923 w 5381906"/>
                <a:gd name="connsiteY4-1042" fmla="*/ 3327991 h 5890437"/>
                <a:gd name="connsiteX5-1043" fmla="*/ 339835 w 5381906"/>
                <a:gd name="connsiteY5-1044" fmla="*/ 3734790 h 5890437"/>
                <a:gd name="connsiteX6-1045" fmla="*/ 531221 w 5381906"/>
                <a:gd name="connsiteY6-1046" fmla="*/ 3870251 h 5890437"/>
                <a:gd name="connsiteX7-1047" fmla="*/ 372699 w 5381906"/>
                <a:gd name="connsiteY7-1048" fmla="*/ 4061637 h 5890437"/>
                <a:gd name="connsiteX8-1049" fmla="*/ 564085 w 5381906"/>
                <a:gd name="connsiteY8-1050" fmla="*/ 4316819 h 5890437"/>
                <a:gd name="connsiteX9-1051" fmla="*/ 500290 w 5381906"/>
                <a:gd name="connsiteY9-1052" fmla="*/ 4976037 h 5890437"/>
                <a:gd name="connsiteX10-1053" fmla="*/ 1754932 w 5381906"/>
                <a:gd name="connsiteY10-1054" fmla="*/ 5199321 h 5890437"/>
                <a:gd name="connsiteX11-1055" fmla="*/ 1946318 w 5381906"/>
                <a:gd name="connsiteY11-1056" fmla="*/ 5890437 h 5890437"/>
                <a:gd name="connsiteX12-1057" fmla="*/ 4785211 w 5381906"/>
                <a:gd name="connsiteY12-1058" fmla="*/ 5858540 h 5890437"/>
                <a:gd name="connsiteX13-1059" fmla="*/ 4891537 w 5381906"/>
                <a:gd name="connsiteY13-1060" fmla="*/ 3519377 h 5890437"/>
                <a:gd name="connsiteX14-1061" fmla="*/ 3030839 w 5381906"/>
                <a:gd name="connsiteY14-1062" fmla="*/ 0 h 5890437"/>
                <a:gd name="connsiteX0-1063" fmla="*/ 3030839 w 5381906"/>
                <a:gd name="connsiteY0-1064" fmla="*/ 0 h 5890437"/>
                <a:gd name="connsiteX1-1065" fmla="*/ 890241 w 5381906"/>
                <a:gd name="connsiteY1-1066" fmla="*/ 1098883 h 5890437"/>
                <a:gd name="connsiteX2-1067" fmla="*/ 607581 w 5381906"/>
                <a:gd name="connsiteY2-1068" fmla="*/ 2172770 h 5890437"/>
                <a:gd name="connsiteX3-1069" fmla="*/ 560 w 5381906"/>
                <a:gd name="connsiteY3-1070" fmla="*/ 3051544 h 5890437"/>
                <a:gd name="connsiteX4-1071" fmla="*/ 510923 w 5381906"/>
                <a:gd name="connsiteY4-1072" fmla="*/ 3327991 h 5890437"/>
                <a:gd name="connsiteX5-1073" fmla="*/ 339835 w 5381906"/>
                <a:gd name="connsiteY5-1074" fmla="*/ 3734790 h 5890437"/>
                <a:gd name="connsiteX6-1075" fmla="*/ 531221 w 5381906"/>
                <a:gd name="connsiteY6-1076" fmla="*/ 3870251 h 5890437"/>
                <a:gd name="connsiteX7-1077" fmla="*/ 372699 w 5381906"/>
                <a:gd name="connsiteY7-1078" fmla="*/ 4061637 h 5890437"/>
                <a:gd name="connsiteX8-1079" fmla="*/ 564085 w 5381906"/>
                <a:gd name="connsiteY8-1080" fmla="*/ 4316819 h 5890437"/>
                <a:gd name="connsiteX9-1081" fmla="*/ 500290 w 5381906"/>
                <a:gd name="connsiteY9-1082" fmla="*/ 4976037 h 5890437"/>
                <a:gd name="connsiteX10-1083" fmla="*/ 1754932 w 5381906"/>
                <a:gd name="connsiteY10-1084" fmla="*/ 5199321 h 5890437"/>
                <a:gd name="connsiteX11-1085" fmla="*/ 1946318 w 5381906"/>
                <a:gd name="connsiteY11-1086" fmla="*/ 5890437 h 5890437"/>
                <a:gd name="connsiteX12-1087" fmla="*/ 4785211 w 5381906"/>
                <a:gd name="connsiteY12-1088" fmla="*/ 5858540 h 5890437"/>
                <a:gd name="connsiteX13-1089" fmla="*/ 4891537 w 5381906"/>
                <a:gd name="connsiteY13-1090" fmla="*/ 3519377 h 5890437"/>
                <a:gd name="connsiteX14-1091" fmla="*/ 3030839 w 5381906"/>
                <a:gd name="connsiteY14-1092" fmla="*/ 0 h 5890437"/>
                <a:gd name="connsiteX0-1093" fmla="*/ 3030839 w 5381906"/>
                <a:gd name="connsiteY0-1094" fmla="*/ 0 h 5890437"/>
                <a:gd name="connsiteX1-1095" fmla="*/ 890241 w 5381906"/>
                <a:gd name="connsiteY1-1096" fmla="*/ 1098883 h 5890437"/>
                <a:gd name="connsiteX2-1097" fmla="*/ 607581 w 5381906"/>
                <a:gd name="connsiteY2-1098" fmla="*/ 2172770 h 5890437"/>
                <a:gd name="connsiteX3-1099" fmla="*/ 560 w 5381906"/>
                <a:gd name="connsiteY3-1100" fmla="*/ 3051544 h 5890437"/>
                <a:gd name="connsiteX4-1101" fmla="*/ 510923 w 5381906"/>
                <a:gd name="connsiteY4-1102" fmla="*/ 3327991 h 5890437"/>
                <a:gd name="connsiteX5-1103" fmla="*/ 339835 w 5381906"/>
                <a:gd name="connsiteY5-1104" fmla="*/ 3734790 h 5890437"/>
                <a:gd name="connsiteX6-1105" fmla="*/ 531221 w 5381906"/>
                <a:gd name="connsiteY6-1106" fmla="*/ 3870251 h 5890437"/>
                <a:gd name="connsiteX7-1107" fmla="*/ 372699 w 5381906"/>
                <a:gd name="connsiteY7-1108" fmla="*/ 4061637 h 5890437"/>
                <a:gd name="connsiteX8-1109" fmla="*/ 564085 w 5381906"/>
                <a:gd name="connsiteY8-1110" fmla="*/ 4316819 h 5890437"/>
                <a:gd name="connsiteX9-1111" fmla="*/ 500290 w 5381906"/>
                <a:gd name="connsiteY9-1112" fmla="*/ 4976037 h 5890437"/>
                <a:gd name="connsiteX10-1113" fmla="*/ 1754932 w 5381906"/>
                <a:gd name="connsiteY10-1114" fmla="*/ 5199321 h 5890437"/>
                <a:gd name="connsiteX11-1115" fmla="*/ 1946318 w 5381906"/>
                <a:gd name="connsiteY11-1116" fmla="*/ 5890437 h 5890437"/>
                <a:gd name="connsiteX12-1117" fmla="*/ 4785211 w 5381906"/>
                <a:gd name="connsiteY12-1118" fmla="*/ 5858540 h 5890437"/>
                <a:gd name="connsiteX13-1119" fmla="*/ 4891537 w 5381906"/>
                <a:gd name="connsiteY13-1120" fmla="*/ 3519377 h 5890437"/>
                <a:gd name="connsiteX14-1121" fmla="*/ 3030839 w 5381906"/>
                <a:gd name="connsiteY14-1122" fmla="*/ 0 h 5890437"/>
                <a:gd name="connsiteX0-1123" fmla="*/ 3030839 w 5381906"/>
                <a:gd name="connsiteY0-1124" fmla="*/ 0 h 5890437"/>
                <a:gd name="connsiteX1-1125" fmla="*/ 890241 w 5381906"/>
                <a:gd name="connsiteY1-1126" fmla="*/ 1098883 h 5890437"/>
                <a:gd name="connsiteX2-1127" fmla="*/ 607581 w 5381906"/>
                <a:gd name="connsiteY2-1128" fmla="*/ 2172770 h 5890437"/>
                <a:gd name="connsiteX3-1129" fmla="*/ 560 w 5381906"/>
                <a:gd name="connsiteY3-1130" fmla="*/ 3051544 h 5890437"/>
                <a:gd name="connsiteX4-1131" fmla="*/ 510923 w 5381906"/>
                <a:gd name="connsiteY4-1132" fmla="*/ 3327991 h 5890437"/>
                <a:gd name="connsiteX5-1133" fmla="*/ 339835 w 5381906"/>
                <a:gd name="connsiteY5-1134" fmla="*/ 3734790 h 5890437"/>
                <a:gd name="connsiteX6-1135" fmla="*/ 531221 w 5381906"/>
                <a:gd name="connsiteY6-1136" fmla="*/ 3870251 h 5890437"/>
                <a:gd name="connsiteX7-1137" fmla="*/ 372699 w 5381906"/>
                <a:gd name="connsiteY7-1138" fmla="*/ 4061637 h 5890437"/>
                <a:gd name="connsiteX8-1139" fmla="*/ 564085 w 5381906"/>
                <a:gd name="connsiteY8-1140" fmla="*/ 4316819 h 5890437"/>
                <a:gd name="connsiteX9-1141" fmla="*/ 500290 w 5381906"/>
                <a:gd name="connsiteY9-1142" fmla="*/ 4976037 h 5890437"/>
                <a:gd name="connsiteX10-1143" fmla="*/ 1754932 w 5381906"/>
                <a:gd name="connsiteY10-1144" fmla="*/ 5199321 h 5890437"/>
                <a:gd name="connsiteX11-1145" fmla="*/ 1946318 w 5381906"/>
                <a:gd name="connsiteY11-1146" fmla="*/ 5890437 h 5890437"/>
                <a:gd name="connsiteX12-1147" fmla="*/ 4785211 w 5381906"/>
                <a:gd name="connsiteY12-1148" fmla="*/ 5858540 h 5890437"/>
                <a:gd name="connsiteX13-1149" fmla="*/ 4891537 w 5381906"/>
                <a:gd name="connsiteY13-1150" fmla="*/ 3519377 h 5890437"/>
                <a:gd name="connsiteX14-1151" fmla="*/ 3030839 w 5381906"/>
                <a:gd name="connsiteY14-1152" fmla="*/ 0 h 5890437"/>
                <a:gd name="connsiteX0-1153" fmla="*/ 3030839 w 5381906"/>
                <a:gd name="connsiteY0-1154" fmla="*/ 0 h 5890437"/>
                <a:gd name="connsiteX1-1155" fmla="*/ 890241 w 5381906"/>
                <a:gd name="connsiteY1-1156" fmla="*/ 1098883 h 5890437"/>
                <a:gd name="connsiteX2-1157" fmla="*/ 607581 w 5381906"/>
                <a:gd name="connsiteY2-1158" fmla="*/ 2172770 h 5890437"/>
                <a:gd name="connsiteX3-1159" fmla="*/ 560 w 5381906"/>
                <a:gd name="connsiteY3-1160" fmla="*/ 3051544 h 5890437"/>
                <a:gd name="connsiteX4-1161" fmla="*/ 510923 w 5381906"/>
                <a:gd name="connsiteY4-1162" fmla="*/ 3327991 h 5890437"/>
                <a:gd name="connsiteX5-1163" fmla="*/ 339835 w 5381906"/>
                <a:gd name="connsiteY5-1164" fmla="*/ 3734790 h 5890437"/>
                <a:gd name="connsiteX6-1165" fmla="*/ 531221 w 5381906"/>
                <a:gd name="connsiteY6-1166" fmla="*/ 3870251 h 5890437"/>
                <a:gd name="connsiteX7-1167" fmla="*/ 372699 w 5381906"/>
                <a:gd name="connsiteY7-1168" fmla="*/ 4061637 h 5890437"/>
                <a:gd name="connsiteX8-1169" fmla="*/ 564085 w 5381906"/>
                <a:gd name="connsiteY8-1170" fmla="*/ 4316819 h 5890437"/>
                <a:gd name="connsiteX9-1171" fmla="*/ 500290 w 5381906"/>
                <a:gd name="connsiteY9-1172" fmla="*/ 4976037 h 5890437"/>
                <a:gd name="connsiteX10-1173" fmla="*/ 1754932 w 5381906"/>
                <a:gd name="connsiteY10-1174" fmla="*/ 5199321 h 5890437"/>
                <a:gd name="connsiteX11-1175" fmla="*/ 1946318 w 5381906"/>
                <a:gd name="connsiteY11-1176" fmla="*/ 5890437 h 5890437"/>
                <a:gd name="connsiteX12-1177" fmla="*/ 4785211 w 5381906"/>
                <a:gd name="connsiteY12-1178" fmla="*/ 5858540 h 5890437"/>
                <a:gd name="connsiteX13-1179" fmla="*/ 4891537 w 5381906"/>
                <a:gd name="connsiteY13-1180" fmla="*/ 3519377 h 5890437"/>
                <a:gd name="connsiteX14-1181" fmla="*/ 3030839 w 5381906"/>
                <a:gd name="connsiteY14-1182" fmla="*/ 0 h 5890437"/>
                <a:gd name="connsiteX0-1183" fmla="*/ 3030839 w 5381906"/>
                <a:gd name="connsiteY0-1184" fmla="*/ 0 h 5890437"/>
                <a:gd name="connsiteX1-1185" fmla="*/ 890241 w 5381906"/>
                <a:gd name="connsiteY1-1186" fmla="*/ 1098883 h 5890437"/>
                <a:gd name="connsiteX2-1187" fmla="*/ 607581 w 5381906"/>
                <a:gd name="connsiteY2-1188" fmla="*/ 2172770 h 5890437"/>
                <a:gd name="connsiteX3-1189" fmla="*/ 560 w 5381906"/>
                <a:gd name="connsiteY3-1190" fmla="*/ 3051544 h 5890437"/>
                <a:gd name="connsiteX4-1191" fmla="*/ 510923 w 5381906"/>
                <a:gd name="connsiteY4-1192" fmla="*/ 3327991 h 5890437"/>
                <a:gd name="connsiteX5-1193" fmla="*/ 339835 w 5381906"/>
                <a:gd name="connsiteY5-1194" fmla="*/ 3734790 h 5890437"/>
                <a:gd name="connsiteX6-1195" fmla="*/ 531221 w 5381906"/>
                <a:gd name="connsiteY6-1196" fmla="*/ 3870251 h 5890437"/>
                <a:gd name="connsiteX7-1197" fmla="*/ 372699 w 5381906"/>
                <a:gd name="connsiteY7-1198" fmla="*/ 4061637 h 5890437"/>
                <a:gd name="connsiteX8-1199" fmla="*/ 564085 w 5381906"/>
                <a:gd name="connsiteY8-1200" fmla="*/ 4316819 h 5890437"/>
                <a:gd name="connsiteX9-1201" fmla="*/ 500290 w 5381906"/>
                <a:gd name="connsiteY9-1202" fmla="*/ 4976037 h 5890437"/>
                <a:gd name="connsiteX10-1203" fmla="*/ 1754932 w 5381906"/>
                <a:gd name="connsiteY10-1204" fmla="*/ 5199321 h 5890437"/>
                <a:gd name="connsiteX11-1205" fmla="*/ 1946318 w 5381906"/>
                <a:gd name="connsiteY11-1206" fmla="*/ 5890437 h 5890437"/>
                <a:gd name="connsiteX12-1207" fmla="*/ 4785211 w 5381906"/>
                <a:gd name="connsiteY12-1208" fmla="*/ 5858540 h 5890437"/>
                <a:gd name="connsiteX13-1209" fmla="*/ 4891537 w 5381906"/>
                <a:gd name="connsiteY13-1210" fmla="*/ 3519377 h 5890437"/>
                <a:gd name="connsiteX14-1211" fmla="*/ 3030839 w 5381906"/>
                <a:gd name="connsiteY14-1212" fmla="*/ 0 h 5890437"/>
                <a:gd name="connsiteX0-1213" fmla="*/ 3030839 w 5381906"/>
                <a:gd name="connsiteY0-1214" fmla="*/ 0 h 5890437"/>
                <a:gd name="connsiteX1-1215" fmla="*/ 890241 w 5381906"/>
                <a:gd name="connsiteY1-1216" fmla="*/ 1098883 h 5890437"/>
                <a:gd name="connsiteX2-1217" fmla="*/ 607581 w 5381906"/>
                <a:gd name="connsiteY2-1218" fmla="*/ 2172770 h 5890437"/>
                <a:gd name="connsiteX3-1219" fmla="*/ 560 w 5381906"/>
                <a:gd name="connsiteY3-1220" fmla="*/ 3051544 h 5890437"/>
                <a:gd name="connsiteX4-1221" fmla="*/ 510923 w 5381906"/>
                <a:gd name="connsiteY4-1222" fmla="*/ 3327991 h 5890437"/>
                <a:gd name="connsiteX5-1223" fmla="*/ 339835 w 5381906"/>
                <a:gd name="connsiteY5-1224" fmla="*/ 3734790 h 5890437"/>
                <a:gd name="connsiteX6-1225" fmla="*/ 531221 w 5381906"/>
                <a:gd name="connsiteY6-1226" fmla="*/ 3870251 h 5890437"/>
                <a:gd name="connsiteX7-1227" fmla="*/ 372699 w 5381906"/>
                <a:gd name="connsiteY7-1228" fmla="*/ 4061637 h 5890437"/>
                <a:gd name="connsiteX8-1229" fmla="*/ 564085 w 5381906"/>
                <a:gd name="connsiteY8-1230" fmla="*/ 4316819 h 5890437"/>
                <a:gd name="connsiteX9-1231" fmla="*/ 500290 w 5381906"/>
                <a:gd name="connsiteY9-1232" fmla="*/ 4976037 h 5890437"/>
                <a:gd name="connsiteX10-1233" fmla="*/ 1754932 w 5381906"/>
                <a:gd name="connsiteY10-1234" fmla="*/ 5199321 h 5890437"/>
                <a:gd name="connsiteX11-1235" fmla="*/ 1946318 w 5381906"/>
                <a:gd name="connsiteY11-1236" fmla="*/ 5890437 h 5890437"/>
                <a:gd name="connsiteX12-1237" fmla="*/ 4785211 w 5381906"/>
                <a:gd name="connsiteY12-1238" fmla="*/ 5858540 h 5890437"/>
                <a:gd name="connsiteX13-1239" fmla="*/ 4891537 w 5381906"/>
                <a:gd name="connsiteY13-1240" fmla="*/ 3519377 h 5890437"/>
                <a:gd name="connsiteX14-1241" fmla="*/ 3030839 w 5381906"/>
                <a:gd name="connsiteY14-1242" fmla="*/ 0 h 5890437"/>
                <a:gd name="connsiteX0-1243" fmla="*/ 3030839 w 5381906"/>
                <a:gd name="connsiteY0-1244" fmla="*/ 0 h 5890437"/>
                <a:gd name="connsiteX1-1245" fmla="*/ 890241 w 5381906"/>
                <a:gd name="connsiteY1-1246" fmla="*/ 1098883 h 5890437"/>
                <a:gd name="connsiteX2-1247" fmla="*/ 607581 w 5381906"/>
                <a:gd name="connsiteY2-1248" fmla="*/ 2172770 h 5890437"/>
                <a:gd name="connsiteX3-1249" fmla="*/ 560 w 5381906"/>
                <a:gd name="connsiteY3-1250" fmla="*/ 3051544 h 5890437"/>
                <a:gd name="connsiteX4-1251" fmla="*/ 510923 w 5381906"/>
                <a:gd name="connsiteY4-1252" fmla="*/ 3327991 h 5890437"/>
                <a:gd name="connsiteX5-1253" fmla="*/ 339835 w 5381906"/>
                <a:gd name="connsiteY5-1254" fmla="*/ 3734790 h 5890437"/>
                <a:gd name="connsiteX6-1255" fmla="*/ 531221 w 5381906"/>
                <a:gd name="connsiteY6-1256" fmla="*/ 3870251 h 5890437"/>
                <a:gd name="connsiteX7-1257" fmla="*/ 372699 w 5381906"/>
                <a:gd name="connsiteY7-1258" fmla="*/ 4061637 h 5890437"/>
                <a:gd name="connsiteX8-1259" fmla="*/ 564085 w 5381906"/>
                <a:gd name="connsiteY8-1260" fmla="*/ 4316819 h 5890437"/>
                <a:gd name="connsiteX9-1261" fmla="*/ 500290 w 5381906"/>
                <a:gd name="connsiteY9-1262" fmla="*/ 4976037 h 5890437"/>
                <a:gd name="connsiteX10-1263" fmla="*/ 1754932 w 5381906"/>
                <a:gd name="connsiteY10-1264" fmla="*/ 5199321 h 5890437"/>
                <a:gd name="connsiteX11-1265" fmla="*/ 1946318 w 5381906"/>
                <a:gd name="connsiteY11-1266" fmla="*/ 5890437 h 5890437"/>
                <a:gd name="connsiteX12-1267" fmla="*/ 4785211 w 5381906"/>
                <a:gd name="connsiteY12-1268" fmla="*/ 5858540 h 5890437"/>
                <a:gd name="connsiteX13-1269" fmla="*/ 4891537 w 5381906"/>
                <a:gd name="connsiteY13-1270" fmla="*/ 3519377 h 5890437"/>
                <a:gd name="connsiteX14-1271" fmla="*/ 3030839 w 5381906"/>
                <a:gd name="connsiteY14-1272" fmla="*/ 0 h 5890437"/>
                <a:gd name="connsiteX0-1273" fmla="*/ 3030839 w 5381906"/>
                <a:gd name="connsiteY0-1274" fmla="*/ 0 h 5890437"/>
                <a:gd name="connsiteX1-1275" fmla="*/ 890241 w 5381906"/>
                <a:gd name="connsiteY1-1276" fmla="*/ 1098883 h 5890437"/>
                <a:gd name="connsiteX2-1277" fmla="*/ 607581 w 5381906"/>
                <a:gd name="connsiteY2-1278" fmla="*/ 2172770 h 5890437"/>
                <a:gd name="connsiteX3-1279" fmla="*/ 560 w 5381906"/>
                <a:gd name="connsiteY3-1280" fmla="*/ 3051544 h 5890437"/>
                <a:gd name="connsiteX4-1281" fmla="*/ 510923 w 5381906"/>
                <a:gd name="connsiteY4-1282" fmla="*/ 3327991 h 5890437"/>
                <a:gd name="connsiteX5-1283" fmla="*/ 339835 w 5381906"/>
                <a:gd name="connsiteY5-1284" fmla="*/ 3734790 h 5890437"/>
                <a:gd name="connsiteX6-1285" fmla="*/ 531221 w 5381906"/>
                <a:gd name="connsiteY6-1286" fmla="*/ 3870251 h 5890437"/>
                <a:gd name="connsiteX7-1287" fmla="*/ 372699 w 5381906"/>
                <a:gd name="connsiteY7-1288" fmla="*/ 4061637 h 5890437"/>
                <a:gd name="connsiteX8-1289" fmla="*/ 564085 w 5381906"/>
                <a:gd name="connsiteY8-1290" fmla="*/ 4316819 h 5890437"/>
                <a:gd name="connsiteX9-1291" fmla="*/ 500290 w 5381906"/>
                <a:gd name="connsiteY9-1292" fmla="*/ 4976037 h 5890437"/>
                <a:gd name="connsiteX10-1293" fmla="*/ 1754932 w 5381906"/>
                <a:gd name="connsiteY10-1294" fmla="*/ 5039004 h 5890437"/>
                <a:gd name="connsiteX11-1295" fmla="*/ 1946318 w 5381906"/>
                <a:gd name="connsiteY11-1296" fmla="*/ 5890437 h 5890437"/>
                <a:gd name="connsiteX12-1297" fmla="*/ 4785211 w 5381906"/>
                <a:gd name="connsiteY12-1298" fmla="*/ 5858540 h 5890437"/>
                <a:gd name="connsiteX13-1299" fmla="*/ 4891537 w 5381906"/>
                <a:gd name="connsiteY13-1300" fmla="*/ 3519377 h 5890437"/>
                <a:gd name="connsiteX14-1301" fmla="*/ 3030839 w 5381906"/>
                <a:gd name="connsiteY14-1302" fmla="*/ 0 h 5890437"/>
                <a:gd name="connsiteX0-1303" fmla="*/ 3030839 w 5381906"/>
                <a:gd name="connsiteY0-1304" fmla="*/ 0 h 5890437"/>
                <a:gd name="connsiteX1-1305" fmla="*/ 890241 w 5381906"/>
                <a:gd name="connsiteY1-1306" fmla="*/ 1098883 h 5890437"/>
                <a:gd name="connsiteX2-1307" fmla="*/ 607581 w 5381906"/>
                <a:gd name="connsiteY2-1308" fmla="*/ 2172770 h 5890437"/>
                <a:gd name="connsiteX3-1309" fmla="*/ 560 w 5381906"/>
                <a:gd name="connsiteY3-1310" fmla="*/ 3051544 h 5890437"/>
                <a:gd name="connsiteX4-1311" fmla="*/ 510923 w 5381906"/>
                <a:gd name="connsiteY4-1312" fmla="*/ 3327991 h 5890437"/>
                <a:gd name="connsiteX5-1313" fmla="*/ 339835 w 5381906"/>
                <a:gd name="connsiteY5-1314" fmla="*/ 3734790 h 5890437"/>
                <a:gd name="connsiteX6-1315" fmla="*/ 531221 w 5381906"/>
                <a:gd name="connsiteY6-1316" fmla="*/ 3870251 h 5890437"/>
                <a:gd name="connsiteX7-1317" fmla="*/ 372699 w 5381906"/>
                <a:gd name="connsiteY7-1318" fmla="*/ 4061637 h 5890437"/>
                <a:gd name="connsiteX8-1319" fmla="*/ 564085 w 5381906"/>
                <a:gd name="connsiteY8-1320" fmla="*/ 4316819 h 5890437"/>
                <a:gd name="connsiteX9-1321" fmla="*/ 500290 w 5381906"/>
                <a:gd name="connsiteY9-1322" fmla="*/ 4976037 h 5890437"/>
                <a:gd name="connsiteX10-1323" fmla="*/ 1754932 w 5381906"/>
                <a:gd name="connsiteY10-1324" fmla="*/ 5039004 h 5890437"/>
                <a:gd name="connsiteX11-1325" fmla="*/ 1946318 w 5381906"/>
                <a:gd name="connsiteY11-1326" fmla="*/ 5890437 h 5890437"/>
                <a:gd name="connsiteX12-1327" fmla="*/ 4785211 w 5381906"/>
                <a:gd name="connsiteY12-1328" fmla="*/ 5858540 h 5890437"/>
                <a:gd name="connsiteX13-1329" fmla="*/ 4891537 w 5381906"/>
                <a:gd name="connsiteY13-1330" fmla="*/ 3519377 h 5890437"/>
                <a:gd name="connsiteX14-1331" fmla="*/ 3030839 w 5381906"/>
                <a:gd name="connsiteY14-1332" fmla="*/ 0 h 5890437"/>
                <a:gd name="connsiteX0-1333" fmla="*/ 3030839 w 5381906"/>
                <a:gd name="connsiteY0-1334" fmla="*/ 0 h 5890437"/>
                <a:gd name="connsiteX1-1335" fmla="*/ 890241 w 5381906"/>
                <a:gd name="connsiteY1-1336" fmla="*/ 1098883 h 5890437"/>
                <a:gd name="connsiteX2-1337" fmla="*/ 607581 w 5381906"/>
                <a:gd name="connsiteY2-1338" fmla="*/ 2172770 h 5890437"/>
                <a:gd name="connsiteX3-1339" fmla="*/ 560 w 5381906"/>
                <a:gd name="connsiteY3-1340" fmla="*/ 3051544 h 5890437"/>
                <a:gd name="connsiteX4-1341" fmla="*/ 510923 w 5381906"/>
                <a:gd name="connsiteY4-1342" fmla="*/ 3327991 h 5890437"/>
                <a:gd name="connsiteX5-1343" fmla="*/ 339835 w 5381906"/>
                <a:gd name="connsiteY5-1344" fmla="*/ 3734790 h 5890437"/>
                <a:gd name="connsiteX6-1345" fmla="*/ 531221 w 5381906"/>
                <a:gd name="connsiteY6-1346" fmla="*/ 3870251 h 5890437"/>
                <a:gd name="connsiteX7-1347" fmla="*/ 372699 w 5381906"/>
                <a:gd name="connsiteY7-1348" fmla="*/ 4061637 h 5890437"/>
                <a:gd name="connsiteX8-1349" fmla="*/ 564085 w 5381906"/>
                <a:gd name="connsiteY8-1350" fmla="*/ 4316819 h 5890437"/>
                <a:gd name="connsiteX9-1351" fmla="*/ 500290 w 5381906"/>
                <a:gd name="connsiteY9-1352" fmla="*/ 4976037 h 5890437"/>
                <a:gd name="connsiteX10-1353" fmla="*/ 1754932 w 5381906"/>
                <a:gd name="connsiteY10-1354" fmla="*/ 5039004 h 5890437"/>
                <a:gd name="connsiteX11-1355" fmla="*/ 1946318 w 5381906"/>
                <a:gd name="connsiteY11-1356" fmla="*/ 5890437 h 5890437"/>
                <a:gd name="connsiteX12-1357" fmla="*/ 4785211 w 5381906"/>
                <a:gd name="connsiteY12-1358" fmla="*/ 5858540 h 5890437"/>
                <a:gd name="connsiteX13-1359" fmla="*/ 4891537 w 5381906"/>
                <a:gd name="connsiteY13-1360" fmla="*/ 3519377 h 5890437"/>
                <a:gd name="connsiteX14-1361" fmla="*/ 3030839 w 5381906"/>
                <a:gd name="connsiteY14-1362" fmla="*/ 0 h 5890437"/>
                <a:gd name="connsiteX0-1363" fmla="*/ 3030839 w 5381906"/>
                <a:gd name="connsiteY0-1364" fmla="*/ 0 h 5890437"/>
                <a:gd name="connsiteX1-1365" fmla="*/ 890241 w 5381906"/>
                <a:gd name="connsiteY1-1366" fmla="*/ 1098883 h 5890437"/>
                <a:gd name="connsiteX2-1367" fmla="*/ 607581 w 5381906"/>
                <a:gd name="connsiteY2-1368" fmla="*/ 2172770 h 5890437"/>
                <a:gd name="connsiteX3-1369" fmla="*/ 560 w 5381906"/>
                <a:gd name="connsiteY3-1370" fmla="*/ 3051544 h 5890437"/>
                <a:gd name="connsiteX4-1371" fmla="*/ 510923 w 5381906"/>
                <a:gd name="connsiteY4-1372" fmla="*/ 3327991 h 5890437"/>
                <a:gd name="connsiteX5-1373" fmla="*/ 339835 w 5381906"/>
                <a:gd name="connsiteY5-1374" fmla="*/ 3734790 h 5890437"/>
                <a:gd name="connsiteX6-1375" fmla="*/ 531221 w 5381906"/>
                <a:gd name="connsiteY6-1376" fmla="*/ 3870251 h 5890437"/>
                <a:gd name="connsiteX7-1377" fmla="*/ 372699 w 5381906"/>
                <a:gd name="connsiteY7-1378" fmla="*/ 4061637 h 5890437"/>
                <a:gd name="connsiteX8-1379" fmla="*/ 564085 w 5381906"/>
                <a:gd name="connsiteY8-1380" fmla="*/ 4316819 h 5890437"/>
                <a:gd name="connsiteX9-1381" fmla="*/ 500290 w 5381906"/>
                <a:gd name="connsiteY9-1382" fmla="*/ 4976037 h 5890437"/>
                <a:gd name="connsiteX10-1383" fmla="*/ 1754932 w 5381906"/>
                <a:gd name="connsiteY10-1384" fmla="*/ 5039004 h 5890437"/>
                <a:gd name="connsiteX11-1385" fmla="*/ 1946318 w 5381906"/>
                <a:gd name="connsiteY11-1386" fmla="*/ 5890437 h 5890437"/>
                <a:gd name="connsiteX12-1387" fmla="*/ 4785211 w 5381906"/>
                <a:gd name="connsiteY12-1388" fmla="*/ 5858540 h 5890437"/>
                <a:gd name="connsiteX13-1389" fmla="*/ 4891537 w 5381906"/>
                <a:gd name="connsiteY13-1390" fmla="*/ 3519377 h 5890437"/>
                <a:gd name="connsiteX14-1391" fmla="*/ 3030839 w 5381906"/>
                <a:gd name="connsiteY14-1392" fmla="*/ 0 h 5890437"/>
                <a:gd name="connsiteX0-1393" fmla="*/ 3030839 w 5381906"/>
                <a:gd name="connsiteY0-1394" fmla="*/ 0 h 5890437"/>
                <a:gd name="connsiteX1-1395" fmla="*/ 890241 w 5381906"/>
                <a:gd name="connsiteY1-1396" fmla="*/ 1098883 h 5890437"/>
                <a:gd name="connsiteX2-1397" fmla="*/ 607581 w 5381906"/>
                <a:gd name="connsiteY2-1398" fmla="*/ 2172770 h 5890437"/>
                <a:gd name="connsiteX3-1399" fmla="*/ 560 w 5381906"/>
                <a:gd name="connsiteY3-1400" fmla="*/ 3051544 h 5890437"/>
                <a:gd name="connsiteX4-1401" fmla="*/ 510923 w 5381906"/>
                <a:gd name="connsiteY4-1402" fmla="*/ 3327991 h 5890437"/>
                <a:gd name="connsiteX5-1403" fmla="*/ 339835 w 5381906"/>
                <a:gd name="connsiteY5-1404" fmla="*/ 3734790 h 5890437"/>
                <a:gd name="connsiteX6-1405" fmla="*/ 531221 w 5381906"/>
                <a:gd name="connsiteY6-1406" fmla="*/ 3870251 h 5890437"/>
                <a:gd name="connsiteX7-1407" fmla="*/ 372699 w 5381906"/>
                <a:gd name="connsiteY7-1408" fmla="*/ 4061637 h 5890437"/>
                <a:gd name="connsiteX8-1409" fmla="*/ 564085 w 5381906"/>
                <a:gd name="connsiteY8-1410" fmla="*/ 4316819 h 5890437"/>
                <a:gd name="connsiteX9-1411" fmla="*/ 500290 w 5381906"/>
                <a:gd name="connsiteY9-1412" fmla="*/ 4976037 h 5890437"/>
                <a:gd name="connsiteX10-1413" fmla="*/ 1754932 w 5381906"/>
                <a:gd name="connsiteY10-1414" fmla="*/ 5039004 h 5890437"/>
                <a:gd name="connsiteX11-1415" fmla="*/ 1946318 w 5381906"/>
                <a:gd name="connsiteY11-1416" fmla="*/ 5890437 h 5890437"/>
                <a:gd name="connsiteX12-1417" fmla="*/ 4785211 w 5381906"/>
                <a:gd name="connsiteY12-1418" fmla="*/ 5858540 h 5890437"/>
                <a:gd name="connsiteX13-1419" fmla="*/ 4891537 w 5381906"/>
                <a:gd name="connsiteY13-1420" fmla="*/ 3519377 h 5890437"/>
                <a:gd name="connsiteX14-1421" fmla="*/ 3030839 w 5381906"/>
                <a:gd name="connsiteY14-1422" fmla="*/ 0 h 5890437"/>
                <a:gd name="connsiteX0-1423" fmla="*/ 3030765 w 5381832"/>
                <a:gd name="connsiteY0-1424" fmla="*/ 0 h 5890437"/>
                <a:gd name="connsiteX1-1425" fmla="*/ 890167 w 5381832"/>
                <a:gd name="connsiteY1-1426" fmla="*/ 1098883 h 5890437"/>
                <a:gd name="connsiteX2-1427" fmla="*/ 672821 w 5381832"/>
                <a:gd name="connsiteY2-1428" fmla="*/ 2220272 h 5890437"/>
                <a:gd name="connsiteX3-1429" fmla="*/ 486 w 5381832"/>
                <a:gd name="connsiteY3-1430" fmla="*/ 3051544 h 5890437"/>
                <a:gd name="connsiteX4-1431" fmla="*/ 510849 w 5381832"/>
                <a:gd name="connsiteY4-1432" fmla="*/ 3327991 h 5890437"/>
                <a:gd name="connsiteX5-1433" fmla="*/ 339761 w 5381832"/>
                <a:gd name="connsiteY5-1434" fmla="*/ 3734790 h 5890437"/>
                <a:gd name="connsiteX6-1435" fmla="*/ 531147 w 5381832"/>
                <a:gd name="connsiteY6-1436" fmla="*/ 3870251 h 5890437"/>
                <a:gd name="connsiteX7-1437" fmla="*/ 372625 w 5381832"/>
                <a:gd name="connsiteY7-1438" fmla="*/ 4061637 h 5890437"/>
                <a:gd name="connsiteX8-1439" fmla="*/ 564011 w 5381832"/>
                <a:gd name="connsiteY8-1440" fmla="*/ 4316819 h 5890437"/>
                <a:gd name="connsiteX9-1441" fmla="*/ 500216 w 5381832"/>
                <a:gd name="connsiteY9-1442" fmla="*/ 4976037 h 5890437"/>
                <a:gd name="connsiteX10-1443" fmla="*/ 1754858 w 5381832"/>
                <a:gd name="connsiteY10-1444" fmla="*/ 5039004 h 5890437"/>
                <a:gd name="connsiteX11-1445" fmla="*/ 1946244 w 5381832"/>
                <a:gd name="connsiteY11-1446" fmla="*/ 5890437 h 5890437"/>
                <a:gd name="connsiteX12-1447" fmla="*/ 4785137 w 5381832"/>
                <a:gd name="connsiteY12-1448" fmla="*/ 5858540 h 5890437"/>
                <a:gd name="connsiteX13-1449" fmla="*/ 4891463 w 5381832"/>
                <a:gd name="connsiteY13-1450" fmla="*/ 3519377 h 5890437"/>
                <a:gd name="connsiteX14-1451" fmla="*/ 3030765 w 5381832"/>
                <a:gd name="connsiteY14-1452" fmla="*/ 0 h 5890437"/>
                <a:gd name="connsiteX0-1453" fmla="*/ 3030862 w 5381929"/>
                <a:gd name="connsiteY0-1454" fmla="*/ 0 h 5890437"/>
                <a:gd name="connsiteX1-1455" fmla="*/ 890264 w 5381929"/>
                <a:gd name="connsiteY1-1456" fmla="*/ 1098883 h 5890437"/>
                <a:gd name="connsiteX2-1457" fmla="*/ 672918 w 5381929"/>
                <a:gd name="connsiteY2-1458" fmla="*/ 2220272 h 5890437"/>
                <a:gd name="connsiteX3-1459" fmla="*/ 583 w 5381929"/>
                <a:gd name="connsiteY3-1460" fmla="*/ 3051544 h 5890437"/>
                <a:gd name="connsiteX4-1461" fmla="*/ 510946 w 5381929"/>
                <a:gd name="connsiteY4-1462" fmla="*/ 3327991 h 5890437"/>
                <a:gd name="connsiteX5-1463" fmla="*/ 339858 w 5381929"/>
                <a:gd name="connsiteY5-1464" fmla="*/ 3734790 h 5890437"/>
                <a:gd name="connsiteX6-1465" fmla="*/ 531244 w 5381929"/>
                <a:gd name="connsiteY6-1466" fmla="*/ 3870251 h 5890437"/>
                <a:gd name="connsiteX7-1467" fmla="*/ 372722 w 5381929"/>
                <a:gd name="connsiteY7-1468" fmla="*/ 4061637 h 5890437"/>
                <a:gd name="connsiteX8-1469" fmla="*/ 564108 w 5381929"/>
                <a:gd name="connsiteY8-1470" fmla="*/ 4316819 h 5890437"/>
                <a:gd name="connsiteX9-1471" fmla="*/ 500313 w 5381929"/>
                <a:gd name="connsiteY9-1472" fmla="*/ 4976037 h 5890437"/>
                <a:gd name="connsiteX10-1473" fmla="*/ 1754955 w 5381929"/>
                <a:gd name="connsiteY10-1474" fmla="*/ 5039004 h 5890437"/>
                <a:gd name="connsiteX11-1475" fmla="*/ 1946341 w 5381929"/>
                <a:gd name="connsiteY11-1476" fmla="*/ 5890437 h 5890437"/>
                <a:gd name="connsiteX12-1477" fmla="*/ 4785234 w 5381929"/>
                <a:gd name="connsiteY12-1478" fmla="*/ 5858540 h 5890437"/>
                <a:gd name="connsiteX13-1479" fmla="*/ 4891560 w 5381929"/>
                <a:gd name="connsiteY13-1480" fmla="*/ 3519377 h 5890437"/>
                <a:gd name="connsiteX14-1481" fmla="*/ 3030862 w 5381929"/>
                <a:gd name="connsiteY14-1482" fmla="*/ 0 h 5890437"/>
                <a:gd name="connsiteX0-1483" fmla="*/ 3030862 w 5381929"/>
                <a:gd name="connsiteY0-1484" fmla="*/ 0 h 5890437"/>
                <a:gd name="connsiteX1-1485" fmla="*/ 890264 w 5381929"/>
                <a:gd name="connsiteY1-1486" fmla="*/ 1098883 h 5890437"/>
                <a:gd name="connsiteX2-1487" fmla="*/ 672918 w 5381929"/>
                <a:gd name="connsiteY2-1488" fmla="*/ 2220272 h 5890437"/>
                <a:gd name="connsiteX3-1489" fmla="*/ 583 w 5381929"/>
                <a:gd name="connsiteY3-1490" fmla="*/ 3051544 h 5890437"/>
                <a:gd name="connsiteX4-1491" fmla="*/ 510946 w 5381929"/>
                <a:gd name="connsiteY4-1492" fmla="*/ 3327991 h 5890437"/>
                <a:gd name="connsiteX5-1493" fmla="*/ 339858 w 5381929"/>
                <a:gd name="connsiteY5-1494" fmla="*/ 3734790 h 5890437"/>
                <a:gd name="connsiteX6-1495" fmla="*/ 531244 w 5381929"/>
                <a:gd name="connsiteY6-1496" fmla="*/ 3870251 h 5890437"/>
                <a:gd name="connsiteX7-1497" fmla="*/ 372722 w 5381929"/>
                <a:gd name="connsiteY7-1498" fmla="*/ 4061637 h 5890437"/>
                <a:gd name="connsiteX8-1499" fmla="*/ 564108 w 5381929"/>
                <a:gd name="connsiteY8-1500" fmla="*/ 4316819 h 5890437"/>
                <a:gd name="connsiteX9-1501" fmla="*/ 500313 w 5381929"/>
                <a:gd name="connsiteY9-1502" fmla="*/ 4976037 h 5890437"/>
                <a:gd name="connsiteX10-1503" fmla="*/ 1754955 w 5381929"/>
                <a:gd name="connsiteY10-1504" fmla="*/ 5039004 h 5890437"/>
                <a:gd name="connsiteX11-1505" fmla="*/ 1946341 w 5381929"/>
                <a:gd name="connsiteY11-1506" fmla="*/ 5890437 h 5890437"/>
                <a:gd name="connsiteX12-1507" fmla="*/ 4785234 w 5381929"/>
                <a:gd name="connsiteY12-1508" fmla="*/ 5858540 h 5890437"/>
                <a:gd name="connsiteX13-1509" fmla="*/ 4891560 w 5381929"/>
                <a:gd name="connsiteY13-1510" fmla="*/ 3519377 h 5890437"/>
                <a:gd name="connsiteX14-1511" fmla="*/ 3030862 w 5381929"/>
                <a:gd name="connsiteY14-1512" fmla="*/ 0 h 5890437"/>
                <a:gd name="connsiteX0-1513" fmla="*/ 3030862 w 5381929"/>
                <a:gd name="connsiteY0-1514" fmla="*/ 0 h 5890437"/>
                <a:gd name="connsiteX1-1515" fmla="*/ 890264 w 5381929"/>
                <a:gd name="connsiteY1-1516" fmla="*/ 1098883 h 5890437"/>
                <a:gd name="connsiteX2-1517" fmla="*/ 672918 w 5381929"/>
                <a:gd name="connsiteY2-1518" fmla="*/ 2220272 h 5890437"/>
                <a:gd name="connsiteX3-1519" fmla="*/ 583 w 5381929"/>
                <a:gd name="connsiteY3-1520" fmla="*/ 3051544 h 5890437"/>
                <a:gd name="connsiteX4-1521" fmla="*/ 510946 w 5381929"/>
                <a:gd name="connsiteY4-1522" fmla="*/ 3327991 h 5890437"/>
                <a:gd name="connsiteX5-1523" fmla="*/ 339858 w 5381929"/>
                <a:gd name="connsiteY5-1524" fmla="*/ 3734790 h 5890437"/>
                <a:gd name="connsiteX6-1525" fmla="*/ 531244 w 5381929"/>
                <a:gd name="connsiteY6-1526" fmla="*/ 3870251 h 5890437"/>
                <a:gd name="connsiteX7-1527" fmla="*/ 372722 w 5381929"/>
                <a:gd name="connsiteY7-1528" fmla="*/ 4061637 h 5890437"/>
                <a:gd name="connsiteX8-1529" fmla="*/ 564108 w 5381929"/>
                <a:gd name="connsiteY8-1530" fmla="*/ 4316819 h 5890437"/>
                <a:gd name="connsiteX9-1531" fmla="*/ 500313 w 5381929"/>
                <a:gd name="connsiteY9-1532" fmla="*/ 4976037 h 5890437"/>
                <a:gd name="connsiteX10-1533" fmla="*/ 1754955 w 5381929"/>
                <a:gd name="connsiteY10-1534" fmla="*/ 5039004 h 5890437"/>
                <a:gd name="connsiteX11-1535" fmla="*/ 1946341 w 5381929"/>
                <a:gd name="connsiteY11-1536" fmla="*/ 5890437 h 5890437"/>
                <a:gd name="connsiteX12-1537" fmla="*/ 4785234 w 5381929"/>
                <a:gd name="connsiteY12-1538" fmla="*/ 5858540 h 5890437"/>
                <a:gd name="connsiteX13-1539" fmla="*/ 4891560 w 5381929"/>
                <a:gd name="connsiteY13-1540" fmla="*/ 3519377 h 5890437"/>
                <a:gd name="connsiteX14-1541" fmla="*/ 3030862 w 5381929"/>
                <a:gd name="connsiteY14-1542" fmla="*/ 0 h 5890437"/>
                <a:gd name="connsiteX0-1543" fmla="*/ 3030862 w 5381929"/>
                <a:gd name="connsiteY0-1544" fmla="*/ 0 h 5890437"/>
                <a:gd name="connsiteX1-1545" fmla="*/ 890264 w 5381929"/>
                <a:gd name="connsiteY1-1546" fmla="*/ 1098883 h 5890437"/>
                <a:gd name="connsiteX2-1547" fmla="*/ 672918 w 5381929"/>
                <a:gd name="connsiteY2-1548" fmla="*/ 2220272 h 5890437"/>
                <a:gd name="connsiteX3-1549" fmla="*/ 583 w 5381929"/>
                <a:gd name="connsiteY3-1550" fmla="*/ 3051544 h 5890437"/>
                <a:gd name="connsiteX4-1551" fmla="*/ 510946 w 5381929"/>
                <a:gd name="connsiteY4-1552" fmla="*/ 3327991 h 5890437"/>
                <a:gd name="connsiteX5-1553" fmla="*/ 339858 w 5381929"/>
                <a:gd name="connsiteY5-1554" fmla="*/ 3734790 h 5890437"/>
                <a:gd name="connsiteX6-1555" fmla="*/ 531244 w 5381929"/>
                <a:gd name="connsiteY6-1556" fmla="*/ 3870251 h 5890437"/>
                <a:gd name="connsiteX7-1557" fmla="*/ 372722 w 5381929"/>
                <a:gd name="connsiteY7-1558" fmla="*/ 4061637 h 5890437"/>
                <a:gd name="connsiteX8-1559" fmla="*/ 564108 w 5381929"/>
                <a:gd name="connsiteY8-1560" fmla="*/ 4316819 h 5890437"/>
                <a:gd name="connsiteX9-1561" fmla="*/ 500313 w 5381929"/>
                <a:gd name="connsiteY9-1562" fmla="*/ 4976037 h 5890437"/>
                <a:gd name="connsiteX10-1563" fmla="*/ 1754955 w 5381929"/>
                <a:gd name="connsiteY10-1564" fmla="*/ 5039004 h 5890437"/>
                <a:gd name="connsiteX11-1565" fmla="*/ 1946341 w 5381929"/>
                <a:gd name="connsiteY11-1566" fmla="*/ 5890437 h 5890437"/>
                <a:gd name="connsiteX12-1567" fmla="*/ 4785234 w 5381929"/>
                <a:gd name="connsiteY12-1568" fmla="*/ 5858540 h 5890437"/>
                <a:gd name="connsiteX13-1569" fmla="*/ 4891560 w 5381929"/>
                <a:gd name="connsiteY13-1570" fmla="*/ 3519377 h 5890437"/>
                <a:gd name="connsiteX14-1571" fmla="*/ 3030862 w 5381929"/>
                <a:gd name="connsiteY14-1572" fmla="*/ 0 h 5890437"/>
                <a:gd name="connsiteX0-1573" fmla="*/ 3030862 w 5381929"/>
                <a:gd name="connsiteY0-1574" fmla="*/ 0 h 5890437"/>
                <a:gd name="connsiteX1-1575" fmla="*/ 872451 w 5381929"/>
                <a:gd name="connsiteY1-1576" fmla="*/ 1057320 h 5890437"/>
                <a:gd name="connsiteX2-1577" fmla="*/ 672918 w 5381929"/>
                <a:gd name="connsiteY2-1578" fmla="*/ 2220272 h 5890437"/>
                <a:gd name="connsiteX3-1579" fmla="*/ 583 w 5381929"/>
                <a:gd name="connsiteY3-1580" fmla="*/ 3051544 h 5890437"/>
                <a:gd name="connsiteX4-1581" fmla="*/ 510946 w 5381929"/>
                <a:gd name="connsiteY4-1582" fmla="*/ 3327991 h 5890437"/>
                <a:gd name="connsiteX5-1583" fmla="*/ 339858 w 5381929"/>
                <a:gd name="connsiteY5-1584" fmla="*/ 3734790 h 5890437"/>
                <a:gd name="connsiteX6-1585" fmla="*/ 531244 w 5381929"/>
                <a:gd name="connsiteY6-1586" fmla="*/ 3870251 h 5890437"/>
                <a:gd name="connsiteX7-1587" fmla="*/ 372722 w 5381929"/>
                <a:gd name="connsiteY7-1588" fmla="*/ 4061637 h 5890437"/>
                <a:gd name="connsiteX8-1589" fmla="*/ 564108 w 5381929"/>
                <a:gd name="connsiteY8-1590" fmla="*/ 4316819 h 5890437"/>
                <a:gd name="connsiteX9-1591" fmla="*/ 500313 w 5381929"/>
                <a:gd name="connsiteY9-1592" fmla="*/ 4976037 h 5890437"/>
                <a:gd name="connsiteX10-1593" fmla="*/ 1754955 w 5381929"/>
                <a:gd name="connsiteY10-1594" fmla="*/ 5039004 h 5890437"/>
                <a:gd name="connsiteX11-1595" fmla="*/ 1946341 w 5381929"/>
                <a:gd name="connsiteY11-1596" fmla="*/ 5890437 h 5890437"/>
                <a:gd name="connsiteX12-1597" fmla="*/ 4785234 w 5381929"/>
                <a:gd name="connsiteY12-1598" fmla="*/ 5858540 h 5890437"/>
                <a:gd name="connsiteX13-1599" fmla="*/ 4891560 w 5381929"/>
                <a:gd name="connsiteY13-1600" fmla="*/ 3519377 h 5890437"/>
                <a:gd name="connsiteX14-1601" fmla="*/ 3030862 w 5381929"/>
                <a:gd name="connsiteY14-1602" fmla="*/ 0 h 5890437"/>
                <a:gd name="connsiteX0-1603" fmla="*/ 3030862 w 5381929"/>
                <a:gd name="connsiteY0-1604" fmla="*/ 0 h 5890437"/>
                <a:gd name="connsiteX1-1605" fmla="*/ 872451 w 5381929"/>
                <a:gd name="connsiteY1-1606" fmla="*/ 1057320 h 5890437"/>
                <a:gd name="connsiteX2-1607" fmla="*/ 672918 w 5381929"/>
                <a:gd name="connsiteY2-1608" fmla="*/ 2220272 h 5890437"/>
                <a:gd name="connsiteX3-1609" fmla="*/ 583 w 5381929"/>
                <a:gd name="connsiteY3-1610" fmla="*/ 3051544 h 5890437"/>
                <a:gd name="connsiteX4-1611" fmla="*/ 510946 w 5381929"/>
                <a:gd name="connsiteY4-1612" fmla="*/ 3327991 h 5890437"/>
                <a:gd name="connsiteX5-1613" fmla="*/ 339858 w 5381929"/>
                <a:gd name="connsiteY5-1614" fmla="*/ 3734790 h 5890437"/>
                <a:gd name="connsiteX6-1615" fmla="*/ 531244 w 5381929"/>
                <a:gd name="connsiteY6-1616" fmla="*/ 3870251 h 5890437"/>
                <a:gd name="connsiteX7-1617" fmla="*/ 372722 w 5381929"/>
                <a:gd name="connsiteY7-1618" fmla="*/ 4061637 h 5890437"/>
                <a:gd name="connsiteX8-1619" fmla="*/ 564108 w 5381929"/>
                <a:gd name="connsiteY8-1620" fmla="*/ 4316819 h 5890437"/>
                <a:gd name="connsiteX9-1621" fmla="*/ 500313 w 5381929"/>
                <a:gd name="connsiteY9-1622" fmla="*/ 4976037 h 5890437"/>
                <a:gd name="connsiteX10-1623" fmla="*/ 1754955 w 5381929"/>
                <a:gd name="connsiteY10-1624" fmla="*/ 5039004 h 5890437"/>
                <a:gd name="connsiteX11-1625" fmla="*/ 1946341 w 5381929"/>
                <a:gd name="connsiteY11-1626" fmla="*/ 5890437 h 5890437"/>
                <a:gd name="connsiteX12-1627" fmla="*/ 4785234 w 5381929"/>
                <a:gd name="connsiteY12-1628" fmla="*/ 5858540 h 5890437"/>
                <a:gd name="connsiteX13-1629" fmla="*/ 4891560 w 5381929"/>
                <a:gd name="connsiteY13-1630" fmla="*/ 3519377 h 5890437"/>
                <a:gd name="connsiteX14-1631" fmla="*/ 3030862 w 5381929"/>
                <a:gd name="connsiteY14-1632" fmla="*/ 0 h 5890437"/>
                <a:gd name="connsiteX0-1633" fmla="*/ 3030862 w 5381929"/>
                <a:gd name="connsiteY0-1634" fmla="*/ 0 h 5890437"/>
                <a:gd name="connsiteX1-1635" fmla="*/ 981633 w 5381929"/>
                <a:gd name="connsiteY1-1636" fmla="*/ 920842 h 5890437"/>
                <a:gd name="connsiteX2-1637" fmla="*/ 672918 w 5381929"/>
                <a:gd name="connsiteY2-1638" fmla="*/ 2220272 h 5890437"/>
                <a:gd name="connsiteX3-1639" fmla="*/ 583 w 5381929"/>
                <a:gd name="connsiteY3-1640" fmla="*/ 3051544 h 5890437"/>
                <a:gd name="connsiteX4-1641" fmla="*/ 510946 w 5381929"/>
                <a:gd name="connsiteY4-1642" fmla="*/ 3327991 h 5890437"/>
                <a:gd name="connsiteX5-1643" fmla="*/ 339858 w 5381929"/>
                <a:gd name="connsiteY5-1644" fmla="*/ 3734790 h 5890437"/>
                <a:gd name="connsiteX6-1645" fmla="*/ 531244 w 5381929"/>
                <a:gd name="connsiteY6-1646" fmla="*/ 3870251 h 5890437"/>
                <a:gd name="connsiteX7-1647" fmla="*/ 372722 w 5381929"/>
                <a:gd name="connsiteY7-1648" fmla="*/ 4061637 h 5890437"/>
                <a:gd name="connsiteX8-1649" fmla="*/ 564108 w 5381929"/>
                <a:gd name="connsiteY8-1650" fmla="*/ 4316819 h 5890437"/>
                <a:gd name="connsiteX9-1651" fmla="*/ 500313 w 5381929"/>
                <a:gd name="connsiteY9-1652" fmla="*/ 4976037 h 5890437"/>
                <a:gd name="connsiteX10-1653" fmla="*/ 1754955 w 5381929"/>
                <a:gd name="connsiteY10-1654" fmla="*/ 5039004 h 5890437"/>
                <a:gd name="connsiteX11-1655" fmla="*/ 1946341 w 5381929"/>
                <a:gd name="connsiteY11-1656" fmla="*/ 5890437 h 5890437"/>
                <a:gd name="connsiteX12-1657" fmla="*/ 4785234 w 5381929"/>
                <a:gd name="connsiteY12-1658" fmla="*/ 5858540 h 5890437"/>
                <a:gd name="connsiteX13-1659" fmla="*/ 4891560 w 5381929"/>
                <a:gd name="connsiteY13-1660" fmla="*/ 3519377 h 5890437"/>
                <a:gd name="connsiteX14-1661" fmla="*/ 3030862 w 5381929"/>
                <a:gd name="connsiteY14-1662" fmla="*/ 0 h 5890437"/>
                <a:gd name="connsiteX0-1663" fmla="*/ 3030862 w 5381929"/>
                <a:gd name="connsiteY0-1664" fmla="*/ 0 h 5890437"/>
                <a:gd name="connsiteX1-1665" fmla="*/ 981633 w 5381929"/>
                <a:gd name="connsiteY1-1666" fmla="*/ 920842 h 5890437"/>
                <a:gd name="connsiteX2-1667" fmla="*/ 672918 w 5381929"/>
                <a:gd name="connsiteY2-1668" fmla="*/ 2220272 h 5890437"/>
                <a:gd name="connsiteX3-1669" fmla="*/ 583 w 5381929"/>
                <a:gd name="connsiteY3-1670" fmla="*/ 3051544 h 5890437"/>
                <a:gd name="connsiteX4-1671" fmla="*/ 510946 w 5381929"/>
                <a:gd name="connsiteY4-1672" fmla="*/ 3327991 h 5890437"/>
                <a:gd name="connsiteX5-1673" fmla="*/ 339858 w 5381929"/>
                <a:gd name="connsiteY5-1674" fmla="*/ 3734790 h 5890437"/>
                <a:gd name="connsiteX6-1675" fmla="*/ 531244 w 5381929"/>
                <a:gd name="connsiteY6-1676" fmla="*/ 3870251 h 5890437"/>
                <a:gd name="connsiteX7-1677" fmla="*/ 372722 w 5381929"/>
                <a:gd name="connsiteY7-1678" fmla="*/ 4061637 h 5890437"/>
                <a:gd name="connsiteX8-1679" fmla="*/ 564108 w 5381929"/>
                <a:gd name="connsiteY8-1680" fmla="*/ 4316819 h 5890437"/>
                <a:gd name="connsiteX9-1681" fmla="*/ 500313 w 5381929"/>
                <a:gd name="connsiteY9-1682" fmla="*/ 4976037 h 5890437"/>
                <a:gd name="connsiteX10-1683" fmla="*/ 1754955 w 5381929"/>
                <a:gd name="connsiteY10-1684" fmla="*/ 5039004 h 5890437"/>
                <a:gd name="connsiteX11-1685" fmla="*/ 1946341 w 5381929"/>
                <a:gd name="connsiteY11-1686" fmla="*/ 5890437 h 5890437"/>
                <a:gd name="connsiteX12-1687" fmla="*/ 4785234 w 5381929"/>
                <a:gd name="connsiteY12-1688" fmla="*/ 5858540 h 5890437"/>
                <a:gd name="connsiteX13-1689" fmla="*/ 4891560 w 5381929"/>
                <a:gd name="connsiteY13-1690" fmla="*/ 3519377 h 5890437"/>
                <a:gd name="connsiteX14-1691" fmla="*/ 3030862 w 5381929"/>
                <a:gd name="connsiteY14-1692" fmla="*/ 0 h 5890437"/>
                <a:gd name="connsiteX0-1693" fmla="*/ 3030862 w 5381929"/>
                <a:gd name="connsiteY0-1694" fmla="*/ 0 h 5890437"/>
                <a:gd name="connsiteX1-1695" fmla="*/ 927042 w 5381929"/>
                <a:gd name="connsiteY1-1696" fmla="*/ 866251 h 5890437"/>
                <a:gd name="connsiteX2-1697" fmla="*/ 672918 w 5381929"/>
                <a:gd name="connsiteY2-1698" fmla="*/ 2220272 h 5890437"/>
                <a:gd name="connsiteX3-1699" fmla="*/ 583 w 5381929"/>
                <a:gd name="connsiteY3-1700" fmla="*/ 3051544 h 5890437"/>
                <a:gd name="connsiteX4-1701" fmla="*/ 510946 w 5381929"/>
                <a:gd name="connsiteY4-1702" fmla="*/ 3327991 h 5890437"/>
                <a:gd name="connsiteX5-1703" fmla="*/ 339858 w 5381929"/>
                <a:gd name="connsiteY5-1704" fmla="*/ 3734790 h 5890437"/>
                <a:gd name="connsiteX6-1705" fmla="*/ 531244 w 5381929"/>
                <a:gd name="connsiteY6-1706" fmla="*/ 3870251 h 5890437"/>
                <a:gd name="connsiteX7-1707" fmla="*/ 372722 w 5381929"/>
                <a:gd name="connsiteY7-1708" fmla="*/ 4061637 h 5890437"/>
                <a:gd name="connsiteX8-1709" fmla="*/ 564108 w 5381929"/>
                <a:gd name="connsiteY8-1710" fmla="*/ 4316819 h 5890437"/>
                <a:gd name="connsiteX9-1711" fmla="*/ 500313 w 5381929"/>
                <a:gd name="connsiteY9-1712" fmla="*/ 4976037 h 5890437"/>
                <a:gd name="connsiteX10-1713" fmla="*/ 1754955 w 5381929"/>
                <a:gd name="connsiteY10-1714" fmla="*/ 5039004 h 5890437"/>
                <a:gd name="connsiteX11-1715" fmla="*/ 1946341 w 5381929"/>
                <a:gd name="connsiteY11-1716" fmla="*/ 5890437 h 5890437"/>
                <a:gd name="connsiteX12-1717" fmla="*/ 4785234 w 5381929"/>
                <a:gd name="connsiteY12-1718" fmla="*/ 5858540 h 5890437"/>
                <a:gd name="connsiteX13-1719" fmla="*/ 4891560 w 5381929"/>
                <a:gd name="connsiteY13-1720" fmla="*/ 3519377 h 5890437"/>
                <a:gd name="connsiteX14-1721" fmla="*/ 3030862 w 5381929"/>
                <a:gd name="connsiteY14-1722" fmla="*/ 0 h 5890437"/>
                <a:gd name="connsiteX0-1723" fmla="*/ 3030862 w 5381929"/>
                <a:gd name="connsiteY0-1724" fmla="*/ 0 h 5890437"/>
                <a:gd name="connsiteX1-1725" fmla="*/ 927042 w 5381929"/>
                <a:gd name="connsiteY1-1726" fmla="*/ 866251 h 5890437"/>
                <a:gd name="connsiteX2-1727" fmla="*/ 672918 w 5381929"/>
                <a:gd name="connsiteY2-1728" fmla="*/ 2220272 h 5890437"/>
                <a:gd name="connsiteX3-1729" fmla="*/ 583 w 5381929"/>
                <a:gd name="connsiteY3-1730" fmla="*/ 3051544 h 5890437"/>
                <a:gd name="connsiteX4-1731" fmla="*/ 510946 w 5381929"/>
                <a:gd name="connsiteY4-1732" fmla="*/ 3327991 h 5890437"/>
                <a:gd name="connsiteX5-1733" fmla="*/ 339858 w 5381929"/>
                <a:gd name="connsiteY5-1734" fmla="*/ 3734790 h 5890437"/>
                <a:gd name="connsiteX6-1735" fmla="*/ 531244 w 5381929"/>
                <a:gd name="connsiteY6-1736" fmla="*/ 3870251 h 5890437"/>
                <a:gd name="connsiteX7-1737" fmla="*/ 372722 w 5381929"/>
                <a:gd name="connsiteY7-1738" fmla="*/ 4061637 h 5890437"/>
                <a:gd name="connsiteX8-1739" fmla="*/ 564108 w 5381929"/>
                <a:gd name="connsiteY8-1740" fmla="*/ 4316819 h 5890437"/>
                <a:gd name="connsiteX9-1741" fmla="*/ 500313 w 5381929"/>
                <a:gd name="connsiteY9-1742" fmla="*/ 4976037 h 5890437"/>
                <a:gd name="connsiteX10-1743" fmla="*/ 1754955 w 5381929"/>
                <a:gd name="connsiteY10-1744" fmla="*/ 5039004 h 5890437"/>
                <a:gd name="connsiteX11-1745" fmla="*/ 1946341 w 5381929"/>
                <a:gd name="connsiteY11-1746" fmla="*/ 5890437 h 5890437"/>
                <a:gd name="connsiteX12-1747" fmla="*/ 4785234 w 5381929"/>
                <a:gd name="connsiteY12-1748" fmla="*/ 5858540 h 5890437"/>
                <a:gd name="connsiteX13-1749" fmla="*/ 4891560 w 5381929"/>
                <a:gd name="connsiteY13-1750" fmla="*/ 3519377 h 5890437"/>
                <a:gd name="connsiteX14-1751" fmla="*/ 3030862 w 5381929"/>
                <a:gd name="connsiteY14-1752" fmla="*/ 0 h 5890437"/>
                <a:gd name="connsiteX0-1753" fmla="*/ 3030862 w 5381929"/>
                <a:gd name="connsiteY0-1754" fmla="*/ 0 h 5890437"/>
                <a:gd name="connsiteX1-1755" fmla="*/ 927042 w 5381929"/>
                <a:gd name="connsiteY1-1756" fmla="*/ 866251 h 5890437"/>
                <a:gd name="connsiteX2-1757" fmla="*/ 672918 w 5381929"/>
                <a:gd name="connsiteY2-1758" fmla="*/ 2220272 h 5890437"/>
                <a:gd name="connsiteX3-1759" fmla="*/ 583 w 5381929"/>
                <a:gd name="connsiteY3-1760" fmla="*/ 3051544 h 5890437"/>
                <a:gd name="connsiteX4-1761" fmla="*/ 510946 w 5381929"/>
                <a:gd name="connsiteY4-1762" fmla="*/ 3327991 h 5890437"/>
                <a:gd name="connsiteX5-1763" fmla="*/ 339858 w 5381929"/>
                <a:gd name="connsiteY5-1764" fmla="*/ 3734790 h 5890437"/>
                <a:gd name="connsiteX6-1765" fmla="*/ 531244 w 5381929"/>
                <a:gd name="connsiteY6-1766" fmla="*/ 3870251 h 5890437"/>
                <a:gd name="connsiteX7-1767" fmla="*/ 372722 w 5381929"/>
                <a:gd name="connsiteY7-1768" fmla="*/ 4061637 h 5890437"/>
                <a:gd name="connsiteX8-1769" fmla="*/ 564108 w 5381929"/>
                <a:gd name="connsiteY8-1770" fmla="*/ 4316819 h 5890437"/>
                <a:gd name="connsiteX9-1771" fmla="*/ 500313 w 5381929"/>
                <a:gd name="connsiteY9-1772" fmla="*/ 4976037 h 5890437"/>
                <a:gd name="connsiteX10-1773" fmla="*/ 1754955 w 5381929"/>
                <a:gd name="connsiteY10-1774" fmla="*/ 5039004 h 5890437"/>
                <a:gd name="connsiteX11-1775" fmla="*/ 1946341 w 5381929"/>
                <a:gd name="connsiteY11-1776" fmla="*/ 5890437 h 5890437"/>
                <a:gd name="connsiteX12-1777" fmla="*/ 4785234 w 5381929"/>
                <a:gd name="connsiteY12-1778" fmla="*/ 5858540 h 5890437"/>
                <a:gd name="connsiteX13-1779" fmla="*/ 4891560 w 5381929"/>
                <a:gd name="connsiteY13-1780" fmla="*/ 3519377 h 5890437"/>
                <a:gd name="connsiteX14-1781" fmla="*/ 3030862 w 5381929"/>
                <a:gd name="connsiteY14-1782" fmla="*/ 0 h 5890437"/>
                <a:gd name="connsiteX0-1783" fmla="*/ 3030862 w 5381929"/>
                <a:gd name="connsiteY0-1784" fmla="*/ 1751 h 5892188"/>
                <a:gd name="connsiteX1-1785" fmla="*/ 927042 w 5381929"/>
                <a:gd name="connsiteY1-1786" fmla="*/ 868002 h 5892188"/>
                <a:gd name="connsiteX2-1787" fmla="*/ 672918 w 5381929"/>
                <a:gd name="connsiteY2-1788" fmla="*/ 2222023 h 5892188"/>
                <a:gd name="connsiteX3-1789" fmla="*/ 583 w 5381929"/>
                <a:gd name="connsiteY3-1790" fmla="*/ 3053295 h 5892188"/>
                <a:gd name="connsiteX4-1791" fmla="*/ 510946 w 5381929"/>
                <a:gd name="connsiteY4-1792" fmla="*/ 3329742 h 5892188"/>
                <a:gd name="connsiteX5-1793" fmla="*/ 339858 w 5381929"/>
                <a:gd name="connsiteY5-1794" fmla="*/ 3736541 h 5892188"/>
                <a:gd name="connsiteX6-1795" fmla="*/ 531244 w 5381929"/>
                <a:gd name="connsiteY6-1796" fmla="*/ 3872002 h 5892188"/>
                <a:gd name="connsiteX7-1797" fmla="*/ 372722 w 5381929"/>
                <a:gd name="connsiteY7-1798" fmla="*/ 4063388 h 5892188"/>
                <a:gd name="connsiteX8-1799" fmla="*/ 564108 w 5381929"/>
                <a:gd name="connsiteY8-1800" fmla="*/ 4318570 h 5892188"/>
                <a:gd name="connsiteX9-1801" fmla="*/ 500313 w 5381929"/>
                <a:gd name="connsiteY9-1802" fmla="*/ 4977788 h 5892188"/>
                <a:gd name="connsiteX10-1803" fmla="*/ 1754955 w 5381929"/>
                <a:gd name="connsiteY10-1804" fmla="*/ 5040755 h 5892188"/>
                <a:gd name="connsiteX11-1805" fmla="*/ 1946341 w 5381929"/>
                <a:gd name="connsiteY11-1806" fmla="*/ 5892188 h 5892188"/>
                <a:gd name="connsiteX12-1807" fmla="*/ 4785234 w 5381929"/>
                <a:gd name="connsiteY12-1808" fmla="*/ 5860291 h 5892188"/>
                <a:gd name="connsiteX13-1809" fmla="*/ 4891560 w 5381929"/>
                <a:gd name="connsiteY13-1810" fmla="*/ 3521128 h 5892188"/>
                <a:gd name="connsiteX14-1811" fmla="*/ 3030862 w 5381929"/>
                <a:gd name="connsiteY14-1812" fmla="*/ 1751 h 5892188"/>
                <a:gd name="connsiteX0-1813" fmla="*/ 3031042 w 5382109"/>
                <a:gd name="connsiteY0-1814" fmla="*/ 1751 h 5892188"/>
                <a:gd name="connsiteX1-1815" fmla="*/ 927222 w 5382109"/>
                <a:gd name="connsiteY1-1816" fmla="*/ 868002 h 5892188"/>
                <a:gd name="connsiteX2-1817" fmla="*/ 577563 w 5382109"/>
                <a:gd name="connsiteY2-1818" fmla="*/ 2303910 h 5892188"/>
                <a:gd name="connsiteX3-1819" fmla="*/ 763 w 5382109"/>
                <a:gd name="connsiteY3-1820" fmla="*/ 3053295 h 5892188"/>
                <a:gd name="connsiteX4-1821" fmla="*/ 511126 w 5382109"/>
                <a:gd name="connsiteY4-1822" fmla="*/ 3329742 h 5892188"/>
                <a:gd name="connsiteX5-1823" fmla="*/ 340038 w 5382109"/>
                <a:gd name="connsiteY5-1824" fmla="*/ 3736541 h 5892188"/>
                <a:gd name="connsiteX6-1825" fmla="*/ 531424 w 5382109"/>
                <a:gd name="connsiteY6-1826" fmla="*/ 3872002 h 5892188"/>
                <a:gd name="connsiteX7-1827" fmla="*/ 372902 w 5382109"/>
                <a:gd name="connsiteY7-1828" fmla="*/ 4063388 h 5892188"/>
                <a:gd name="connsiteX8-1829" fmla="*/ 564288 w 5382109"/>
                <a:gd name="connsiteY8-1830" fmla="*/ 4318570 h 5892188"/>
                <a:gd name="connsiteX9-1831" fmla="*/ 500493 w 5382109"/>
                <a:gd name="connsiteY9-1832" fmla="*/ 4977788 h 5892188"/>
                <a:gd name="connsiteX10-1833" fmla="*/ 1755135 w 5382109"/>
                <a:gd name="connsiteY10-1834" fmla="*/ 5040755 h 5892188"/>
                <a:gd name="connsiteX11-1835" fmla="*/ 1946521 w 5382109"/>
                <a:gd name="connsiteY11-1836" fmla="*/ 5892188 h 5892188"/>
                <a:gd name="connsiteX12-1837" fmla="*/ 4785414 w 5382109"/>
                <a:gd name="connsiteY12-1838" fmla="*/ 5860291 h 5892188"/>
                <a:gd name="connsiteX13-1839" fmla="*/ 4891740 w 5382109"/>
                <a:gd name="connsiteY13-1840" fmla="*/ 3521128 h 5892188"/>
                <a:gd name="connsiteX14-1841" fmla="*/ 3031042 w 5382109"/>
                <a:gd name="connsiteY14-1842" fmla="*/ 1751 h 5892188"/>
                <a:gd name="connsiteX0-1843" fmla="*/ 3031042 w 5382109"/>
                <a:gd name="connsiteY0-1844" fmla="*/ 2101 h 5892538"/>
                <a:gd name="connsiteX1-1845" fmla="*/ 913575 w 5382109"/>
                <a:gd name="connsiteY1-1846" fmla="*/ 827408 h 5892538"/>
                <a:gd name="connsiteX2-1847" fmla="*/ 577563 w 5382109"/>
                <a:gd name="connsiteY2-1848" fmla="*/ 2304260 h 5892538"/>
                <a:gd name="connsiteX3-1849" fmla="*/ 763 w 5382109"/>
                <a:gd name="connsiteY3-1850" fmla="*/ 3053645 h 5892538"/>
                <a:gd name="connsiteX4-1851" fmla="*/ 511126 w 5382109"/>
                <a:gd name="connsiteY4-1852" fmla="*/ 3330092 h 5892538"/>
                <a:gd name="connsiteX5-1853" fmla="*/ 340038 w 5382109"/>
                <a:gd name="connsiteY5-1854" fmla="*/ 3736891 h 5892538"/>
                <a:gd name="connsiteX6-1855" fmla="*/ 531424 w 5382109"/>
                <a:gd name="connsiteY6-1856" fmla="*/ 3872352 h 5892538"/>
                <a:gd name="connsiteX7-1857" fmla="*/ 372902 w 5382109"/>
                <a:gd name="connsiteY7-1858" fmla="*/ 4063738 h 5892538"/>
                <a:gd name="connsiteX8-1859" fmla="*/ 564288 w 5382109"/>
                <a:gd name="connsiteY8-1860" fmla="*/ 4318920 h 5892538"/>
                <a:gd name="connsiteX9-1861" fmla="*/ 500493 w 5382109"/>
                <a:gd name="connsiteY9-1862" fmla="*/ 4978138 h 5892538"/>
                <a:gd name="connsiteX10-1863" fmla="*/ 1755135 w 5382109"/>
                <a:gd name="connsiteY10-1864" fmla="*/ 5041105 h 5892538"/>
                <a:gd name="connsiteX11-1865" fmla="*/ 1946521 w 5382109"/>
                <a:gd name="connsiteY11-1866" fmla="*/ 5892538 h 5892538"/>
                <a:gd name="connsiteX12-1867" fmla="*/ 4785414 w 5382109"/>
                <a:gd name="connsiteY12-1868" fmla="*/ 5860641 h 5892538"/>
                <a:gd name="connsiteX13-1869" fmla="*/ 4891740 w 5382109"/>
                <a:gd name="connsiteY13-1870" fmla="*/ 3521478 h 5892538"/>
                <a:gd name="connsiteX14-1871" fmla="*/ 3031042 w 5382109"/>
                <a:gd name="connsiteY14-1872" fmla="*/ 2101 h 5892538"/>
                <a:gd name="connsiteX0-1873" fmla="*/ 3031042 w 5382109"/>
                <a:gd name="connsiteY0-1874" fmla="*/ 941 h 5891378"/>
                <a:gd name="connsiteX1-1875" fmla="*/ 886280 w 5382109"/>
                <a:gd name="connsiteY1-1876" fmla="*/ 1071908 h 5891378"/>
                <a:gd name="connsiteX2-1877" fmla="*/ 577563 w 5382109"/>
                <a:gd name="connsiteY2-1878" fmla="*/ 2303100 h 5891378"/>
                <a:gd name="connsiteX3-1879" fmla="*/ 763 w 5382109"/>
                <a:gd name="connsiteY3-1880" fmla="*/ 3052485 h 5891378"/>
                <a:gd name="connsiteX4-1881" fmla="*/ 511126 w 5382109"/>
                <a:gd name="connsiteY4-1882" fmla="*/ 3328932 h 5891378"/>
                <a:gd name="connsiteX5-1883" fmla="*/ 340038 w 5382109"/>
                <a:gd name="connsiteY5-1884" fmla="*/ 3735731 h 5891378"/>
                <a:gd name="connsiteX6-1885" fmla="*/ 531424 w 5382109"/>
                <a:gd name="connsiteY6-1886" fmla="*/ 3871192 h 5891378"/>
                <a:gd name="connsiteX7-1887" fmla="*/ 372902 w 5382109"/>
                <a:gd name="connsiteY7-1888" fmla="*/ 4062578 h 5891378"/>
                <a:gd name="connsiteX8-1889" fmla="*/ 564288 w 5382109"/>
                <a:gd name="connsiteY8-1890" fmla="*/ 4317760 h 5891378"/>
                <a:gd name="connsiteX9-1891" fmla="*/ 500493 w 5382109"/>
                <a:gd name="connsiteY9-1892" fmla="*/ 4976978 h 5891378"/>
                <a:gd name="connsiteX10-1893" fmla="*/ 1755135 w 5382109"/>
                <a:gd name="connsiteY10-1894" fmla="*/ 5039945 h 5891378"/>
                <a:gd name="connsiteX11-1895" fmla="*/ 1946521 w 5382109"/>
                <a:gd name="connsiteY11-1896" fmla="*/ 5891378 h 5891378"/>
                <a:gd name="connsiteX12-1897" fmla="*/ 4785414 w 5382109"/>
                <a:gd name="connsiteY12-1898" fmla="*/ 5859481 h 5891378"/>
                <a:gd name="connsiteX13-1899" fmla="*/ 4891740 w 5382109"/>
                <a:gd name="connsiteY13-1900" fmla="*/ 3520318 h 5891378"/>
                <a:gd name="connsiteX14-1901" fmla="*/ 3031042 w 5382109"/>
                <a:gd name="connsiteY14-1902" fmla="*/ 941 h 5891378"/>
                <a:gd name="connsiteX0-1903" fmla="*/ 3031042 w 5382109"/>
                <a:gd name="connsiteY0-1904" fmla="*/ 753 h 5891190"/>
                <a:gd name="connsiteX1-1905" fmla="*/ 886280 w 5382109"/>
                <a:gd name="connsiteY1-1906" fmla="*/ 1071720 h 5891190"/>
                <a:gd name="connsiteX2-1907" fmla="*/ 577563 w 5382109"/>
                <a:gd name="connsiteY2-1908" fmla="*/ 2302912 h 5891190"/>
                <a:gd name="connsiteX3-1909" fmla="*/ 763 w 5382109"/>
                <a:gd name="connsiteY3-1910" fmla="*/ 3052297 h 5891190"/>
                <a:gd name="connsiteX4-1911" fmla="*/ 511126 w 5382109"/>
                <a:gd name="connsiteY4-1912" fmla="*/ 3328744 h 5891190"/>
                <a:gd name="connsiteX5-1913" fmla="*/ 340038 w 5382109"/>
                <a:gd name="connsiteY5-1914" fmla="*/ 3735543 h 5891190"/>
                <a:gd name="connsiteX6-1915" fmla="*/ 531424 w 5382109"/>
                <a:gd name="connsiteY6-1916" fmla="*/ 3871004 h 5891190"/>
                <a:gd name="connsiteX7-1917" fmla="*/ 372902 w 5382109"/>
                <a:gd name="connsiteY7-1918" fmla="*/ 4062390 h 5891190"/>
                <a:gd name="connsiteX8-1919" fmla="*/ 564288 w 5382109"/>
                <a:gd name="connsiteY8-1920" fmla="*/ 4317572 h 5891190"/>
                <a:gd name="connsiteX9-1921" fmla="*/ 500493 w 5382109"/>
                <a:gd name="connsiteY9-1922" fmla="*/ 4976790 h 5891190"/>
                <a:gd name="connsiteX10-1923" fmla="*/ 1755135 w 5382109"/>
                <a:gd name="connsiteY10-1924" fmla="*/ 5039757 h 5891190"/>
                <a:gd name="connsiteX11-1925" fmla="*/ 1946521 w 5382109"/>
                <a:gd name="connsiteY11-1926" fmla="*/ 5891190 h 5891190"/>
                <a:gd name="connsiteX12-1927" fmla="*/ 4785414 w 5382109"/>
                <a:gd name="connsiteY12-1928" fmla="*/ 5859293 h 5891190"/>
                <a:gd name="connsiteX13-1929" fmla="*/ 4891740 w 5382109"/>
                <a:gd name="connsiteY13-1930" fmla="*/ 3520130 h 5891190"/>
                <a:gd name="connsiteX14-1931" fmla="*/ 3031042 w 5382109"/>
                <a:gd name="connsiteY14-1932" fmla="*/ 753 h 5891190"/>
                <a:gd name="connsiteX0-1933" fmla="*/ 3031042 w 5382109"/>
                <a:gd name="connsiteY0-1934" fmla="*/ 753 h 5891190"/>
                <a:gd name="connsiteX1-1935" fmla="*/ 886280 w 5382109"/>
                <a:gd name="connsiteY1-1936" fmla="*/ 1071720 h 5891190"/>
                <a:gd name="connsiteX2-1937" fmla="*/ 577563 w 5382109"/>
                <a:gd name="connsiteY2-1938" fmla="*/ 2302912 h 5891190"/>
                <a:gd name="connsiteX3-1939" fmla="*/ 763 w 5382109"/>
                <a:gd name="connsiteY3-1940" fmla="*/ 3052297 h 5891190"/>
                <a:gd name="connsiteX4-1941" fmla="*/ 511126 w 5382109"/>
                <a:gd name="connsiteY4-1942" fmla="*/ 3328744 h 5891190"/>
                <a:gd name="connsiteX5-1943" fmla="*/ 340038 w 5382109"/>
                <a:gd name="connsiteY5-1944" fmla="*/ 3735543 h 5891190"/>
                <a:gd name="connsiteX6-1945" fmla="*/ 531424 w 5382109"/>
                <a:gd name="connsiteY6-1946" fmla="*/ 3871004 h 5891190"/>
                <a:gd name="connsiteX7-1947" fmla="*/ 372902 w 5382109"/>
                <a:gd name="connsiteY7-1948" fmla="*/ 4062390 h 5891190"/>
                <a:gd name="connsiteX8-1949" fmla="*/ 564288 w 5382109"/>
                <a:gd name="connsiteY8-1950" fmla="*/ 4317572 h 5891190"/>
                <a:gd name="connsiteX9-1951" fmla="*/ 500493 w 5382109"/>
                <a:gd name="connsiteY9-1952" fmla="*/ 4976790 h 5891190"/>
                <a:gd name="connsiteX10-1953" fmla="*/ 1755135 w 5382109"/>
                <a:gd name="connsiteY10-1954" fmla="*/ 5039757 h 5891190"/>
                <a:gd name="connsiteX11-1955" fmla="*/ 1946521 w 5382109"/>
                <a:gd name="connsiteY11-1956" fmla="*/ 5891190 h 5891190"/>
                <a:gd name="connsiteX12-1957" fmla="*/ 4785414 w 5382109"/>
                <a:gd name="connsiteY12-1958" fmla="*/ 5859293 h 5891190"/>
                <a:gd name="connsiteX13-1959" fmla="*/ 4891740 w 5382109"/>
                <a:gd name="connsiteY13-1960" fmla="*/ 3520130 h 5891190"/>
                <a:gd name="connsiteX14-1961" fmla="*/ 3031042 w 5382109"/>
                <a:gd name="connsiteY14-1962" fmla="*/ 753 h 5891190"/>
                <a:gd name="connsiteX0-1963" fmla="*/ 3031042 w 5382109"/>
                <a:gd name="connsiteY0-1964" fmla="*/ 792 h 5891229"/>
                <a:gd name="connsiteX1-1965" fmla="*/ 777098 w 5382109"/>
                <a:gd name="connsiteY1-1966" fmla="*/ 1044464 h 5891229"/>
                <a:gd name="connsiteX2-1967" fmla="*/ 577563 w 5382109"/>
                <a:gd name="connsiteY2-1968" fmla="*/ 2302951 h 5891229"/>
                <a:gd name="connsiteX3-1969" fmla="*/ 763 w 5382109"/>
                <a:gd name="connsiteY3-1970" fmla="*/ 3052336 h 5891229"/>
                <a:gd name="connsiteX4-1971" fmla="*/ 511126 w 5382109"/>
                <a:gd name="connsiteY4-1972" fmla="*/ 3328783 h 5891229"/>
                <a:gd name="connsiteX5-1973" fmla="*/ 340038 w 5382109"/>
                <a:gd name="connsiteY5-1974" fmla="*/ 3735582 h 5891229"/>
                <a:gd name="connsiteX6-1975" fmla="*/ 531424 w 5382109"/>
                <a:gd name="connsiteY6-1976" fmla="*/ 3871043 h 5891229"/>
                <a:gd name="connsiteX7-1977" fmla="*/ 372902 w 5382109"/>
                <a:gd name="connsiteY7-1978" fmla="*/ 4062429 h 5891229"/>
                <a:gd name="connsiteX8-1979" fmla="*/ 564288 w 5382109"/>
                <a:gd name="connsiteY8-1980" fmla="*/ 4317611 h 5891229"/>
                <a:gd name="connsiteX9-1981" fmla="*/ 500493 w 5382109"/>
                <a:gd name="connsiteY9-1982" fmla="*/ 4976829 h 5891229"/>
                <a:gd name="connsiteX10-1983" fmla="*/ 1755135 w 5382109"/>
                <a:gd name="connsiteY10-1984" fmla="*/ 5039796 h 5891229"/>
                <a:gd name="connsiteX11-1985" fmla="*/ 1946521 w 5382109"/>
                <a:gd name="connsiteY11-1986" fmla="*/ 5891229 h 5891229"/>
                <a:gd name="connsiteX12-1987" fmla="*/ 4785414 w 5382109"/>
                <a:gd name="connsiteY12-1988" fmla="*/ 5859332 h 5891229"/>
                <a:gd name="connsiteX13-1989" fmla="*/ 4891740 w 5382109"/>
                <a:gd name="connsiteY13-1990" fmla="*/ 3520169 h 5891229"/>
                <a:gd name="connsiteX14-1991" fmla="*/ 3031042 w 5382109"/>
                <a:gd name="connsiteY14-1992" fmla="*/ 792 h 5891229"/>
                <a:gd name="connsiteX0-1993" fmla="*/ 3031042 w 5382109"/>
                <a:gd name="connsiteY0-1994" fmla="*/ 792 h 5891229"/>
                <a:gd name="connsiteX1-1995" fmla="*/ 777098 w 5382109"/>
                <a:gd name="connsiteY1-1996" fmla="*/ 1044464 h 5891229"/>
                <a:gd name="connsiteX2-1997" fmla="*/ 577563 w 5382109"/>
                <a:gd name="connsiteY2-1998" fmla="*/ 2302951 h 5891229"/>
                <a:gd name="connsiteX3-1999" fmla="*/ 763 w 5382109"/>
                <a:gd name="connsiteY3-2000" fmla="*/ 3052336 h 5891229"/>
                <a:gd name="connsiteX4-2001" fmla="*/ 511126 w 5382109"/>
                <a:gd name="connsiteY4-2002" fmla="*/ 3328783 h 5891229"/>
                <a:gd name="connsiteX5-2003" fmla="*/ 340038 w 5382109"/>
                <a:gd name="connsiteY5-2004" fmla="*/ 3735582 h 5891229"/>
                <a:gd name="connsiteX6-2005" fmla="*/ 531424 w 5382109"/>
                <a:gd name="connsiteY6-2006" fmla="*/ 3871043 h 5891229"/>
                <a:gd name="connsiteX7-2007" fmla="*/ 372902 w 5382109"/>
                <a:gd name="connsiteY7-2008" fmla="*/ 4062429 h 5891229"/>
                <a:gd name="connsiteX8-2009" fmla="*/ 564288 w 5382109"/>
                <a:gd name="connsiteY8-2010" fmla="*/ 4317611 h 5891229"/>
                <a:gd name="connsiteX9-2011" fmla="*/ 500493 w 5382109"/>
                <a:gd name="connsiteY9-2012" fmla="*/ 4976829 h 5891229"/>
                <a:gd name="connsiteX10-2013" fmla="*/ 1755135 w 5382109"/>
                <a:gd name="connsiteY10-2014" fmla="*/ 5039796 h 5891229"/>
                <a:gd name="connsiteX11-2015" fmla="*/ 1946521 w 5382109"/>
                <a:gd name="connsiteY11-2016" fmla="*/ 5891229 h 5891229"/>
                <a:gd name="connsiteX12-2017" fmla="*/ 4785414 w 5382109"/>
                <a:gd name="connsiteY12-2018" fmla="*/ 5859332 h 5891229"/>
                <a:gd name="connsiteX13-2019" fmla="*/ 4891740 w 5382109"/>
                <a:gd name="connsiteY13-2020" fmla="*/ 3520169 h 5891229"/>
                <a:gd name="connsiteX14-2021" fmla="*/ 3031042 w 5382109"/>
                <a:gd name="connsiteY14-2022" fmla="*/ 792 h 5891229"/>
                <a:gd name="connsiteX0-2023" fmla="*/ 3031042 w 5382109"/>
                <a:gd name="connsiteY0-2024" fmla="*/ 792 h 5891229"/>
                <a:gd name="connsiteX1-2025" fmla="*/ 777098 w 5382109"/>
                <a:gd name="connsiteY1-2026" fmla="*/ 1044464 h 5891229"/>
                <a:gd name="connsiteX2-2027" fmla="*/ 577563 w 5382109"/>
                <a:gd name="connsiteY2-2028" fmla="*/ 2302951 h 5891229"/>
                <a:gd name="connsiteX3-2029" fmla="*/ 763 w 5382109"/>
                <a:gd name="connsiteY3-2030" fmla="*/ 3052336 h 5891229"/>
                <a:gd name="connsiteX4-2031" fmla="*/ 511126 w 5382109"/>
                <a:gd name="connsiteY4-2032" fmla="*/ 3328783 h 5891229"/>
                <a:gd name="connsiteX5-2033" fmla="*/ 340038 w 5382109"/>
                <a:gd name="connsiteY5-2034" fmla="*/ 3735582 h 5891229"/>
                <a:gd name="connsiteX6-2035" fmla="*/ 531424 w 5382109"/>
                <a:gd name="connsiteY6-2036" fmla="*/ 3871043 h 5891229"/>
                <a:gd name="connsiteX7-2037" fmla="*/ 372902 w 5382109"/>
                <a:gd name="connsiteY7-2038" fmla="*/ 4062429 h 5891229"/>
                <a:gd name="connsiteX8-2039" fmla="*/ 564288 w 5382109"/>
                <a:gd name="connsiteY8-2040" fmla="*/ 4317611 h 5891229"/>
                <a:gd name="connsiteX9-2041" fmla="*/ 500493 w 5382109"/>
                <a:gd name="connsiteY9-2042" fmla="*/ 4976829 h 5891229"/>
                <a:gd name="connsiteX10-2043" fmla="*/ 1755135 w 5382109"/>
                <a:gd name="connsiteY10-2044" fmla="*/ 5039796 h 5891229"/>
                <a:gd name="connsiteX11-2045" fmla="*/ 1946521 w 5382109"/>
                <a:gd name="connsiteY11-2046" fmla="*/ 5891229 h 5891229"/>
                <a:gd name="connsiteX12-2047" fmla="*/ 4785414 w 5382109"/>
                <a:gd name="connsiteY12-2048" fmla="*/ 5859332 h 5891229"/>
                <a:gd name="connsiteX13-2049" fmla="*/ 4891740 w 5382109"/>
                <a:gd name="connsiteY13-2050" fmla="*/ 3520169 h 5891229"/>
                <a:gd name="connsiteX14-2051" fmla="*/ 3031042 w 5382109"/>
                <a:gd name="connsiteY14-2052" fmla="*/ 792 h 5891229"/>
                <a:gd name="connsiteX0-2053" fmla="*/ 3031042 w 5382109"/>
                <a:gd name="connsiteY0-2054" fmla="*/ 627 h 5891064"/>
                <a:gd name="connsiteX1-2055" fmla="*/ 777098 w 5382109"/>
                <a:gd name="connsiteY1-2056" fmla="*/ 1180776 h 5891064"/>
                <a:gd name="connsiteX2-2057" fmla="*/ 577563 w 5382109"/>
                <a:gd name="connsiteY2-2058" fmla="*/ 2302786 h 5891064"/>
                <a:gd name="connsiteX3-2059" fmla="*/ 763 w 5382109"/>
                <a:gd name="connsiteY3-2060" fmla="*/ 3052171 h 5891064"/>
                <a:gd name="connsiteX4-2061" fmla="*/ 511126 w 5382109"/>
                <a:gd name="connsiteY4-2062" fmla="*/ 3328618 h 5891064"/>
                <a:gd name="connsiteX5-2063" fmla="*/ 340038 w 5382109"/>
                <a:gd name="connsiteY5-2064" fmla="*/ 3735417 h 5891064"/>
                <a:gd name="connsiteX6-2065" fmla="*/ 531424 w 5382109"/>
                <a:gd name="connsiteY6-2066" fmla="*/ 3870878 h 5891064"/>
                <a:gd name="connsiteX7-2067" fmla="*/ 372902 w 5382109"/>
                <a:gd name="connsiteY7-2068" fmla="*/ 4062264 h 5891064"/>
                <a:gd name="connsiteX8-2069" fmla="*/ 564288 w 5382109"/>
                <a:gd name="connsiteY8-2070" fmla="*/ 4317446 h 5891064"/>
                <a:gd name="connsiteX9-2071" fmla="*/ 500493 w 5382109"/>
                <a:gd name="connsiteY9-2072" fmla="*/ 4976664 h 5891064"/>
                <a:gd name="connsiteX10-2073" fmla="*/ 1755135 w 5382109"/>
                <a:gd name="connsiteY10-2074" fmla="*/ 5039631 h 5891064"/>
                <a:gd name="connsiteX11-2075" fmla="*/ 1946521 w 5382109"/>
                <a:gd name="connsiteY11-2076" fmla="*/ 5891064 h 5891064"/>
                <a:gd name="connsiteX12-2077" fmla="*/ 4785414 w 5382109"/>
                <a:gd name="connsiteY12-2078" fmla="*/ 5859167 h 5891064"/>
                <a:gd name="connsiteX13-2079" fmla="*/ 4891740 w 5382109"/>
                <a:gd name="connsiteY13-2080" fmla="*/ 3520004 h 5891064"/>
                <a:gd name="connsiteX14-2081" fmla="*/ 3031042 w 5382109"/>
                <a:gd name="connsiteY14-2082" fmla="*/ 627 h 5891064"/>
                <a:gd name="connsiteX0-2083" fmla="*/ 3031042 w 5382109"/>
                <a:gd name="connsiteY0-2084" fmla="*/ 968 h 5891405"/>
                <a:gd name="connsiteX1-2085" fmla="*/ 777098 w 5382109"/>
                <a:gd name="connsiteY1-2086" fmla="*/ 1181117 h 5891405"/>
                <a:gd name="connsiteX2-2087" fmla="*/ 577563 w 5382109"/>
                <a:gd name="connsiteY2-2088" fmla="*/ 2303127 h 5891405"/>
                <a:gd name="connsiteX3-2089" fmla="*/ 763 w 5382109"/>
                <a:gd name="connsiteY3-2090" fmla="*/ 3052512 h 5891405"/>
                <a:gd name="connsiteX4-2091" fmla="*/ 511126 w 5382109"/>
                <a:gd name="connsiteY4-2092" fmla="*/ 3328959 h 5891405"/>
                <a:gd name="connsiteX5-2093" fmla="*/ 340038 w 5382109"/>
                <a:gd name="connsiteY5-2094" fmla="*/ 3735758 h 5891405"/>
                <a:gd name="connsiteX6-2095" fmla="*/ 531424 w 5382109"/>
                <a:gd name="connsiteY6-2096" fmla="*/ 3871219 h 5891405"/>
                <a:gd name="connsiteX7-2097" fmla="*/ 372902 w 5382109"/>
                <a:gd name="connsiteY7-2098" fmla="*/ 4062605 h 5891405"/>
                <a:gd name="connsiteX8-2099" fmla="*/ 564288 w 5382109"/>
                <a:gd name="connsiteY8-2100" fmla="*/ 4317787 h 5891405"/>
                <a:gd name="connsiteX9-2101" fmla="*/ 500493 w 5382109"/>
                <a:gd name="connsiteY9-2102" fmla="*/ 4977005 h 5891405"/>
                <a:gd name="connsiteX10-2103" fmla="*/ 1755135 w 5382109"/>
                <a:gd name="connsiteY10-2104" fmla="*/ 5039972 h 5891405"/>
                <a:gd name="connsiteX11-2105" fmla="*/ 1946521 w 5382109"/>
                <a:gd name="connsiteY11-2106" fmla="*/ 5891405 h 5891405"/>
                <a:gd name="connsiteX12-2107" fmla="*/ 4785414 w 5382109"/>
                <a:gd name="connsiteY12-2108" fmla="*/ 5859508 h 5891405"/>
                <a:gd name="connsiteX13-2109" fmla="*/ 4891740 w 5382109"/>
                <a:gd name="connsiteY13-2110" fmla="*/ 3520345 h 5891405"/>
                <a:gd name="connsiteX14-2111" fmla="*/ 3031042 w 5382109"/>
                <a:gd name="connsiteY14-2112" fmla="*/ 968 h 5891405"/>
                <a:gd name="connsiteX0-2113" fmla="*/ 3031042 w 5382109"/>
                <a:gd name="connsiteY0-2114" fmla="*/ 968 h 5891405"/>
                <a:gd name="connsiteX1-2115" fmla="*/ 777098 w 5382109"/>
                <a:gd name="connsiteY1-2116" fmla="*/ 1181117 h 5891405"/>
                <a:gd name="connsiteX2-2117" fmla="*/ 577563 w 5382109"/>
                <a:gd name="connsiteY2-2118" fmla="*/ 2303127 h 5891405"/>
                <a:gd name="connsiteX3-2119" fmla="*/ 763 w 5382109"/>
                <a:gd name="connsiteY3-2120" fmla="*/ 3052512 h 5891405"/>
                <a:gd name="connsiteX4-2121" fmla="*/ 511126 w 5382109"/>
                <a:gd name="connsiteY4-2122" fmla="*/ 3328959 h 5891405"/>
                <a:gd name="connsiteX5-2123" fmla="*/ 340038 w 5382109"/>
                <a:gd name="connsiteY5-2124" fmla="*/ 3735758 h 5891405"/>
                <a:gd name="connsiteX6-2125" fmla="*/ 531424 w 5382109"/>
                <a:gd name="connsiteY6-2126" fmla="*/ 3871219 h 5891405"/>
                <a:gd name="connsiteX7-2127" fmla="*/ 372902 w 5382109"/>
                <a:gd name="connsiteY7-2128" fmla="*/ 4062605 h 5891405"/>
                <a:gd name="connsiteX8-2129" fmla="*/ 564288 w 5382109"/>
                <a:gd name="connsiteY8-2130" fmla="*/ 4317787 h 5891405"/>
                <a:gd name="connsiteX9-2131" fmla="*/ 500493 w 5382109"/>
                <a:gd name="connsiteY9-2132" fmla="*/ 4977005 h 5891405"/>
                <a:gd name="connsiteX10-2133" fmla="*/ 1755135 w 5382109"/>
                <a:gd name="connsiteY10-2134" fmla="*/ 5039972 h 5891405"/>
                <a:gd name="connsiteX11-2135" fmla="*/ 1946521 w 5382109"/>
                <a:gd name="connsiteY11-2136" fmla="*/ 5891405 h 5891405"/>
                <a:gd name="connsiteX12-2137" fmla="*/ 4785414 w 5382109"/>
                <a:gd name="connsiteY12-2138" fmla="*/ 5859508 h 5891405"/>
                <a:gd name="connsiteX13-2139" fmla="*/ 4891740 w 5382109"/>
                <a:gd name="connsiteY13-2140" fmla="*/ 3520345 h 5891405"/>
                <a:gd name="connsiteX14-2141" fmla="*/ 3031042 w 5382109"/>
                <a:gd name="connsiteY14-2142" fmla="*/ 968 h 5891405"/>
                <a:gd name="connsiteX0-2143" fmla="*/ 3031204 w 5382271"/>
                <a:gd name="connsiteY0-2144" fmla="*/ 968 h 5891405"/>
                <a:gd name="connsiteX1-2145" fmla="*/ 777260 w 5382271"/>
                <a:gd name="connsiteY1-2146" fmla="*/ 1181117 h 5891405"/>
                <a:gd name="connsiteX2-2147" fmla="*/ 523134 w 5382271"/>
                <a:gd name="connsiteY2-2148" fmla="*/ 2303127 h 5891405"/>
                <a:gd name="connsiteX3-2149" fmla="*/ 925 w 5382271"/>
                <a:gd name="connsiteY3-2150" fmla="*/ 3052512 h 5891405"/>
                <a:gd name="connsiteX4-2151" fmla="*/ 511288 w 5382271"/>
                <a:gd name="connsiteY4-2152" fmla="*/ 3328959 h 5891405"/>
                <a:gd name="connsiteX5-2153" fmla="*/ 340200 w 5382271"/>
                <a:gd name="connsiteY5-2154" fmla="*/ 3735758 h 5891405"/>
                <a:gd name="connsiteX6-2155" fmla="*/ 531586 w 5382271"/>
                <a:gd name="connsiteY6-2156" fmla="*/ 3871219 h 5891405"/>
                <a:gd name="connsiteX7-2157" fmla="*/ 373064 w 5382271"/>
                <a:gd name="connsiteY7-2158" fmla="*/ 4062605 h 5891405"/>
                <a:gd name="connsiteX8-2159" fmla="*/ 564450 w 5382271"/>
                <a:gd name="connsiteY8-2160" fmla="*/ 4317787 h 5891405"/>
                <a:gd name="connsiteX9-2161" fmla="*/ 500655 w 5382271"/>
                <a:gd name="connsiteY9-2162" fmla="*/ 4977005 h 5891405"/>
                <a:gd name="connsiteX10-2163" fmla="*/ 1755297 w 5382271"/>
                <a:gd name="connsiteY10-2164" fmla="*/ 5039972 h 5891405"/>
                <a:gd name="connsiteX11-2165" fmla="*/ 1946683 w 5382271"/>
                <a:gd name="connsiteY11-2166" fmla="*/ 5891405 h 5891405"/>
                <a:gd name="connsiteX12-2167" fmla="*/ 4785576 w 5382271"/>
                <a:gd name="connsiteY12-2168" fmla="*/ 5859508 h 5891405"/>
                <a:gd name="connsiteX13-2169" fmla="*/ 4891902 w 5382271"/>
                <a:gd name="connsiteY13-2170" fmla="*/ 3520345 h 5891405"/>
                <a:gd name="connsiteX14-2171" fmla="*/ 3031204 w 5382271"/>
                <a:gd name="connsiteY14-2172" fmla="*/ 968 h 5891405"/>
                <a:gd name="connsiteX0-2173" fmla="*/ 3031204 w 5382271"/>
                <a:gd name="connsiteY0-2174" fmla="*/ 968 h 5891405"/>
                <a:gd name="connsiteX1-2175" fmla="*/ 777260 w 5382271"/>
                <a:gd name="connsiteY1-2176" fmla="*/ 1181117 h 5891405"/>
                <a:gd name="connsiteX2-2177" fmla="*/ 523134 w 5382271"/>
                <a:gd name="connsiteY2-2178" fmla="*/ 2303127 h 5891405"/>
                <a:gd name="connsiteX3-2179" fmla="*/ 925 w 5382271"/>
                <a:gd name="connsiteY3-2180" fmla="*/ 3052512 h 5891405"/>
                <a:gd name="connsiteX4-2181" fmla="*/ 511288 w 5382271"/>
                <a:gd name="connsiteY4-2182" fmla="*/ 3328959 h 5891405"/>
                <a:gd name="connsiteX5-2183" fmla="*/ 340200 w 5382271"/>
                <a:gd name="connsiteY5-2184" fmla="*/ 3735758 h 5891405"/>
                <a:gd name="connsiteX6-2185" fmla="*/ 531586 w 5382271"/>
                <a:gd name="connsiteY6-2186" fmla="*/ 3871219 h 5891405"/>
                <a:gd name="connsiteX7-2187" fmla="*/ 373064 w 5382271"/>
                <a:gd name="connsiteY7-2188" fmla="*/ 4062605 h 5891405"/>
                <a:gd name="connsiteX8-2189" fmla="*/ 564450 w 5382271"/>
                <a:gd name="connsiteY8-2190" fmla="*/ 4317787 h 5891405"/>
                <a:gd name="connsiteX9-2191" fmla="*/ 500655 w 5382271"/>
                <a:gd name="connsiteY9-2192" fmla="*/ 4977005 h 5891405"/>
                <a:gd name="connsiteX10-2193" fmla="*/ 1755297 w 5382271"/>
                <a:gd name="connsiteY10-2194" fmla="*/ 5039972 h 5891405"/>
                <a:gd name="connsiteX11-2195" fmla="*/ 1946683 w 5382271"/>
                <a:gd name="connsiteY11-2196" fmla="*/ 5891405 h 5891405"/>
                <a:gd name="connsiteX12-2197" fmla="*/ 4785576 w 5382271"/>
                <a:gd name="connsiteY12-2198" fmla="*/ 5859508 h 5891405"/>
                <a:gd name="connsiteX13-2199" fmla="*/ 4891902 w 5382271"/>
                <a:gd name="connsiteY13-2200" fmla="*/ 3520345 h 5891405"/>
                <a:gd name="connsiteX14-2201" fmla="*/ 3031204 w 5382271"/>
                <a:gd name="connsiteY14-2202" fmla="*/ 968 h 5891405"/>
                <a:gd name="connsiteX0-2203" fmla="*/ 3031204 w 5382271"/>
                <a:gd name="connsiteY0-2204" fmla="*/ 968 h 5891405"/>
                <a:gd name="connsiteX1-2205" fmla="*/ 777260 w 5382271"/>
                <a:gd name="connsiteY1-2206" fmla="*/ 1181117 h 5891405"/>
                <a:gd name="connsiteX2-2207" fmla="*/ 523134 w 5382271"/>
                <a:gd name="connsiteY2-2208" fmla="*/ 2303127 h 5891405"/>
                <a:gd name="connsiteX3-2209" fmla="*/ 925 w 5382271"/>
                <a:gd name="connsiteY3-2210" fmla="*/ 3052512 h 5891405"/>
                <a:gd name="connsiteX4-2211" fmla="*/ 511288 w 5382271"/>
                <a:gd name="connsiteY4-2212" fmla="*/ 3328959 h 5891405"/>
                <a:gd name="connsiteX5-2213" fmla="*/ 340200 w 5382271"/>
                <a:gd name="connsiteY5-2214" fmla="*/ 3735758 h 5891405"/>
                <a:gd name="connsiteX6-2215" fmla="*/ 531586 w 5382271"/>
                <a:gd name="connsiteY6-2216" fmla="*/ 3871219 h 5891405"/>
                <a:gd name="connsiteX7-2217" fmla="*/ 373064 w 5382271"/>
                <a:gd name="connsiteY7-2218" fmla="*/ 4062605 h 5891405"/>
                <a:gd name="connsiteX8-2219" fmla="*/ 564450 w 5382271"/>
                <a:gd name="connsiteY8-2220" fmla="*/ 4317787 h 5891405"/>
                <a:gd name="connsiteX9-2221" fmla="*/ 500655 w 5382271"/>
                <a:gd name="connsiteY9-2222" fmla="*/ 4977005 h 5891405"/>
                <a:gd name="connsiteX10-2223" fmla="*/ 1755297 w 5382271"/>
                <a:gd name="connsiteY10-2224" fmla="*/ 5039972 h 5891405"/>
                <a:gd name="connsiteX11-2225" fmla="*/ 1946683 w 5382271"/>
                <a:gd name="connsiteY11-2226" fmla="*/ 5891405 h 5891405"/>
                <a:gd name="connsiteX12-2227" fmla="*/ 4785576 w 5382271"/>
                <a:gd name="connsiteY12-2228" fmla="*/ 5859508 h 5891405"/>
                <a:gd name="connsiteX13-2229" fmla="*/ 4891902 w 5382271"/>
                <a:gd name="connsiteY13-2230" fmla="*/ 3520345 h 5891405"/>
                <a:gd name="connsiteX14-2231" fmla="*/ 3031204 w 5382271"/>
                <a:gd name="connsiteY14-2232" fmla="*/ 968 h 5891405"/>
                <a:gd name="connsiteX0-2233" fmla="*/ 3038119 w 5389186"/>
                <a:gd name="connsiteY0-2234" fmla="*/ 968 h 5891405"/>
                <a:gd name="connsiteX1-2235" fmla="*/ 784175 w 5389186"/>
                <a:gd name="connsiteY1-2236" fmla="*/ 1181117 h 5891405"/>
                <a:gd name="connsiteX2-2237" fmla="*/ 530049 w 5389186"/>
                <a:gd name="connsiteY2-2238" fmla="*/ 2303127 h 5891405"/>
                <a:gd name="connsiteX3-2239" fmla="*/ 7840 w 5389186"/>
                <a:gd name="connsiteY3-2240" fmla="*/ 3052512 h 5891405"/>
                <a:gd name="connsiteX4-2241" fmla="*/ 518203 w 5389186"/>
                <a:gd name="connsiteY4-2242" fmla="*/ 3328959 h 5891405"/>
                <a:gd name="connsiteX5-2243" fmla="*/ 347115 w 5389186"/>
                <a:gd name="connsiteY5-2244" fmla="*/ 3735758 h 5891405"/>
                <a:gd name="connsiteX6-2245" fmla="*/ 538501 w 5389186"/>
                <a:gd name="connsiteY6-2246" fmla="*/ 3871219 h 5891405"/>
                <a:gd name="connsiteX7-2247" fmla="*/ 379979 w 5389186"/>
                <a:gd name="connsiteY7-2248" fmla="*/ 4062605 h 5891405"/>
                <a:gd name="connsiteX8-2249" fmla="*/ 571365 w 5389186"/>
                <a:gd name="connsiteY8-2250" fmla="*/ 4317787 h 5891405"/>
                <a:gd name="connsiteX9-2251" fmla="*/ 507570 w 5389186"/>
                <a:gd name="connsiteY9-2252" fmla="*/ 4977005 h 5891405"/>
                <a:gd name="connsiteX10-2253" fmla="*/ 1762212 w 5389186"/>
                <a:gd name="connsiteY10-2254" fmla="*/ 5039972 h 5891405"/>
                <a:gd name="connsiteX11-2255" fmla="*/ 1953598 w 5389186"/>
                <a:gd name="connsiteY11-2256" fmla="*/ 5891405 h 5891405"/>
                <a:gd name="connsiteX12-2257" fmla="*/ 4792491 w 5389186"/>
                <a:gd name="connsiteY12-2258" fmla="*/ 5859508 h 5891405"/>
                <a:gd name="connsiteX13-2259" fmla="*/ 4898817 w 5389186"/>
                <a:gd name="connsiteY13-2260" fmla="*/ 3520345 h 5891405"/>
                <a:gd name="connsiteX14-2261" fmla="*/ 3038119 w 5389186"/>
                <a:gd name="connsiteY14-2262" fmla="*/ 968 h 5891405"/>
                <a:gd name="connsiteX0-2263" fmla="*/ 3037057 w 5388124"/>
                <a:gd name="connsiteY0-2264" fmla="*/ 968 h 5891405"/>
                <a:gd name="connsiteX1-2265" fmla="*/ 783113 w 5388124"/>
                <a:gd name="connsiteY1-2266" fmla="*/ 1181117 h 5891405"/>
                <a:gd name="connsiteX2-2267" fmla="*/ 528987 w 5388124"/>
                <a:gd name="connsiteY2-2268" fmla="*/ 2303127 h 5891405"/>
                <a:gd name="connsiteX3-2269" fmla="*/ 6778 w 5388124"/>
                <a:gd name="connsiteY3-2270" fmla="*/ 3052512 h 5891405"/>
                <a:gd name="connsiteX4-2271" fmla="*/ 517141 w 5388124"/>
                <a:gd name="connsiteY4-2272" fmla="*/ 3328959 h 5891405"/>
                <a:gd name="connsiteX5-2273" fmla="*/ 346053 w 5388124"/>
                <a:gd name="connsiteY5-2274" fmla="*/ 3735758 h 5891405"/>
                <a:gd name="connsiteX6-2275" fmla="*/ 537439 w 5388124"/>
                <a:gd name="connsiteY6-2276" fmla="*/ 3871219 h 5891405"/>
                <a:gd name="connsiteX7-2277" fmla="*/ 378917 w 5388124"/>
                <a:gd name="connsiteY7-2278" fmla="*/ 4062605 h 5891405"/>
                <a:gd name="connsiteX8-2279" fmla="*/ 570303 w 5388124"/>
                <a:gd name="connsiteY8-2280" fmla="*/ 4317787 h 5891405"/>
                <a:gd name="connsiteX9-2281" fmla="*/ 506508 w 5388124"/>
                <a:gd name="connsiteY9-2282" fmla="*/ 4977005 h 5891405"/>
                <a:gd name="connsiteX10-2283" fmla="*/ 1761150 w 5388124"/>
                <a:gd name="connsiteY10-2284" fmla="*/ 5039972 h 5891405"/>
                <a:gd name="connsiteX11-2285" fmla="*/ 1952536 w 5388124"/>
                <a:gd name="connsiteY11-2286" fmla="*/ 5891405 h 5891405"/>
                <a:gd name="connsiteX12-2287" fmla="*/ 4791429 w 5388124"/>
                <a:gd name="connsiteY12-2288" fmla="*/ 5859508 h 5891405"/>
                <a:gd name="connsiteX13-2289" fmla="*/ 4897755 w 5388124"/>
                <a:gd name="connsiteY13-2290" fmla="*/ 3520345 h 5891405"/>
                <a:gd name="connsiteX14-2291" fmla="*/ 3037057 w 5388124"/>
                <a:gd name="connsiteY14-2292" fmla="*/ 968 h 5891405"/>
                <a:gd name="connsiteX0-2293" fmla="*/ 3034541 w 5385608"/>
                <a:gd name="connsiteY0-2294" fmla="*/ 968 h 5891405"/>
                <a:gd name="connsiteX1-2295" fmla="*/ 780597 w 5385608"/>
                <a:gd name="connsiteY1-2296" fmla="*/ 1181117 h 5891405"/>
                <a:gd name="connsiteX2-2297" fmla="*/ 526471 w 5385608"/>
                <a:gd name="connsiteY2-2298" fmla="*/ 2303127 h 5891405"/>
                <a:gd name="connsiteX3-2299" fmla="*/ 4262 w 5385608"/>
                <a:gd name="connsiteY3-2300" fmla="*/ 3052512 h 5891405"/>
                <a:gd name="connsiteX4-2301" fmla="*/ 514625 w 5385608"/>
                <a:gd name="connsiteY4-2302" fmla="*/ 3328959 h 5891405"/>
                <a:gd name="connsiteX5-2303" fmla="*/ 343537 w 5385608"/>
                <a:gd name="connsiteY5-2304" fmla="*/ 3735758 h 5891405"/>
                <a:gd name="connsiteX6-2305" fmla="*/ 534923 w 5385608"/>
                <a:gd name="connsiteY6-2306" fmla="*/ 3871219 h 5891405"/>
                <a:gd name="connsiteX7-2307" fmla="*/ 376401 w 5385608"/>
                <a:gd name="connsiteY7-2308" fmla="*/ 4062605 h 5891405"/>
                <a:gd name="connsiteX8-2309" fmla="*/ 567787 w 5385608"/>
                <a:gd name="connsiteY8-2310" fmla="*/ 4317787 h 5891405"/>
                <a:gd name="connsiteX9-2311" fmla="*/ 503992 w 5385608"/>
                <a:gd name="connsiteY9-2312" fmla="*/ 4977005 h 5891405"/>
                <a:gd name="connsiteX10-2313" fmla="*/ 1758634 w 5385608"/>
                <a:gd name="connsiteY10-2314" fmla="*/ 5039972 h 5891405"/>
                <a:gd name="connsiteX11-2315" fmla="*/ 1950020 w 5385608"/>
                <a:gd name="connsiteY11-2316" fmla="*/ 5891405 h 5891405"/>
                <a:gd name="connsiteX12-2317" fmla="*/ 4788913 w 5385608"/>
                <a:gd name="connsiteY12-2318" fmla="*/ 5859508 h 5891405"/>
                <a:gd name="connsiteX13-2319" fmla="*/ 4895239 w 5385608"/>
                <a:gd name="connsiteY13-2320" fmla="*/ 3520345 h 5891405"/>
                <a:gd name="connsiteX14-2321" fmla="*/ 3034541 w 5385608"/>
                <a:gd name="connsiteY14-2322" fmla="*/ 968 h 5891405"/>
                <a:gd name="connsiteX0-2323" fmla="*/ 3034541 w 5385608"/>
                <a:gd name="connsiteY0-2324" fmla="*/ 968 h 5891405"/>
                <a:gd name="connsiteX1-2325" fmla="*/ 780597 w 5385608"/>
                <a:gd name="connsiteY1-2326" fmla="*/ 1181117 h 5891405"/>
                <a:gd name="connsiteX2-2327" fmla="*/ 526471 w 5385608"/>
                <a:gd name="connsiteY2-2328" fmla="*/ 2303127 h 5891405"/>
                <a:gd name="connsiteX3-2329" fmla="*/ 4262 w 5385608"/>
                <a:gd name="connsiteY3-2330" fmla="*/ 3052512 h 5891405"/>
                <a:gd name="connsiteX4-2331" fmla="*/ 514625 w 5385608"/>
                <a:gd name="connsiteY4-2332" fmla="*/ 3328959 h 5891405"/>
                <a:gd name="connsiteX5-2333" fmla="*/ 343537 w 5385608"/>
                <a:gd name="connsiteY5-2334" fmla="*/ 3735758 h 5891405"/>
                <a:gd name="connsiteX6-2335" fmla="*/ 534923 w 5385608"/>
                <a:gd name="connsiteY6-2336" fmla="*/ 3871219 h 5891405"/>
                <a:gd name="connsiteX7-2337" fmla="*/ 376401 w 5385608"/>
                <a:gd name="connsiteY7-2338" fmla="*/ 4062605 h 5891405"/>
                <a:gd name="connsiteX8-2339" fmla="*/ 567787 w 5385608"/>
                <a:gd name="connsiteY8-2340" fmla="*/ 4317787 h 5891405"/>
                <a:gd name="connsiteX9-2341" fmla="*/ 503992 w 5385608"/>
                <a:gd name="connsiteY9-2342" fmla="*/ 4977005 h 5891405"/>
                <a:gd name="connsiteX10-2343" fmla="*/ 1758634 w 5385608"/>
                <a:gd name="connsiteY10-2344" fmla="*/ 5039972 h 5891405"/>
                <a:gd name="connsiteX11-2345" fmla="*/ 1950020 w 5385608"/>
                <a:gd name="connsiteY11-2346" fmla="*/ 5891405 h 5891405"/>
                <a:gd name="connsiteX12-2347" fmla="*/ 4788913 w 5385608"/>
                <a:gd name="connsiteY12-2348" fmla="*/ 5859508 h 5891405"/>
                <a:gd name="connsiteX13-2349" fmla="*/ 4895239 w 5385608"/>
                <a:gd name="connsiteY13-2350" fmla="*/ 3520345 h 5891405"/>
                <a:gd name="connsiteX14-2351" fmla="*/ 3034541 w 5385608"/>
                <a:gd name="connsiteY14-2352" fmla="*/ 968 h 5891405"/>
                <a:gd name="connsiteX0-2353" fmla="*/ 2980702 w 5331769"/>
                <a:gd name="connsiteY0-2354" fmla="*/ 968 h 5891405"/>
                <a:gd name="connsiteX1-2355" fmla="*/ 726758 w 5331769"/>
                <a:gd name="connsiteY1-2356" fmla="*/ 1181117 h 5891405"/>
                <a:gd name="connsiteX2-2357" fmla="*/ 472632 w 5331769"/>
                <a:gd name="connsiteY2-2358" fmla="*/ 2303127 h 5891405"/>
                <a:gd name="connsiteX3-2359" fmla="*/ 5014 w 5331769"/>
                <a:gd name="connsiteY3-2360" fmla="*/ 3079808 h 5891405"/>
                <a:gd name="connsiteX4-2361" fmla="*/ 460786 w 5331769"/>
                <a:gd name="connsiteY4-2362" fmla="*/ 3328959 h 5891405"/>
                <a:gd name="connsiteX5-2363" fmla="*/ 289698 w 5331769"/>
                <a:gd name="connsiteY5-2364" fmla="*/ 3735758 h 5891405"/>
                <a:gd name="connsiteX6-2365" fmla="*/ 481084 w 5331769"/>
                <a:gd name="connsiteY6-2366" fmla="*/ 3871219 h 5891405"/>
                <a:gd name="connsiteX7-2367" fmla="*/ 322562 w 5331769"/>
                <a:gd name="connsiteY7-2368" fmla="*/ 4062605 h 5891405"/>
                <a:gd name="connsiteX8-2369" fmla="*/ 513948 w 5331769"/>
                <a:gd name="connsiteY8-2370" fmla="*/ 4317787 h 5891405"/>
                <a:gd name="connsiteX9-2371" fmla="*/ 450153 w 5331769"/>
                <a:gd name="connsiteY9-2372" fmla="*/ 4977005 h 5891405"/>
                <a:gd name="connsiteX10-2373" fmla="*/ 1704795 w 5331769"/>
                <a:gd name="connsiteY10-2374" fmla="*/ 5039972 h 5891405"/>
                <a:gd name="connsiteX11-2375" fmla="*/ 1896181 w 5331769"/>
                <a:gd name="connsiteY11-2376" fmla="*/ 5891405 h 5891405"/>
                <a:gd name="connsiteX12-2377" fmla="*/ 4735074 w 5331769"/>
                <a:gd name="connsiteY12-2378" fmla="*/ 5859508 h 5891405"/>
                <a:gd name="connsiteX13-2379" fmla="*/ 4841400 w 5331769"/>
                <a:gd name="connsiteY13-2380" fmla="*/ 3520345 h 5891405"/>
                <a:gd name="connsiteX14-2381" fmla="*/ 2980702 w 5331769"/>
                <a:gd name="connsiteY14-2382" fmla="*/ 968 h 5891405"/>
                <a:gd name="connsiteX0-2383" fmla="*/ 2980491 w 5331558"/>
                <a:gd name="connsiteY0-2384" fmla="*/ 968 h 5891405"/>
                <a:gd name="connsiteX1-2385" fmla="*/ 726547 w 5331558"/>
                <a:gd name="connsiteY1-2386" fmla="*/ 1181117 h 5891405"/>
                <a:gd name="connsiteX2-2387" fmla="*/ 486068 w 5331558"/>
                <a:gd name="connsiteY2-2388" fmla="*/ 2371366 h 5891405"/>
                <a:gd name="connsiteX3-2389" fmla="*/ 4803 w 5331558"/>
                <a:gd name="connsiteY3-2390" fmla="*/ 3079808 h 5891405"/>
                <a:gd name="connsiteX4-2391" fmla="*/ 460575 w 5331558"/>
                <a:gd name="connsiteY4-2392" fmla="*/ 3328959 h 5891405"/>
                <a:gd name="connsiteX5-2393" fmla="*/ 289487 w 5331558"/>
                <a:gd name="connsiteY5-2394" fmla="*/ 3735758 h 5891405"/>
                <a:gd name="connsiteX6-2395" fmla="*/ 480873 w 5331558"/>
                <a:gd name="connsiteY6-2396" fmla="*/ 3871219 h 5891405"/>
                <a:gd name="connsiteX7-2397" fmla="*/ 322351 w 5331558"/>
                <a:gd name="connsiteY7-2398" fmla="*/ 4062605 h 5891405"/>
                <a:gd name="connsiteX8-2399" fmla="*/ 513737 w 5331558"/>
                <a:gd name="connsiteY8-2400" fmla="*/ 4317787 h 5891405"/>
                <a:gd name="connsiteX9-2401" fmla="*/ 449942 w 5331558"/>
                <a:gd name="connsiteY9-2402" fmla="*/ 4977005 h 5891405"/>
                <a:gd name="connsiteX10-2403" fmla="*/ 1704584 w 5331558"/>
                <a:gd name="connsiteY10-2404" fmla="*/ 5039972 h 5891405"/>
                <a:gd name="connsiteX11-2405" fmla="*/ 1895970 w 5331558"/>
                <a:gd name="connsiteY11-2406" fmla="*/ 5891405 h 5891405"/>
                <a:gd name="connsiteX12-2407" fmla="*/ 4734863 w 5331558"/>
                <a:gd name="connsiteY12-2408" fmla="*/ 5859508 h 5891405"/>
                <a:gd name="connsiteX13-2409" fmla="*/ 4841189 w 5331558"/>
                <a:gd name="connsiteY13-2410" fmla="*/ 3520345 h 5891405"/>
                <a:gd name="connsiteX14-2411" fmla="*/ 2980491 w 5331558"/>
                <a:gd name="connsiteY14-2412" fmla="*/ 968 h 589140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581" y="connsiteY14-582"/>
                </a:cxn>
              </a:cxnLst>
              <a:rect l="l" t="t" r="r" b="b"/>
              <a:pathLst>
                <a:path w="5331558" h="5891405">
                  <a:moveTo>
                    <a:pt x="2980491" y="968"/>
                  </a:moveTo>
                  <a:cubicBezTo>
                    <a:pt x="1784302" y="-22254"/>
                    <a:pt x="1040642" y="372305"/>
                    <a:pt x="726547" y="1181117"/>
                  </a:cubicBezTo>
                  <a:cubicBezTo>
                    <a:pt x="528785" y="1834793"/>
                    <a:pt x="744238" y="2066938"/>
                    <a:pt x="486068" y="2371366"/>
                  </a:cubicBezTo>
                  <a:cubicBezTo>
                    <a:pt x="239818" y="2677225"/>
                    <a:pt x="-40213" y="2911644"/>
                    <a:pt x="4803" y="3079808"/>
                  </a:cubicBezTo>
                  <a:cubicBezTo>
                    <a:pt x="109541" y="3181162"/>
                    <a:pt x="260766" y="3266498"/>
                    <a:pt x="460575" y="3328959"/>
                  </a:cubicBezTo>
                  <a:cubicBezTo>
                    <a:pt x="403546" y="3464559"/>
                    <a:pt x="198074" y="3641722"/>
                    <a:pt x="289487" y="3735758"/>
                  </a:cubicBezTo>
                  <a:lnTo>
                    <a:pt x="480873" y="3871219"/>
                  </a:lnTo>
                  <a:cubicBezTo>
                    <a:pt x="428032" y="3935014"/>
                    <a:pt x="303940" y="3939433"/>
                    <a:pt x="322351" y="4062605"/>
                  </a:cubicBezTo>
                  <a:cubicBezTo>
                    <a:pt x="362395" y="4195168"/>
                    <a:pt x="550882" y="4226788"/>
                    <a:pt x="513737" y="4317787"/>
                  </a:cubicBezTo>
                  <a:cubicBezTo>
                    <a:pt x="397470" y="4561276"/>
                    <a:pt x="358392" y="4876020"/>
                    <a:pt x="449942" y="4977005"/>
                  </a:cubicBezTo>
                  <a:cubicBezTo>
                    <a:pt x="636587" y="5158310"/>
                    <a:pt x="1197305" y="5208988"/>
                    <a:pt x="1704584" y="5039972"/>
                  </a:cubicBezTo>
                  <a:lnTo>
                    <a:pt x="1895970" y="5891405"/>
                  </a:lnTo>
                  <a:lnTo>
                    <a:pt x="4734863" y="5859508"/>
                  </a:lnTo>
                  <a:cubicBezTo>
                    <a:pt x="4366268" y="4516262"/>
                    <a:pt x="4422975" y="3927926"/>
                    <a:pt x="4841189" y="3520345"/>
                  </a:cubicBezTo>
                  <a:cubicBezTo>
                    <a:pt x="6117095" y="1964448"/>
                    <a:pt x="4692333" y="36409"/>
                    <a:pt x="2980491" y="9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4" name="Oval 37"/>
            <p:cNvSpPr/>
            <p:nvPr/>
          </p:nvSpPr>
          <p:spPr>
            <a:xfrm rot="18100542">
              <a:off x="5907878" y="-58593"/>
              <a:ext cx="1436045" cy="2141152"/>
            </a:xfrm>
            <a:custGeom>
              <a:avLst/>
              <a:gdLst/>
              <a:ahLst/>
              <a:cxnLst/>
              <a:rect l="l" t="t" r="r" b="b"/>
              <a:pathLst>
                <a:path w="1170491" h="1745209">
                  <a:moveTo>
                    <a:pt x="429221" y="671495"/>
                  </a:moveTo>
                  <a:cubicBezTo>
                    <a:pt x="415869" y="670322"/>
                    <a:pt x="402356" y="670624"/>
                    <a:pt x="388917" y="672439"/>
                  </a:cubicBezTo>
                  <a:cubicBezTo>
                    <a:pt x="370997" y="674859"/>
                    <a:pt x="353207" y="679968"/>
                    <a:pt x="336101" y="687858"/>
                  </a:cubicBezTo>
                  <a:lnTo>
                    <a:pt x="344770" y="708640"/>
                  </a:lnTo>
                  <a:cubicBezTo>
                    <a:pt x="405276" y="680369"/>
                    <a:pt x="475531" y="691805"/>
                    <a:pt x="523918" y="737799"/>
                  </a:cubicBezTo>
                  <a:cubicBezTo>
                    <a:pt x="569388" y="781022"/>
                    <a:pt x="587723" y="847396"/>
                    <a:pt x="571504" y="910067"/>
                  </a:cubicBezTo>
                  <a:lnTo>
                    <a:pt x="593243" y="915886"/>
                  </a:lnTo>
                  <a:cubicBezTo>
                    <a:pt x="611678" y="844923"/>
                    <a:pt x="590662" y="769719"/>
                    <a:pt x="538740" y="720849"/>
                  </a:cubicBezTo>
                  <a:cubicBezTo>
                    <a:pt x="507886" y="691808"/>
                    <a:pt x="469277" y="675014"/>
                    <a:pt x="429221" y="671495"/>
                  </a:cubicBezTo>
                  <a:close/>
                  <a:moveTo>
                    <a:pt x="588421" y="580980"/>
                  </a:moveTo>
                  <a:cubicBezTo>
                    <a:pt x="534186" y="581239"/>
                    <a:pt x="482134" y="605639"/>
                    <a:pt x="446738" y="649695"/>
                  </a:cubicBezTo>
                  <a:lnTo>
                    <a:pt x="463760" y="664437"/>
                  </a:lnTo>
                  <a:cubicBezTo>
                    <a:pt x="505329" y="612166"/>
                    <a:pt x="573320" y="591099"/>
                    <a:pt x="637132" y="610714"/>
                  </a:cubicBezTo>
                  <a:cubicBezTo>
                    <a:pt x="697098" y="629147"/>
                    <a:pt x="743088" y="680397"/>
                    <a:pt x="756495" y="743730"/>
                  </a:cubicBezTo>
                  <a:lnTo>
                    <a:pt x="778549" y="739251"/>
                  </a:lnTo>
                  <a:cubicBezTo>
                    <a:pt x="763432" y="667508"/>
                    <a:pt x="711108" y="609548"/>
                    <a:pt x="642848" y="588934"/>
                  </a:cubicBezTo>
                  <a:cubicBezTo>
                    <a:pt x="624821" y="583490"/>
                    <a:pt x="606500" y="580894"/>
                    <a:pt x="588421" y="580980"/>
                  </a:cubicBezTo>
                  <a:close/>
                  <a:moveTo>
                    <a:pt x="533817" y="0"/>
                  </a:moveTo>
                  <a:cubicBezTo>
                    <a:pt x="617807" y="1"/>
                    <a:pt x="687626" y="60667"/>
                    <a:pt x="697680" y="141081"/>
                  </a:cubicBezTo>
                  <a:cubicBezTo>
                    <a:pt x="603869" y="182843"/>
                    <a:pt x="547102" y="268997"/>
                    <a:pt x="562024" y="352718"/>
                  </a:cubicBezTo>
                  <a:lnTo>
                    <a:pt x="584367" y="347971"/>
                  </a:lnTo>
                  <a:cubicBezTo>
                    <a:pt x="570422" y="267354"/>
                    <a:pt x="633895" y="183716"/>
                    <a:pt x="732836" y="150639"/>
                  </a:cubicBezTo>
                  <a:cubicBezTo>
                    <a:pt x="738208" y="147500"/>
                    <a:pt x="743991" y="147205"/>
                    <a:pt x="749842" y="147205"/>
                  </a:cubicBezTo>
                  <a:cubicBezTo>
                    <a:pt x="844103" y="147205"/>
                    <a:pt x="920515" y="223618"/>
                    <a:pt x="920515" y="317877"/>
                  </a:cubicBezTo>
                  <a:lnTo>
                    <a:pt x="910716" y="366417"/>
                  </a:lnTo>
                  <a:lnTo>
                    <a:pt x="920515" y="366418"/>
                  </a:lnTo>
                  <a:lnTo>
                    <a:pt x="920515" y="371433"/>
                  </a:lnTo>
                  <a:cubicBezTo>
                    <a:pt x="997755" y="379016"/>
                    <a:pt x="1056877" y="445155"/>
                    <a:pt x="1056877" y="525101"/>
                  </a:cubicBezTo>
                  <a:lnTo>
                    <a:pt x="1047351" y="572282"/>
                  </a:lnTo>
                  <a:cubicBezTo>
                    <a:pt x="1119671" y="602218"/>
                    <a:pt x="1170491" y="673500"/>
                    <a:pt x="1170491" y="756650"/>
                  </a:cubicBezTo>
                  <a:cubicBezTo>
                    <a:pt x="1170490" y="802863"/>
                    <a:pt x="1154794" y="845409"/>
                    <a:pt x="1127569" y="878235"/>
                  </a:cubicBezTo>
                  <a:cubicBezTo>
                    <a:pt x="1080615" y="934488"/>
                    <a:pt x="1014142" y="959925"/>
                    <a:pt x="954678" y="939840"/>
                  </a:cubicBezTo>
                  <a:lnTo>
                    <a:pt x="947373" y="961469"/>
                  </a:lnTo>
                  <a:cubicBezTo>
                    <a:pt x="1000817" y="979520"/>
                    <a:pt x="1058949" y="966083"/>
                    <a:pt x="1106746" y="928282"/>
                  </a:cubicBezTo>
                  <a:cubicBezTo>
                    <a:pt x="1128548" y="955588"/>
                    <a:pt x="1138907" y="990708"/>
                    <a:pt x="1138907" y="1028247"/>
                  </a:cubicBezTo>
                  <a:cubicBezTo>
                    <a:pt x="1138907" y="1124134"/>
                    <a:pt x="1071328" y="1204237"/>
                    <a:pt x="981133" y="1223220"/>
                  </a:cubicBezTo>
                  <a:cubicBezTo>
                    <a:pt x="889088" y="1236998"/>
                    <a:pt x="805358" y="1200898"/>
                    <a:pt x="777272" y="1134408"/>
                  </a:cubicBezTo>
                  <a:cubicBezTo>
                    <a:pt x="791057" y="1124903"/>
                    <a:pt x="802061" y="1111678"/>
                    <a:pt x="810210" y="1096167"/>
                  </a:cubicBezTo>
                  <a:cubicBezTo>
                    <a:pt x="831546" y="1055553"/>
                    <a:pt x="830022" y="1005443"/>
                    <a:pt x="806195" y="964175"/>
                  </a:cubicBezTo>
                  <a:lnTo>
                    <a:pt x="787267" y="975103"/>
                  </a:lnTo>
                  <a:cubicBezTo>
                    <a:pt x="807161" y="1009560"/>
                    <a:pt x="808703" y="1051275"/>
                    <a:pt x="791333" y="1085110"/>
                  </a:cubicBezTo>
                  <a:cubicBezTo>
                    <a:pt x="784855" y="1097727"/>
                    <a:pt x="776117" y="1108536"/>
                    <a:pt x="763385" y="1114320"/>
                  </a:cubicBezTo>
                  <a:lnTo>
                    <a:pt x="744063" y="1119497"/>
                  </a:lnTo>
                  <a:lnTo>
                    <a:pt x="747716" y="1128718"/>
                  </a:lnTo>
                  <a:cubicBezTo>
                    <a:pt x="731558" y="1137628"/>
                    <a:pt x="712804" y="1141697"/>
                    <a:pt x="693327" y="1140344"/>
                  </a:cubicBezTo>
                  <a:cubicBezTo>
                    <a:pt x="655409" y="1137711"/>
                    <a:pt x="620494" y="1114908"/>
                    <a:pt x="601213" y="1080185"/>
                  </a:cubicBezTo>
                  <a:lnTo>
                    <a:pt x="582082" y="1090754"/>
                  </a:lnTo>
                  <a:cubicBezTo>
                    <a:pt x="605167" y="1132362"/>
                    <a:pt x="647281" y="1159482"/>
                    <a:pt x="693051" y="1162221"/>
                  </a:cubicBezTo>
                  <a:cubicBezTo>
                    <a:pt x="715413" y="1163558"/>
                    <a:pt x="736989" y="1158982"/>
                    <a:pt x="755684" y="1148835"/>
                  </a:cubicBezTo>
                  <a:cubicBezTo>
                    <a:pt x="792539" y="1222022"/>
                    <a:pt x="887119" y="1262260"/>
                    <a:pt x="989751" y="1247587"/>
                  </a:cubicBezTo>
                  <a:cubicBezTo>
                    <a:pt x="1000157" y="1267987"/>
                    <a:pt x="1004489" y="1291252"/>
                    <a:pt x="1004488" y="1315531"/>
                  </a:cubicBezTo>
                  <a:cubicBezTo>
                    <a:pt x="1004488" y="1381750"/>
                    <a:pt x="972258" y="1440443"/>
                    <a:pt x="920375" y="1473506"/>
                  </a:cubicBezTo>
                  <a:lnTo>
                    <a:pt x="913116" y="1474079"/>
                  </a:lnTo>
                  <a:cubicBezTo>
                    <a:pt x="850536" y="1469665"/>
                    <a:pt x="794159" y="1430126"/>
                    <a:pt x="766796" y="1371458"/>
                  </a:cubicBezTo>
                  <a:lnTo>
                    <a:pt x="746323" y="1380801"/>
                  </a:lnTo>
                  <a:cubicBezTo>
                    <a:pt x="776874" y="1446464"/>
                    <a:pt x="839753" y="1490827"/>
                    <a:pt x="909888" y="1496052"/>
                  </a:cubicBezTo>
                  <a:cubicBezTo>
                    <a:pt x="891948" y="1561049"/>
                    <a:pt x="840393" y="1611456"/>
                    <a:pt x="774838" y="1628054"/>
                  </a:cubicBezTo>
                  <a:cubicBezTo>
                    <a:pt x="686646" y="1642970"/>
                    <a:pt x="605133" y="1612285"/>
                    <a:pt x="571751" y="1552195"/>
                  </a:cubicBezTo>
                  <a:lnTo>
                    <a:pt x="550649" y="1566422"/>
                  </a:lnTo>
                  <a:cubicBezTo>
                    <a:pt x="577499" y="1609979"/>
                    <a:pt x="626419" y="1639383"/>
                    <a:pt x="685031" y="1648114"/>
                  </a:cubicBezTo>
                  <a:cubicBezTo>
                    <a:pt x="659684" y="1706013"/>
                    <a:pt x="601329" y="1745210"/>
                    <a:pt x="533818" y="1745209"/>
                  </a:cubicBezTo>
                  <a:cubicBezTo>
                    <a:pt x="455549" y="1745210"/>
                    <a:pt x="416747" y="1692524"/>
                    <a:pt x="372301" y="1619888"/>
                  </a:cubicBezTo>
                  <a:lnTo>
                    <a:pt x="366380" y="1592106"/>
                  </a:lnTo>
                  <a:cubicBezTo>
                    <a:pt x="305091" y="1567105"/>
                    <a:pt x="259811" y="1511085"/>
                    <a:pt x="250590" y="1443452"/>
                  </a:cubicBezTo>
                  <a:cubicBezTo>
                    <a:pt x="203712" y="1453117"/>
                    <a:pt x="158965" y="1444975"/>
                    <a:pt x="117260" y="1407178"/>
                  </a:cubicBezTo>
                  <a:cubicBezTo>
                    <a:pt x="55030" y="1350772"/>
                    <a:pt x="44039" y="1258933"/>
                    <a:pt x="90593" y="1192598"/>
                  </a:cubicBezTo>
                  <a:cubicBezTo>
                    <a:pt x="186799" y="1224213"/>
                    <a:pt x="285304" y="1199642"/>
                    <a:pt x="330760" y="1129474"/>
                  </a:cubicBezTo>
                  <a:lnTo>
                    <a:pt x="344999" y="1132822"/>
                  </a:lnTo>
                  <a:cubicBezTo>
                    <a:pt x="420009" y="1139731"/>
                    <a:pt x="490500" y="1101048"/>
                    <a:pt x="524987" y="1034051"/>
                  </a:cubicBezTo>
                  <a:lnTo>
                    <a:pt x="505360" y="1023014"/>
                  </a:lnTo>
                  <a:cubicBezTo>
                    <a:pt x="475089" y="1082544"/>
                    <a:pt x="412689" y="1116790"/>
                    <a:pt x="346243" y="1110339"/>
                  </a:cubicBezTo>
                  <a:cubicBezTo>
                    <a:pt x="283801" y="1104277"/>
                    <a:pt x="228486" y="1063265"/>
                    <a:pt x="202679" y="1003895"/>
                  </a:cubicBezTo>
                  <a:lnTo>
                    <a:pt x="181967" y="1012696"/>
                  </a:lnTo>
                  <a:cubicBezTo>
                    <a:pt x="205492" y="1066954"/>
                    <a:pt x="250941" y="1107583"/>
                    <a:pt x="305288" y="1123484"/>
                  </a:cubicBezTo>
                  <a:cubicBezTo>
                    <a:pt x="260051" y="1186174"/>
                    <a:pt x="162021" y="1201884"/>
                    <a:pt x="70961" y="1161909"/>
                  </a:cubicBezTo>
                  <a:cubicBezTo>
                    <a:pt x="64874" y="1160625"/>
                    <a:pt x="60391" y="1156961"/>
                    <a:pt x="56055" y="1153032"/>
                  </a:cubicBezTo>
                  <a:cubicBezTo>
                    <a:pt x="-13786" y="1089729"/>
                    <a:pt x="-19088" y="981796"/>
                    <a:pt x="44214" y="911953"/>
                  </a:cubicBezTo>
                  <a:lnTo>
                    <a:pt x="84073" y="882569"/>
                  </a:lnTo>
                  <a:lnTo>
                    <a:pt x="76811" y="875989"/>
                  </a:lnTo>
                  <a:lnTo>
                    <a:pt x="80179" y="872273"/>
                  </a:lnTo>
                  <a:cubicBezTo>
                    <a:pt x="28040" y="814783"/>
                    <a:pt x="28651" y="726072"/>
                    <a:pt x="82340" y="666836"/>
                  </a:cubicBezTo>
                  <a:lnTo>
                    <a:pt x="121082" y="638275"/>
                  </a:lnTo>
                  <a:cubicBezTo>
                    <a:pt x="89526" y="571593"/>
                    <a:pt x="96788" y="490523"/>
                    <a:pt x="145805" y="430894"/>
                  </a:cubicBezTo>
                  <a:cubicBezTo>
                    <a:pt x="198586" y="400645"/>
                    <a:pt x="259015" y="385179"/>
                    <a:pt x="321878" y="383347"/>
                  </a:cubicBezTo>
                  <a:lnTo>
                    <a:pt x="321111" y="357014"/>
                  </a:lnTo>
                  <a:cubicBezTo>
                    <a:pt x="257723" y="358862"/>
                    <a:pt x="196668" y="373772"/>
                    <a:pt x="141180" y="399723"/>
                  </a:cubicBezTo>
                  <a:cubicBezTo>
                    <a:pt x="117813" y="370058"/>
                    <a:pt x="106816" y="332072"/>
                    <a:pt x="106816" y="291518"/>
                  </a:cubicBezTo>
                  <a:cubicBezTo>
                    <a:pt x="106816" y="170286"/>
                    <a:pt x="205094" y="72008"/>
                    <a:pt x="326327" y="72008"/>
                  </a:cubicBezTo>
                  <a:cubicBezTo>
                    <a:pt x="350305" y="72008"/>
                    <a:pt x="373385" y="75853"/>
                    <a:pt x="394659" y="83948"/>
                  </a:cubicBezTo>
                  <a:cubicBezTo>
                    <a:pt x="425371" y="33609"/>
                    <a:pt x="467237" y="0"/>
                    <a:pt x="53381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75" name="Rectangle 19"/>
          <p:cNvSpPr/>
          <p:nvPr/>
        </p:nvSpPr>
        <p:spPr>
          <a:xfrm>
            <a:off x="4471052" y="2446822"/>
            <a:ext cx="449751" cy="494370"/>
          </a:xfrm>
          <a:custGeom>
            <a:avLst/>
            <a:gdLst/>
            <a:ahLst/>
            <a:cxnLst/>
            <a:rect l="l" t="t" r="r" b="b"/>
            <a:pathLst>
              <a:path w="2926108" h="3216409">
                <a:moveTo>
                  <a:pt x="1150286" y="2039882"/>
                </a:moveTo>
                <a:cubicBezTo>
                  <a:pt x="1216487" y="2110220"/>
                  <a:pt x="1249586" y="2238485"/>
                  <a:pt x="1348889" y="2250897"/>
                </a:cubicBezTo>
                <a:cubicBezTo>
                  <a:pt x="1452327" y="2213659"/>
                  <a:pt x="1530941" y="2147458"/>
                  <a:pt x="1597142" y="2052295"/>
                </a:cubicBezTo>
                <a:cubicBezTo>
                  <a:pt x="1634380" y="2030228"/>
                  <a:pt x="1712994" y="2049536"/>
                  <a:pt x="1721269" y="2072982"/>
                </a:cubicBezTo>
                <a:cubicBezTo>
                  <a:pt x="1533700" y="2362611"/>
                  <a:pt x="1615072" y="2763954"/>
                  <a:pt x="1568179" y="2830155"/>
                </a:cubicBezTo>
                <a:cubicBezTo>
                  <a:pt x="1391644" y="2965315"/>
                  <a:pt x="1231658" y="2893598"/>
                  <a:pt x="1063398" y="2925319"/>
                </a:cubicBezTo>
                <a:cubicBezTo>
                  <a:pt x="925479" y="2954282"/>
                  <a:pt x="820660" y="3107371"/>
                  <a:pt x="686879" y="3148747"/>
                </a:cubicBezTo>
                <a:cubicBezTo>
                  <a:pt x="536548" y="3184606"/>
                  <a:pt x="373804" y="3224602"/>
                  <a:pt x="215198" y="3214948"/>
                </a:cubicBezTo>
                <a:cubicBezTo>
                  <a:pt x="93829" y="3209431"/>
                  <a:pt x="71763" y="3046687"/>
                  <a:pt x="136584" y="2925318"/>
                </a:cubicBezTo>
                <a:cubicBezTo>
                  <a:pt x="168305" y="2828775"/>
                  <a:pt x="121415" y="2802571"/>
                  <a:pt x="107623" y="2710165"/>
                </a:cubicBezTo>
                <a:cubicBezTo>
                  <a:pt x="111150" y="2693172"/>
                  <a:pt x="127647" y="2691385"/>
                  <a:pt x="158288" y="2695563"/>
                </a:cubicBezTo>
                <a:lnTo>
                  <a:pt x="158288" y="2626239"/>
                </a:lnTo>
                <a:lnTo>
                  <a:pt x="266288" y="2626239"/>
                </a:lnTo>
                <a:lnTo>
                  <a:pt x="266288" y="2708276"/>
                </a:lnTo>
                <a:lnTo>
                  <a:pt x="307224" y="2711894"/>
                </a:lnTo>
                <a:lnTo>
                  <a:pt x="307224" y="2626239"/>
                </a:lnTo>
                <a:lnTo>
                  <a:pt x="415224" y="2626239"/>
                </a:lnTo>
                <a:lnTo>
                  <a:pt x="415224" y="2711420"/>
                </a:lnTo>
                <a:cubicBezTo>
                  <a:pt x="428487" y="2711947"/>
                  <a:pt x="442136" y="2710942"/>
                  <a:pt x="456160" y="2708700"/>
                </a:cubicBezTo>
                <a:lnTo>
                  <a:pt x="456160" y="2617963"/>
                </a:lnTo>
                <a:lnTo>
                  <a:pt x="564160" y="2617963"/>
                </a:lnTo>
                <a:lnTo>
                  <a:pt x="564160" y="2692500"/>
                </a:lnTo>
                <a:cubicBezTo>
                  <a:pt x="577696" y="2691220"/>
                  <a:pt x="591289" y="2688332"/>
                  <a:pt x="605096" y="2684680"/>
                </a:cubicBezTo>
                <a:lnTo>
                  <a:pt x="605096" y="2601411"/>
                </a:lnTo>
                <a:lnTo>
                  <a:pt x="713096" y="2601411"/>
                </a:lnTo>
                <a:lnTo>
                  <a:pt x="713096" y="2654658"/>
                </a:lnTo>
                <a:lnTo>
                  <a:pt x="754032" y="2641463"/>
                </a:lnTo>
                <a:lnTo>
                  <a:pt x="754032" y="2580721"/>
                </a:lnTo>
                <a:lnTo>
                  <a:pt x="862032" y="2580721"/>
                </a:lnTo>
                <a:lnTo>
                  <a:pt x="862032" y="2599792"/>
                </a:lnTo>
                <a:cubicBezTo>
                  <a:pt x="897454" y="2584791"/>
                  <a:pt x="934214" y="2567836"/>
                  <a:pt x="972371" y="2548802"/>
                </a:cubicBezTo>
                <a:cubicBezTo>
                  <a:pt x="1030297" y="2506047"/>
                  <a:pt x="939271" y="2219176"/>
                  <a:pt x="947546" y="2122633"/>
                </a:cubicBezTo>
                <a:cubicBezTo>
                  <a:pt x="957201" y="2082636"/>
                  <a:pt x="1082706" y="2067466"/>
                  <a:pt x="1150286" y="2039882"/>
                </a:cubicBezTo>
                <a:close/>
                <a:moveTo>
                  <a:pt x="394278" y="1320337"/>
                </a:moveTo>
                <a:cubicBezTo>
                  <a:pt x="356565" y="1315036"/>
                  <a:pt x="316914" y="1320983"/>
                  <a:pt x="277262" y="1344774"/>
                </a:cubicBezTo>
                <a:cubicBezTo>
                  <a:pt x="169686" y="1368221"/>
                  <a:pt x="281399" y="1532343"/>
                  <a:pt x="314500" y="1626128"/>
                </a:cubicBezTo>
                <a:cubicBezTo>
                  <a:pt x="335188" y="1715776"/>
                  <a:pt x="306225" y="1838523"/>
                  <a:pt x="376563" y="1820593"/>
                </a:cubicBezTo>
                <a:cubicBezTo>
                  <a:pt x="535169" y="1786113"/>
                  <a:pt x="681363" y="1673020"/>
                  <a:pt x="628954" y="1493726"/>
                </a:cubicBezTo>
                <a:cubicBezTo>
                  <a:pt x="603094" y="1453384"/>
                  <a:pt x="507414" y="1336241"/>
                  <a:pt x="394278" y="1320337"/>
                </a:cubicBezTo>
                <a:close/>
                <a:moveTo>
                  <a:pt x="1526804" y="66"/>
                </a:moveTo>
                <a:cubicBezTo>
                  <a:pt x="2066065" y="2824"/>
                  <a:pt x="2621877" y="129710"/>
                  <a:pt x="2896335" y="1038593"/>
                </a:cubicBezTo>
                <a:cubicBezTo>
                  <a:pt x="3057700" y="1564063"/>
                  <a:pt x="2532230" y="2366749"/>
                  <a:pt x="2064686" y="2292273"/>
                </a:cubicBezTo>
                <a:cubicBezTo>
                  <a:pt x="1885392" y="2267447"/>
                  <a:pt x="1950214" y="2015056"/>
                  <a:pt x="1555767" y="1940580"/>
                </a:cubicBezTo>
                <a:cubicBezTo>
                  <a:pt x="1179249" y="1868862"/>
                  <a:pt x="732393" y="2186075"/>
                  <a:pt x="554478" y="2159871"/>
                </a:cubicBezTo>
                <a:cubicBezTo>
                  <a:pt x="466211" y="2141942"/>
                  <a:pt x="394493" y="1904722"/>
                  <a:pt x="364151" y="1932305"/>
                </a:cubicBezTo>
                <a:cubicBezTo>
                  <a:pt x="322774" y="1970922"/>
                  <a:pt x="405526" y="2146079"/>
                  <a:pt x="467589" y="2205384"/>
                </a:cubicBezTo>
                <a:cubicBezTo>
                  <a:pt x="525515" y="2241243"/>
                  <a:pt x="732393" y="2202626"/>
                  <a:pt x="873070" y="2139183"/>
                </a:cubicBezTo>
                <a:cubicBezTo>
                  <a:pt x="913066" y="2128149"/>
                  <a:pt x="870312" y="2253655"/>
                  <a:pt x="877208" y="2333648"/>
                </a:cubicBezTo>
                <a:lnTo>
                  <a:pt x="862033" y="2337135"/>
                </a:lnTo>
                <a:lnTo>
                  <a:pt x="862033" y="2415799"/>
                </a:lnTo>
                <a:lnTo>
                  <a:pt x="754033" y="2415799"/>
                </a:lnTo>
                <a:lnTo>
                  <a:pt x="754033" y="2360695"/>
                </a:lnTo>
                <a:lnTo>
                  <a:pt x="713097" y="2366601"/>
                </a:lnTo>
                <a:lnTo>
                  <a:pt x="713097" y="2428213"/>
                </a:lnTo>
                <a:lnTo>
                  <a:pt x="605097" y="2428213"/>
                </a:lnTo>
                <a:lnTo>
                  <a:pt x="605097" y="2379641"/>
                </a:lnTo>
                <a:lnTo>
                  <a:pt x="564161" y="2382960"/>
                </a:lnTo>
                <a:lnTo>
                  <a:pt x="564161" y="2436489"/>
                </a:lnTo>
                <a:lnTo>
                  <a:pt x="456161" y="2436489"/>
                </a:lnTo>
                <a:lnTo>
                  <a:pt x="456161" y="2388351"/>
                </a:lnTo>
                <a:lnTo>
                  <a:pt x="415225" y="2389346"/>
                </a:lnTo>
                <a:lnTo>
                  <a:pt x="415225" y="2436489"/>
                </a:lnTo>
                <a:lnTo>
                  <a:pt x="307225" y="2436489"/>
                </a:lnTo>
                <a:lnTo>
                  <a:pt x="307225" y="2386989"/>
                </a:lnTo>
                <a:cubicBezTo>
                  <a:pt x="293173" y="2387203"/>
                  <a:pt x="279516" y="2386340"/>
                  <a:pt x="266289" y="2385150"/>
                </a:cubicBezTo>
                <a:lnTo>
                  <a:pt x="266289" y="2428213"/>
                </a:lnTo>
                <a:lnTo>
                  <a:pt x="158289" y="2428213"/>
                </a:lnTo>
                <a:lnTo>
                  <a:pt x="158289" y="2370613"/>
                </a:lnTo>
                <a:cubicBezTo>
                  <a:pt x="107017" y="2360332"/>
                  <a:pt x="72014" y="2345184"/>
                  <a:pt x="62108" y="2325373"/>
                </a:cubicBezTo>
                <a:cubicBezTo>
                  <a:pt x="37284" y="2261930"/>
                  <a:pt x="103484" y="2223314"/>
                  <a:pt x="124172" y="2172284"/>
                </a:cubicBezTo>
                <a:cubicBezTo>
                  <a:pt x="111759" y="2144700"/>
                  <a:pt x="74522" y="2141942"/>
                  <a:pt x="86934" y="2089533"/>
                </a:cubicBezTo>
                <a:cubicBezTo>
                  <a:pt x="96588" y="2053674"/>
                  <a:pt x="242782" y="2030228"/>
                  <a:pt x="264849" y="1994369"/>
                </a:cubicBezTo>
                <a:cubicBezTo>
                  <a:pt x="273125" y="1919892"/>
                  <a:pt x="-4093" y="1721291"/>
                  <a:pt x="45" y="1671639"/>
                </a:cubicBezTo>
                <a:cubicBezTo>
                  <a:pt x="12458" y="1619230"/>
                  <a:pt x="124172" y="1558546"/>
                  <a:pt x="190373" y="1477174"/>
                </a:cubicBezTo>
                <a:cubicBezTo>
                  <a:pt x="222094" y="1438557"/>
                  <a:pt x="80038" y="1267538"/>
                  <a:pt x="91072" y="1224783"/>
                </a:cubicBezTo>
                <a:cubicBezTo>
                  <a:pt x="111760" y="1092381"/>
                  <a:pt x="240023" y="943429"/>
                  <a:pt x="264849" y="703451"/>
                </a:cubicBezTo>
                <a:cubicBezTo>
                  <a:pt x="342084" y="332450"/>
                  <a:pt x="961338" y="-5451"/>
                  <a:pt x="1526804" y="6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6" name="Freeform 114"/>
          <p:cNvSpPr>
            <a:spLocks noChangeAspect="1"/>
          </p:cNvSpPr>
          <p:nvPr/>
        </p:nvSpPr>
        <p:spPr>
          <a:xfrm>
            <a:off x="10267646" y="2429101"/>
            <a:ext cx="549379" cy="529812"/>
          </a:xfrm>
          <a:custGeom>
            <a:avLst/>
            <a:gdLst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8154 w 3745816"/>
              <a:gd name="connsiteY64" fmla="*/ 1151989 h 3316502"/>
              <a:gd name="connsiteX65" fmla="*/ 289767 w 3745816"/>
              <a:gd name="connsiteY65" fmla="*/ 955441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-1" fmla="*/ 2500704 w 3745816"/>
              <a:gd name="connsiteY0-2" fmla="*/ 2026790 h 3316502"/>
              <a:gd name="connsiteX1-3" fmla="*/ 2261868 w 3745816"/>
              <a:gd name="connsiteY1-4" fmla="*/ 2108676 h 3316502"/>
              <a:gd name="connsiteX2-5" fmla="*/ 2364227 w 3745816"/>
              <a:gd name="connsiteY2-6" fmla="*/ 2313393 h 3316502"/>
              <a:gd name="connsiteX3-7" fmla="*/ 2500704 w 3745816"/>
              <a:gd name="connsiteY3-8" fmla="*/ 2026790 h 3316502"/>
              <a:gd name="connsiteX4-9" fmla="*/ 1245112 w 3745816"/>
              <a:gd name="connsiteY4-10" fmla="*/ 2026790 h 3316502"/>
              <a:gd name="connsiteX5-11" fmla="*/ 1381589 w 3745816"/>
              <a:gd name="connsiteY5-12" fmla="*/ 2313393 h 3316502"/>
              <a:gd name="connsiteX6-13" fmla="*/ 1483948 w 3745816"/>
              <a:gd name="connsiteY6-14" fmla="*/ 2108676 h 3316502"/>
              <a:gd name="connsiteX7-15" fmla="*/ 1245112 w 3745816"/>
              <a:gd name="connsiteY7-16" fmla="*/ 2026790 h 3316502"/>
              <a:gd name="connsiteX8-17" fmla="*/ 3185000 w 3745816"/>
              <a:gd name="connsiteY8-18" fmla="*/ 1670667 h 3316502"/>
              <a:gd name="connsiteX9-19" fmla="*/ 3244509 w 3745816"/>
              <a:gd name="connsiteY9-20" fmla="*/ 1692418 h 3316502"/>
              <a:gd name="connsiteX10-21" fmla="*/ 3380986 w 3745816"/>
              <a:gd name="connsiteY10-22" fmla="*/ 1856191 h 3316502"/>
              <a:gd name="connsiteX11-23" fmla="*/ 3599350 w 3745816"/>
              <a:gd name="connsiteY11-24" fmla="*/ 1903959 h 3316502"/>
              <a:gd name="connsiteX12-25" fmla="*/ 3735827 w 3745816"/>
              <a:gd name="connsiteY12-26" fmla="*/ 2142795 h 3316502"/>
              <a:gd name="connsiteX13-27" fmla="*/ 3572054 w 3745816"/>
              <a:gd name="connsiteY13-28" fmla="*/ 2620466 h 3316502"/>
              <a:gd name="connsiteX14-29" fmla="*/ 3551583 w 3745816"/>
              <a:gd name="connsiteY14-30" fmla="*/ 3316502 h 3316502"/>
              <a:gd name="connsiteX15-31" fmla="*/ 3292276 w 3745816"/>
              <a:gd name="connsiteY15-32" fmla="*/ 3302855 h 3316502"/>
              <a:gd name="connsiteX16-33" fmla="*/ 3271804 w 3745816"/>
              <a:gd name="connsiteY16-34" fmla="*/ 2511284 h 3316502"/>
              <a:gd name="connsiteX17-35" fmla="*/ 3278628 w 3745816"/>
              <a:gd name="connsiteY17-36" fmla="*/ 2272449 h 3316502"/>
              <a:gd name="connsiteX18-37" fmla="*/ 3128502 w 3745816"/>
              <a:gd name="connsiteY18-38" fmla="*/ 2108675 h 3316502"/>
              <a:gd name="connsiteX19-39" fmla="*/ 2869195 w 3745816"/>
              <a:gd name="connsiteY19-40" fmla="*/ 2019965 h 3316502"/>
              <a:gd name="connsiteX20-41" fmla="*/ 3185000 w 3745816"/>
              <a:gd name="connsiteY20-42" fmla="*/ 1670667 h 3316502"/>
              <a:gd name="connsiteX21-43" fmla="*/ 560816 w 3745816"/>
              <a:gd name="connsiteY21-44" fmla="*/ 1670667 h 3316502"/>
              <a:gd name="connsiteX22-45" fmla="*/ 876621 w 3745816"/>
              <a:gd name="connsiteY22-46" fmla="*/ 2019965 h 3316502"/>
              <a:gd name="connsiteX23-47" fmla="*/ 617314 w 3745816"/>
              <a:gd name="connsiteY23-48" fmla="*/ 2108675 h 3316502"/>
              <a:gd name="connsiteX24-49" fmla="*/ 467188 w 3745816"/>
              <a:gd name="connsiteY24-50" fmla="*/ 2272449 h 3316502"/>
              <a:gd name="connsiteX25-51" fmla="*/ 474012 w 3745816"/>
              <a:gd name="connsiteY25-52" fmla="*/ 2511284 h 3316502"/>
              <a:gd name="connsiteX26-53" fmla="*/ 453540 w 3745816"/>
              <a:gd name="connsiteY26-54" fmla="*/ 3302855 h 3316502"/>
              <a:gd name="connsiteX27-55" fmla="*/ 194233 w 3745816"/>
              <a:gd name="connsiteY27-56" fmla="*/ 3316502 h 3316502"/>
              <a:gd name="connsiteX28-57" fmla="*/ 173762 w 3745816"/>
              <a:gd name="connsiteY28-58" fmla="*/ 2620466 h 3316502"/>
              <a:gd name="connsiteX29-59" fmla="*/ 9989 w 3745816"/>
              <a:gd name="connsiteY29-60" fmla="*/ 2142795 h 3316502"/>
              <a:gd name="connsiteX30-61" fmla="*/ 146466 w 3745816"/>
              <a:gd name="connsiteY30-62" fmla="*/ 1903959 h 3316502"/>
              <a:gd name="connsiteX31-63" fmla="*/ 364830 w 3745816"/>
              <a:gd name="connsiteY31-64" fmla="*/ 1856191 h 3316502"/>
              <a:gd name="connsiteX32-65" fmla="*/ 501307 w 3745816"/>
              <a:gd name="connsiteY32-66" fmla="*/ 1692418 h 3316502"/>
              <a:gd name="connsiteX33-67" fmla="*/ 560816 w 3745816"/>
              <a:gd name="connsiteY33-68" fmla="*/ 1670667 h 3316502"/>
              <a:gd name="connsiteX34-69" fmla="*/ 2609647 w 3745816"/>
              <a:gd name="connsiteY34-70" fmla="*/ 1003649 h 3316502"/>
              <a:gd name="connsiteX35-71" fmla="*/ 2234575 w 3745816"/>
              <a:gd name="connsiteY35-72" fmla="*/ 1385343 h 3316502"/>
              <a:gd name="connsiteX36-73" fmla="*/ 1968444 w 3745816"/>
              <a:gd name="connsiteY36-74" fmla="*/ 1951725 h 3316502"/>
              <a:gd name="connsiteX37-75" fmla="*/ 2248223 w 3745816"/>
              <a:gd name="connsiteY37-76" fmla="*/ 1897134 h 3316502"/>
              <a:gd name="connsiteX38-77" fmla="*/ 2644008 w 3745816"/>
              <a:gd name="connsiteY38-78" fmla="*/ 1010029 h 3316502"/>
              <a:gd name="connsiteX39-79" fmla="*/ 2609647 w 3745816"/>
              <a:gd name="connsiteY39-80" fmla="*/ 1003649 h 3316502"/>
              <a:gd name="connsiteX40-81" fmla="*/ 1136169 w 3745816"/>
              <a:gd name="connsiteY40-82" fmla="*/ 1003649 h 3316502"/>
              <a:gd name="connsiteX41-83" fmla="*/ 1101808 w 3745816"/>
              <a:gd name="connsiteY41-84" fmla="*/ 1010029 h 3316502"/>
              <a:gd name="connsiteX42-85" fmla="*/ 1497593 w 3745816"/>
              <a:gd name="connsiteY42-86" fmla="*/ 1897134 h 3316502"/>
              <a:gd name="connsiteX43-87" fmla="*/ 1777372 w 3745816"/>
              <a:gd name="connsiteY43-88" fmla="*/ 1951725 h 3316502"/>
              <a:gd name="connsiteX44-89" fmla="*/ 1511241 w 3745816"/>
              <a:gd name="connsiteY44-90" fmla="*/ 1385343 h 3316502"/>
              <a:gd name="connsiteX45-91" fmla="*/ 1136169 w 3745816"/>
              <a:gd name="connsiteY45-92" fmla="*/ 1003649 h 3316502"/>
              <a:gd name="connsiteX46-93" fmla="*/ 665081 w 3745816"/>
              <a:gd name="connsiteY46-94" fmla="*/ 96 h 3316502"/>
              <a:gd name="connsiteX47-95" fmla="*/ 1862679 w 3745816"/>
              <a:gd name="connsiteY47-96" fmla="*/ 634117 h 3316502"/>
              <a:gd name="connsiteX48-97" fmla="*/ 3080735 w 3745816"/>
              <a:gd name="connsiteY48-98" fmla="*/ 96 h 3316502"/>
              <a:gd name="connsiteX49-99" fmla="*/ 3619822 w 3745816"/>
              <a:gd name="connsiteY49-100" fmla="*/ 921320 h 3316502"/>
              <a:gd name="connsiteX50-101" fmla="*/ 3456049 w 3745816"/>
              <a:gd name="connsiteY50-102" fmla="*/ 955441 h 3316502"/>
              <a:gd name="connsiteX51-103" fmla="*/ 3189917 w 3745816"/>
              <a:gd name="connsiteY51-104" fmla="*/ 1317105 h 3316502"/>
              <a:gd name="connsiteX52-105" fmla="*/ 3155798 w 3745816"/>
              <a:gd name="connsiteY52-106" fmla="*/ 1596884 h 3316502"/>
              <a:gd name="connsiteX53-107" fmla="*/ 2848723 w 3745816"/>
              <a:gd name="connsiteY53-108" fmla="*/ 1842544 h 3316502"/>
              <a:gd name="connsiteX54-109" fmla="*/ 2650831 w 3745816"/>
              <a:gd name="connsiteY54-110" fmla="*/ 2518108 h 3316502"/>
              <a:gd name="connsiteX55-111" fmla="*/ 2193630 w 3745816"/>
              <a:gd name="connsiteY55-112" fmla="*/ 2531756 h 3316502"/>
              <a:gd name="connsiteX56-113" fmla="*/ 1941147 w 3745816"/>
              <a:gd name="connsiteY56-114" fmla="*/ 2211033 h 3316502"/>
              <a:gd name="connsiteX57-115" fmla="*/ 1872908 w 3745816"/>
              <a:gd name="connsiteY57-116" fmla="*/ 2313392 h 3316502"/>
              <a:gd name="connsiteX58-117" fmla="*/ 1804669 w 3745816"/>
              <a:gd name="connsiteY58-118" fmla="*/ 2211033 h 3316502"/>
              <a:gd name="connsiteX59-119" fmla="*/ 1552186 w 3745816"/>
              <a:gd name="connsiteY59-120" fmla="*/ 2531756 h 3316502"/>
              <a:gd name="connsiteX60-121" fmla="*/ 1094985 w 3745816"/>
              <a:gd name="connsiteY60-122" fmla="*/ 2518108 h 3316502"/>
              <a:gd name="connsiteX61-123" fmla="*/ 897093 w 3745816"/>
              <a:gd name="connsiteY61-124" fmla="*/ 1842544 h 3316502"/>
              <a:gd name="connsiteX62-125" fmla="*/ 590018 w 3745816"/>
              <a:gd name="connsiteY62-126" fmla="*/ 1596884 h 3316502"/>
              <a:gd name="connsiteX63-127" fmla="*/ 555899 w 3745816"/>
              <a:gd name="connsiteY63-128" fmla="*/ 1317105 h 3316502"/>
              <a:gd name="connsiteX64-129" fmla="*/ 388154 w 3745816"/>
              <a:gd name="connsiteY64-130" fmla="*/ 1151989 h 3316502"/>
              <a:gd name="connsiteX65-131" fmla="*/ 289767 w 3745816"/>
              <a:gd name="connsiteY65-132" fmla="*/ 1006142 h 3316502"/>
              <a:gd name="connsiteX66-133" fmla="*/ 125994 w 3745816"/>
              <a:gd name="connsiteY66-134" fmla="*/ 921320 h 3316502"/>
              <a:gd name="connsiteX67-135" fmla="*/ 665081 w 3745816"/>
              <a:gd name="connsiteY67-136" fmla="*/ 96 h 3316502"/>
              <a:gd name="connsiteX0-137" fmla="*/ 2500704 w 3745816"/>
              <a:gd name="connsiteY0-138" fmla="*/ 2026790 h 3316502"/>
              <a:gd name="connsiteX1-139" fmla="*/ 2261868 w 3745816"/>
              <a:gd name="connsiteY1-140" fmla="*/ 2108676 h 3316502"/>
              <a:gd name="connsiteX2-141" fmla="*/ 2364227 w 3745816"/>
              <a:gd name="connsiteY2-142" fmla="*/ 2313393 h 3316502"/>
              <a:gd name="connsiteX3-143" fmla="*/ 2500704 w 3745816"/>
              <a:gd name="connsiteY3-144" fmla="*/ 2026790 h 3316502"/>
              <a:gd name="connsiteX4-145" fmla="*/ 1245112 w 3745816"/>
              <a:gd name="connsiteY4-146" fmla="*/ 2026790 h 3316502"/>
              <a:gd name="connsiteX5-147" fmla="*/ 1381589 w 3745816"/>
              <a:gd name="connsiteY5-148" fmla="*/ 2313393 h 3316502"/>
              <a:gd name="connsiteX6-149" fmla="*/ 1483948 w 3745816"/>
              <a:gd name="connsiteY6-150" fmla="*/ 2108676 h 3316502"/>
              <a:gd name="connsiteX7-151" fmla="*/ 1245112 w 3745816"/>
              <a:gd name="connsiteY7-152" fmla="*/ 2026790 h 3316502"/>
              <a:gd name="connsiteX8-153" fmla="*/ 3185000 w 3745816"/>
              <a:gd name="connsiteY8-154" fmla="*/ 1670667 h 3316502"/>
              <a:gd name="connsiteX9-155" fmla="*/ 3244509 w 3745816"/>
              <a:gd name="connsiteY9-156" fmla="*/ 1692418 h 3316502"/>
              <a:gd name="connsiteX10-157" fmla="*/ 3380986 w 3745816"/>
              <a:gd name="connsiteY10-158" fmla="*/ 1856191 h 3316502"/>
              <a:gd name="connsiteX11-159" fmla="*/ 3599350 w 3745816"/>
              <a:gd name="connsiteY11-160" fmla="*/ 1903959 h 3316502"/>
              <a:gd name="connsiteX12-161" fmla="*/ 3735827 w 3745816"/>
              <a:gd name="connsiteY12-162" fmla="*/ 2142795 h 3316502"/>
              <a:gd name="connsiteX13-163" fmla="*/ 3572054 w 3745816"/>
              <a:gd name="connsiteY13-164" fmla="*/ 2620466 h 3316502"/>
              <a:gd name="connsiteX14-165" fmla="*/ 3551583 w 3745816"/>
              <a:gd name="connsiteY14-166" fmla="*/ 3316502 h 3316502"/>
              <a:gd name="connsiteX15-167" fmla="*/ 3292276 w 3745816"/>
              <a:gd name="connsiteY15-168" fmla="*/ 3302855 h 3316502"/>
              <a:gd name="connsiteX16-169" fmla="*/ 3271804 w 3745816"/>
              <a:gd name="connsiteY16-170" fmla="*/ 2511284 h 3316502"/>
              <a:gd name="connsiteX17-171" fmla="*/ 3278628 w 3745816"/>
              <a:gd name="connsiteY17-172" fmla="*/ 2272449 h 3316502"/>
              <a:gd name="connsiteX18-173" fmla="*/ 3128502 w 3745816"/>
              <a:gd name="connsiteY18-174" fmla="*/ 2108675 h 3316502"/>
              <a:gd name="connsiteX19-175" fmla="*/ 2869195 w 3745816"/>
              <a:gd name="connsiteY19-176" fmla="*/ 2019965 h 3316502"/>
              <a:gd name="connsiteX20-177" fmla="*/ 3185000 w 3745816"/>
              <a:gd name="connsiteY20-178" fmla="*/ 1670667 h 3316502"/>
              <a:gd name="connsiteX21-179" fmla="*/ 560816 w 3745816"/>
              <a:gd name="connsiteY21-180" fmla="*/ 1670667 h 3316502"/>
              <a:gd name="connsiteX22-181" fmla="*/ 876621 w 3745816"/>
              <a:gd name="connsiteY22-182" fmla="*/ 2019965 h 3316502"/>
              <a:gd name="connsiteX23-183" fmla="*/ 617314 w 3745816"/>
              <a:gd name="connsiteY23-184" fmla="*/ 2108675 h 3316502"/>
              <a:gd name="connsiteX24-185" fmla="*/ 467188 w 3745816"/>
              <a:gd name="connsiteY24-186" fmla="*/ 2272449 h 3316502"/>
              <a:gd name="connsiteX25-187" fmla="*/ 474012 w 3745816"/>
              <a:gd name="connsiteY25-188" fmla="*/ 2511284 h 3316502"/>
              <a:gd name="connsiteX26-189" fmla="*/ 453540 w 3745816"/>
              <a:gd name="connsiteY26-190" fmla="*/ 3302855 h 3316502"/>
              <a:gd name="connsiteX27-191" fmla="*/ 194233 w 3745816"/>
              <a:gd name="connsiteY27-192" fmla="*/ 3316502 h 3316502"/>
              <a:gd name="connsiteX28-193" fmla="*/ 173762 w 3745816"/>
              <a:gd name="connsiteY28-194" fmla="*/ 2620466 h 3316502"/>
              <a:gd name="connsiteX29-195" fmla="*/ 9989 w 3745816"/>
              <a:gd name="connsiteY29-196" fmla="*/ 2142795 h 3316502"/>
              <a:gd name="connsiteX30-197" fmla="*/ 146466 w 3745816"/>
              <a:gd name="connsiteY30-198" fmla="*/ 1903959 h 3316502"/>
              <a:gd name="connsiteX31-199" fmla="*/ 364830 w 3745816"/>
              <a:gd name="connsiteY31-200" fmla="*/ 1856191 h 3316502"/>
              <a:gd name="connsiteX32-201" fmla="*/ 501307 w 3745816"/>
              <a:gd name="connsiteY32-202" fmla="*/ 1692418 h 3316502"/>
              <a:gd name="connsiteX33-203" fmla="*/ 560816 w 3745816"/>
              <a:gd name="connsiteY33-204" fmla="*/ 1670667 h 3316502"/>
              <a:gd name="connsiteX34-205" fmla="*/ 2609647 w 3745816"/>
              <a:gd name="connsiteY34-206" fmla="*/ 1003649 h 3316502"/>
              <a:gd name="connsiteX35-207" fmla="*/ 2234575 w 3745816"/>
              <a:gd name="connsiteY35-208" fmla="*/ 1385343 h 3316502"/>
              <a:gd name="connsiteX36-209" fmla="*/ 1968444 w 3745816"/>
              <a:gd name="connsiteY36-210" fmla="*/ 1951725 h 3316502"/>
              <a:gd name="connsiteX37-211" fmla="*/ 2248223 w 3745816"/>
              <a:gd name="connsiteY37-212" fmla="*/ 1897134 h 3316502"/>
              <a:gd name="connsiteX38-213" fmla="*/ 2644008 w 3745816"/>
              <a:gd name="connsiteY38-214" fmla="*/ 1010029 h 3316502"/>
              <a:gd name="connsiteX39-215" fmla="*/ 2609647 w 3745816"/>
              <a:gd name="connsiteY39-216" fmla="*/ 1003649 h 3316502"/>
              <a:gd name="connsiteX40-217" fmla="*/ 1136169 w 3745816"/>
              <a:gd name="connsiteY40-218" fmla="*/ 1003649 h 3316502"/>
              <a:gd name="connsiteX41-219" fmla="*/ 1101808 w 3745816"/>
              <a:gd name="connsiteY41-220" fmla="*/ 1010029 h 3316502"/>
              <a:gd name="connsiteX42-221" fmla="*/ 1497593 w 3745816"/>
              <a:gd name="connsiteY42-222" fmla="*/ 1897134 h 3316502"/>
              <a:gd name="connsiteX43-223" fmla="*/ 1777372 w 3745816"/>
              <a:gd name="connsiteY43-224" fmla="*/ 1951725 h 3316502"/>
              <a:gd name="connsiteX44-225" fmla="*/ 1511241 w 3745816"/>
              <a:gd name="connsiteY44-226" fmla="*/ 1385343 h 3316502"/>
              <a:gd name="connsiteX45-227" fmla="*/ 1136169 w 3745816"/>
              <a:gd name="connsiteY45-228" fmla="*/ 1003649 h 3316502"/>
              <a:gd name="connsiteX46-229" fmla="*/ 665081 w 3745816"/>
              <a:gd name="connsiteY46-230" fmla="*/ 96 h 3316502"/>
              <a:gd name="connsiteX47-231" fmla="*/ 1862679 w 3745816"/>
              <a:gd name="connsiteY47-232" fmla="*/ 634117 h 3316502"/>
              <a:gd name="connsiteX48-233" fmla="*/ 3080735 w 3745816"/>
              <a:gd name="connsiteY48-234" fmla="*/ 96 h 3316502"/>
              <a:gd name="connsiteX49-235" fmla="*/ 3619822 w 3745816"/>
              <a:gd name="connsiteY49-236" fmla="*/ 921320 h 3316502"/>
              <a:gd name="connsiteX50-237" fmla="*/ 3456049 w 3745816"/>
              <a:gd name="connsiteY50-238" fmla="*/ 955441 h 3316502"/>
              <a:gd name="connsiteX51-239" fmla="*/ 3189917 w 3745816"/>
              <a:gd name="connsiteY51-240" fmla="*/ 1317105 h 3316502"/>
              <a:gd name="connsiteX52-241" fmla="*/ 3155798 w 3745816"/>
              <a:gd name="connsiteY52-242" fmla="*/ 1596884 h 3316502"/>
              <a:gd name="connsiteX53-243" fmla="*/ 2848723 w 3745816"/>
              <a:gd name="connsiteY53-244" fmla="*/ 1842544 h 3316502"/>
              <a:gd name="connsiteX54-245" fmla="*/ 2650831 w 3745816"/>
              <a:gd name="connsiteY54-246" fmla="*/ 2518108 h 3316502"/>
              <a:gd name="connsiteX55-247" fmla="*/ 2193630 w 3745816"/>
              <a:gd name="connsiteY55-248" fmla="*/ 2531756 h 3316502"/>
              <a:gd name="connsiteX56-249" fmla="*/ 1941147 w 3745816"/>
              <a:gd name="connsiteY56-250" fmla="*/ 2211033 h 3316502"/>
              <a:gd name="connsiteX57-251" fmla="*/ 1872908 w 3745816"/>
              <a:gd name="connsiteY57-252" fmla="*/ 2313392 h 3316502"/>
              <a:gd name="connsiteX58-253" fmla="*/ 1804669 w 3745816"/>
              <a:gd name="connsiteY58-254" fmla="*/ 2211033 h 3316502"/>
              <a:gd name="connsiteX59-255" fmla="*/ 1552186 w 3745816"/>
              <a:gd name="connsiteY59-256" fmla="*/ 2531756 h 3316502"/>
              <a:gd name="connsiteX60-257" fmla="*/ 1094985 w 3745816"/>
              <a:gd name="connsiteY60-258" fmla="*/ 2518108 h 3316502"/>
              <a:gd name="connsiteX61-259" fmla="*/ 897093 w 3745816"/>
              <a:gd name="connsiteY61-260" fmla="*/ 1842544 h 3316502"/>
              <a:gd name="connsiteX62-261" fmla="*/ 590018 w 3745816"/>
              <a:gd name="connsiteY62-262" fmla="*/ 1596884 h 3316502"/>
              <a:gd name="connsiteX63-263" fmla="*/ 555899 w 3745816"/>
              <a:gd name="connsiteY63-264" fmla="*/ 1317105 h 3316502"/>
              <a:gd name="connsiteX64-265" fmla="*/ 380265 w 3745816"/>
              <a:gd name="connsiteY64-266" fmla="*/ 1173717 h 3316502"/>
              <a:gd name="connsiteX65-267" fmla="*/ 289767 w 3745816"/>
              <a:gd name="connsiteY65-268" fmla="*/ 1006142 h 3316502"/>
              <a:gd name="connsiteX66-269" fmla="*/ 125994 w 3745816"/>
              <a:gd name="connsiteY66-270" fmla="*/ 921320 h 3316502"/>
              <a:gd name="connsiteX67-271" fmla="*/ 665081 w 3745816"/>
              <a:gd name="connsiteY67-272" fmla="*/ 96 h 3316502"/>
              <a:gd name="connsiteX0-273" fmla="*/ 2500704 w 3745816"/>
              <a:gd name="connsiteY0-274" fmla="*/ 2026790 h 3316502"/>
              <a:gd name="connsiteX1-275" fmla="*/ 2261868 w 3745816"/>
              <a:gd name="connsiteY1-276" fmla="*/ 2108676 h 3316502"/>
              <a:gd name="connsiteX2-277" fmla="*/ 2364227 w 3745816"/>
              <a:gd name="connsiteY2-278" fmla="*/ 2313393 h 3316502"/>
              <a:gd name="connsiteX3-279" fmla="*/ 2500704 w 3745816"/>
              <a:gd name="connsiteY3-280" fmla="*/ 2026790 h 3316502"/>
              <a:gd name="connsiteX4-281" fmla="*/ 1245112 w 3745816"/>
              <a:gd name="connsiteY4-282" fmla="*/ 2026790 h 3316502"/>
              <a:gd name="connsiteX5-283" fmla="*/ 1381589 w 3745816"/>
              <a:gd name="connsiteY5-284" fmla="*/ 2313393 h 3316502"/>
              <a:gd name="connsiteX6-285" fmla="*/ 1483948 w 3745816"/>
              <a:gd name="connsiteY6-286" fmla="*/ 2108676 h 3316502"/>
              <a:gd name="connsiteX7-287" fmla="*/ 1245112 w 3745816"/>
              <a:gd name="connsiteY7-288" fmla="*/ 2026790 h 3316502"/>
              <a:gd name="connsiteX8-289" fmla="*/ 3185000 w 3745816"/>
              <a:gd name="connsiteY8-290" fmla="*/ 1670667 h 3316502"/>
              <a:gd name="connsiteX9-291" fmla="*/ 3244509 w 3745816"/>
              <a:gd name="connsiteY9-292" fmla="*/ 1692418 h 3316502"/>
              <a:gd name="connsiteX10-293" fmla="*/ 3380986 w 3745816"/>
              <a:gd name="connsiteY10-294" fmla="*/ 1856191 h 3316502"/>
              <a:gd name="connsiteX11-295" fmla="*/ 3599350 w 3745816"/>
              <a:gd name="connsiteY11-296" fmla="*/ 1903959 h 3316502"/>
              <a:gd name="connsiteX12-297" fmla="*/ 3735827 w 3745816"/>
              <a:gd name="connsiteY12-298" fmla="*/ 2142795 h 3316502"/>
              <a:gd name="connsiteX13-299" fmla="*/ 3572054 w 3745816"/>
              <a:gd name="connsiteY13-300" fmla="*/ 2620466 h 3316502"/>
              <a:gd name="connsiteX14-301" fmla="*/ 3551583 w 3745816"/>
              <a:gd name="connsiteY14-302" fmla="*/ 3316502 h 3316502"/>
              <a:gd name="connsiteX15-303" fmla="*/ 3292276 w 3745816"/>
              <a:gd name="connsiteY15-304" fmla="*/ 3302855 h 3316502"/>
              <a:gd name="connsiteX16-305" fmla="*/ 3271804 w 3745816"/>
              <a:gd name="connsiteY16-306" fmla="*/ 2511284 h 3316502"/>
              <a:gd name="connsiteX17-307" fmla="*/ 3278628 w 3745816"/>
              <a:gd name="connsiteY17-308" fmla="*/ 2272449 h 3316502"/>
              <a:gd name="connsiteX18-309" fmla="*/ 3128502 w 3745816"/>
              <a:gd name="connsiteY18-310" fmla="*/ 2108675 h 3316502"/>
              <a:gd name="connsiteX19-311" fmla="*/ 2869195 w 3745816"/>
              <a:gd name="connsiteY19-312" fmla="*/ 2019965 h 3316502"/>
              <a:gd name="connsiteX20-313" fmla="*/ 3185000 w 3745816"/>
              <a:gd name="connsiteY20-314" fmla="*/ 1670667 h 3316502"/>
              <a:gd name="connsiteX21-315" fmla="*/ 560816 w 3745816"/>
              <a:gd name="connsiteY21-316" fmla="*/ 1670667 h 3316502"/>
              <a:gd name="connsiteX22-317" fmla="*/ 876621 w 3745816"/>
              <a:gd name="connsiteY22-318" fmla="*/ 2019965 h 3316502"/>
              <a:gd name="connsiteX23-319" fmla="*/ 617314 w 3745816"/>
              <a:gd name="connsiteY23-320" fmla="*/ 2108675 h 3316502"/>
              <a:gd name="connsiteX24-321" fmla="*/ 467188 w 3745816"/>
              <a:gd name="connsiteY24-322" fmla="*/ 2272449 h 3316502"/>
              <a:gd name="connsiteX25-323" fmla="*/ 474012 w 3745816"/>
              <a:gd name="connsiteY25-324" fmla="*/ 2511284 h 3316502"/>
              <a:gd name="connsiteX26-325" fmla="*/ 453540 w 3745816"/>
              <a:gd name="connsiteY26-326" fmla="*/ 3302855 h 3316502"/>
              <a:gd name="connsiteX27-327" fmla="*/ 194233 w 3745816"/>
              <a:gd name="connsiteY27-328" fmla="*/ 3316502 h 3316502"/>
              <a:gd name="connsiteX28-329" fmla="*/ 173762 w 3745816"/>
              <a:gd name="connsiteY28-330" fmla="*/ 2620466 h 3316502"/>
              <a:gd name="connsiteX29-331" fmla="*/ 9989 w 3745816"/>
              <a:gd name="connsiteY29-332" fmla="*/ 2142795 h 3316502"/>
              <a:gd name="connsiteX30-333" fmla="*/ 146466 w 3745816"/>
              <a:gd name="connsiteY30-334" fmla="*/ 1903959 h 3316502"/>
              <a:gd name="connsiteX31-335" fmla="*/ 364830 w 3745816"/>
              <a:gd name="connsiteY31-336" fmla="*/ 1856191 h 3316502"/>
              <a:gd name="connsiteX32-337" fmla="*/ 501307 w 3745816"/>
              <a:gd name="connsiteY32-338" fmla="*/ 1692418 h 3316502"/>
              <a:gd name="connsiteX33-339" fmla="*/ 560816 w 3745816"/>
              <a:gd name="connsiteY33-340" fmla="*/ 1670667 h 3316502"/>
              <a:gd name="connsiteX34-341" fmla="*/ 2609647 w 3745816"/>
              <a:gd name="connsiteY34-342" fmla="*/ 1003649 h 3316502"/>
              <a:gd name="connsiteX35-343" fmla="*/ 2234575 w 3745816"/>
              <a:gd name="connsiteY35-344" fmla="*/ 1385343 h 3316502"/>
              <a:gd name="connsiteX36-345" fmla="*/ 1968444 w 3745816"/>
              <a:gd name="connsiteY36-346" fmla="*/ 1951725 h 3316502"/>
              <a:gd name="connsiteX37-347" fmla="*/ 2248223 w 3745816"/>
              <a:gd name="connsiteY37-348" fmla="*/ 1897134 h 3316502"/>
              <a:gd name="connsiteX38-349" fmla="*/ 2644008 w 3745816"/>
              <a:gd name="connsiteY38-350" fmla="*/ 1010029 h 3316502"/>
              <a:gd name="connsiteX39-351" fmla="*/ 2609647 w 3745816"/>
              <a:gd name="connsiteY39-352" fmla="*/ 1003649 h 3316502"/>
              <a:gd name="connsiteX40-353" fmla="*/ 1136169 w 3745816"/>
              <a:gd name="connsiteY40-354" fmla="*/ 1003649 h 3316502"/>
              <a:gd name="connsiteX41-355" fmla="*/ 1101808 w 3745816"/>
              <a:gd name="connsiteY41-356" fmla="*/ 1010029 h 3316502"/>
              <a:gd name="connsiteX42-357" fmla="*/ 1497593 w 3745816"/>
              <a:gd name="connsiteY42-358" fmla="*/ 1897134 h 3316502"/>
              <a:gd name="connsiteX43-359" fmla="*/ 1777372 w 3745816"/>
              <a:gd name="connsiteY43-360" fmla="*/ 1951725 h 3316502"/>
              <a:gd name="connsiteX44-361" fmla="*/ 1511241 w 3745816"/>
              <a:gd name="connsiteY44-362" fmla="*/ 1385343 h 3316502"/>
              <a:gd name="connsiteX45-363" fmla="*/ 1136169 w 3745816"/>
              <a:gd name="connsiteY45-364" fmla="*/ 1003649 h 3316502"/>
              <a:gd name="connsiteX46-365" fmla="*/ 665081 w 3745816"/>
              <a:gd name="connsiteY46-366" fmla="*/ 96 h 3316502"/>
              <a:gd name="connsiteX47-367" fmla="*/ 1862679 w 3745816"/>
              <a:gd name="connsiteY47-368" fmla="*/ 634117 h 3316502"/>
              <a:gd name="connsiteX48-369" fmla="*/ 3080735 w 3745816"/>
              <a:gd name="connsiteY48-370" fmla="*/ 96 h 3316502"/>
              <a:gd name="connsiteX49-371" fmla="*/ 3619822 w 3745816"/>
              <a:gd name="connsiteY49-372" fmla="*/ 921320 h 3316502"/>
              <a:gd name="connsiteX50-373" fmla="*/ 3456049 w 3745816"/>
              <a:gd name="connsiteY50-374" fmla="*/ 955441 h 3316502"/>
              <a:gd name="connsiteX51-375" fmla="*/ 3189917 w 3745816"/>
              <a:gd name="connsiteY51-376" fmla="*/ 1317105 h 3316502"/>
              <a:gd name="connsiteX52-377" fmla="*/ 3155798 w 3745816"/>
              <a:gd name="connsiteY52-378" fmla="*/ 1596884 h 3316502"/>
              <a:gd name="connsiteX53-379" fmla="*/ 2848723 w 3745816"/>
              <a:gd name="connsiteY53-380" fmla="*/ 1842544 h 3316502"/>
              <a:gd name="connsiteX54-381" fmla="*/ 2650831 w 3745816"/>
              <a:gd name="connsiteY54-382" fmla="*/ 2518108 h 3316502"/>
              <a:gd name="connsiteX55-383" fmla="*/ 2193630 w 3745816"/>
              <a:gd name="connsiteY55-384" fmla="*/ 2531756 h 3316502"/>
              <a:gd name="connsiteX56-385" fmla="*/ 1941147 w 3745816"/>
              <a:gd name="connsiteY56-386" fmla="*/ 2211033 h 3316502"/>
              <a:gd name="connsiteX57-387" fmla="*/ 1872908 w 3745816"/>
              <a:gd name="connsiteY57-388" fmla="*/ 2313392 h 3316502"/>
              <a:gd name="connsiteX58-389" fmla="*/ 1804669 w 3745816"/>
              <a:gd name="connsiteY58-390" fmla="*/ 2211033 h 3316502"/>
              <a:gd name="connsiteX59-391" fmla="*/ 1552186 w 3745816"/>
              <a:gd name="connsiteY59-392" fmla="*/ 2531756 h 3316502"/>
              <a:gd name="connsiteX60-393" fmla="*/ 1094985 w 3745816"/>
              <a:gd name="connsiteY60-394" fmla="*/ 2518108 h 3316502"/>
              <a:gd name="connsiteX61-395" fmla="*/ 897093 w 3745816"/>
              <a:gd name="connsiteY61-396" fmla="*/ 1842544 h 3316502"/>
              <a:gd name="connsiteX62-397" fmla="*/ 590018 w 3745816"/>
              <a:gd name="connsiteY62-398" fmla="*/ 1596884 h 3316502"/>
              <a:gd name="connsiteX63-399" fmla="*/ 555899 w 3745816"/>
              <a:gd name="connsiteY63-400" fmla="*/ 1317105 h 3316502"/>
              <a:gd name="connsiteX64-401" fmla="*/ 380265 w 3745816"/>
              <a:gd name="connsiteY64-402" fmla="*/ 1173717 h 3316502"/>
              <a:gd name="connsiteX65-403" fmla="*/ 289767 w 3745816"/>
              <a:gd name="connsiteY65-404" fmla="*/ 1006142 h 3316502"/>
              <a:gd name="connsiteX66-405" fmla="*/ 125994 w 3745816"/>
              <a:gd name="connsiteY66-406" fmla="*/ 921320 h 3316502"/>
              <a:gd name="connsiteX67-407" fmla="*/ 665081 w 3745816"/>
              <a:gd name="connsiteY67-408" fmla="*/ 96 h 3316502"/>
              <a:gd name="connsiteX0-409" fmla="*/ 2500704 w 3745816"/>
              <a:gd name="connsiteY0-410" fmla="*/ 2026790 h 3316502"/>
              <a:gd name="connsiteX1-411" fmla="*/ 2261868 w 3745816"/>
              <a:gd name="connsiteY1-412" fmla="*/ 2108676 h 3316502"/>
              <a:gd name="connsiteX2-413" fmla="*/ 2364227 w 3745816"/>
              <a:gd name="connsiteY2-414" fmla="*/ 2313393 h 3316502"/>
              <a:gd name="connsiteX3-415" fmla="*/ 2500704 w 3745816"/>
              <a:gd name="connsiteY3-416" fmla="*/ 2026790 h 3316502"/>
              <a:gd name="connsiteX4-417" fmla="*/ 1245112 w 3745816"/>
              <a:gd name="connsiteY4-418" fmla="*/ 2026790 h 3316502"/>
              <a:gd name="connsiteX5-419" fmla="*/ 1381589 w 3745816"/>
              <a:gd name="connsiteY5-420" fmla="*/ 2313393 h 3316502"/>
              <a:gd name="connsiteX6-421" fmla="*/ 1483948 w 3745816"/>
              <a:gd name="connsiteY6-422" fmla="*/ 2108676 h 3316502"/>
              <a:gd name="connsiteX7-423" fmla="*/ 1245112 w 3745816"/>
              <a:gd name="connsiteY7-424" fmla="*/ 2026790 h 3316502"/>
              <a:gd name="connsiteX8-425" fmla="*/ 3185000 w 3745816"/>
              <a:gd name="connsiteY8-426" fmla="*/ 1670667 h 3316502"/>
              <a:gd name="connsiteX9-427" fmla="*/ 3244509 w 3745816"/>
              <a:gd name="connsiteY9-428" fmla="*/ 1692418 h 3316502"/>
              <a:gd name="connsiteX10-429" fmla="*/ 3380986 w 3745816"/>
              <a:gd name="connsiteY10-430" fmla="*/ 1856191 h 3316502"/>
              <a:gd name="connsiteX11-431" fmla="*/ 3599350 w 3745816"/>
              <a:gd name="connsiteY11-432" fmla="*/ 1903959 h 3316502"/>
              <a:gd name="connsiteX12-433" fmla="*/ 3735827 w 3745816"/>
              <a:gd name="connsiteY12-434" fmla="*/ 2142795 h 3316502"/>
              <a:gd name="connsiteX13-435" fmla="*/ 3572054 w 3745816"/>
              <a:gd name="connsiteY13-436" fmla="*/ 2620466 h 3316502"/>
              <a:gd name="connsiteX14-437" fmla="*/ 3551583 w 3745816"/>
              <a:gd name="connsiteY14-438" fmla="*/ 3316502 h 3316502"/>
              <a:gd name="connsiteX15-439" fmla="*/ 3292276 w 3745816"/>
              <a:gd name="connsiteY15-440" fmla="*/ 3302855 h 3316502"/>
              <a:gd name="connsiteX16-441" fmla="*/ 3271804 w 3745816"/>
              <a:gd name="connsiteY16-442" fmla="*/ 2511284 h 3316502"/>
              <a:gd name="connsiteX17-443" fmla="*/ 3278628 w 3745816"/>
              <a:gd name="connsiteY17-444" fmla="*/ 2272449 h 3316502"/>
              <a:gd name="connsiteX18-445" fmla="*/ 3128502 w 3745816"/>
              <a:gd name="connsiteY18-446" fmla="*/ 2108675 h 3316502"/>
              <a:gd name="connsiteX19-447" fmla="*/ 2869195 w 3745816"/>
              <a:gd name="connsiteY19-448" fmla="*/ 2019965 h 3316502"/>
              <a:gd name="connsiteX20-449" fmla="*/ 3185000 w 3745816"/>
              <a:gd name="connsiteY20-450" fmla="*/ 1670667 h 3316502"/>
              <a:gd name="connsiteX21-451" fmla="*/ 560816 w 3745816"/>
              <a:gd name="connsiteY21-452" fmla="*/ 1670667 h 3316502"/>
              <a:gd name="connsiteX22-453" fmla="*/ 876621 w 3745816"/>
              <a:gd name="connsiteY22-454" fmla="*/ 2019965 h 3316502"/>
              <a:gd name="connsiteX23-455" fmla="*/ 617314 w 3745816"/>
              <a:gd name="connsiteY23-456" fmla="*/ 2108675 h 3316502"/>
              <a:gd name="connsiteX24-457" fmla="*/ 467188 w 3745816"/>
              <a:gd name="connsiteY24-458" fmla="*/ 2272449 h 3316502"/>
              <a:gd name="connsiteX25-459" fmla="*/ 474012 w 3745816"/>
              <a:gd name="connsiteY25-460" fmla="*/ 2511284 h 3316502"/>
              <a:gd name="connsiteX26-461" fmla="*/ 453540 w 3745816"/>
              <a:gd name="connsiteY26-462" fmla="*/ 3302855 h 3316502"/>
              <a:gd name="connsiteX27-463" fmla="*/ 194233 w 3745816"/>
              <a:gd name="connsiteY27-464" fmla="*/ 3316502 h 3316502"/>
              <a:gd name="connsiteX28-465" fmla="*/ 173762 w 3745816"/>
              <a:gd name="connsiteY28-466" fmla="*/ 2620466 h 3316502"/>
              <a:gd name="connsiteX29-467" fmla="*/ 9989 w 3745816"/>
              <a:gd name="connsiteY29-468" fmla="*/ 2142795 h 3316502"/>
              <a:gd name="connsiteX30-469" fmla="*/ 146466 w 3745816"/>
              <a:gd name="connsiteY30-470" fmla="*/ 1903959 h 3316502"/>
              <a:gd name="connsiteX31-471" fmla="*/ 364830 w 3745816"/>
              <a:gd name="connsiteY31-472" fmla="*/ 1856191 h 3316502"/>
              <a:gd name="connsiteX32-473" fmla="*/ 501307 w 3745816"/>
              <a:gd name="connsiteY32-474" fmla="*/ 1692418 h 3316502"/>
              <a:gd name="connsiteX33-475" fmla="*/ 560816 w 3745816"/>
              <a:gd name="connsiteY33-476" fmla="*/ 1670667 h 3316502"/>
              <a:gd name="connsiteX34-477" fmla="*/ 2609647 w 3745816"/>
              <a:gd name="connsiteY34-478" fmla="*/ 1003649 h 3316502"/>
              <a:gd name="connsiteX35-479" fmla="*/ 2234575 w 3745816"/>
              <a:gd name="connsiteY35-480" fmla="*/ 1385343 h 3316502"/>
              <a:gd name="connsiteX36-481" fmla="*/ 1968444 w 3745816"/>
              <a:gd name="connsiteY36-482" fmla="*/ 1951725 h 3316502"/>
              <a:gd name="connsiteX37-483" fmla="*/ 2248223 w 3745816"/>
              <a:gd name="connsiteY37-484" fmla="*/ 1897134 h 3316502"/>
              <a:gd name="connsiteX38-485" fmla="*/ 2644008 w 3745816"/>
              <a:gd name="connsiteY38-486" fmla="*/ 1010029 h 3316502"/>
              <a:gd name="connsiteX39-487" fmla="*/ 2609647 w 3745816"/>
              <a:gd name="connsiteY39-488" fmla="*/ 1003649 h 3316502"/>
              <a:gd name="connsiteX40-489" fmla="*/ 1136169 w 3745816"/>
              <a:gd name="connsiteY40-490" fmla="*/ 1003649 h 3316502"/>
              <a:gd name="connsiteX41-491" fmla="*/ 1101808 w 3745816"/>
              <a:gd name="connsiteY41-492" fmla="*/ 1010029 h 3316502"/>
              <a:gd name="connsiteX42-493" fmla="*/ 1497593 w 3745816"/>
              <a:gd name="connsiteY42-494" fmla="*/ 1897134 h 3316502"/>
              <a:gd name="connsiteX43-495" fmla="*/ 1777372 w 3745816"/>
              <a:gd name="connsiteY43-496" fmla="*/ 1951725 h 3316502"/>
              <a:gd name="connsiteX44-497" fmla="*/ 1511241 w 3745816"/>
              <a:gd name="connsiteY44-498" fmla="*/ 1385343 h 3316502"/>
              <a:gd name="connsiteX45-499" fmla="*/ 1136169 w 3745816"/>
              <a:gd name="connsiteY45-500" fmla="*/ 1003649 h 3316502"/>
              <a:gd name="connsiteX46-501" fmla="*/ 665081 w 3745816"/>
              <a:gd name="connsiteY46-502" fmla="*/ 96 h 3316502"/>
              <a:gd name="connsiteX47-503" fmla="*/ 1862679 w 3745816"/>
              <a:gd name="connsiteY47-504" fmla="*/ 634117 h 3316502"/>
              <a:gd name="connsiteX48-505" fmla="*/ 3080735 w 3745816"/>
              <a:gd name="connsiteY48-506" fmla="*/ 96 h 3316502"/>
              <a:gd name="connsiteX49-507" fmla="*/ 3619822 w 3745816"/>
              <a:gd name="connsiteY49-508" fmla="*/ 921320 h 3316502"/>
              <a:gd name="connsiteX50-509" fmla="*/ 3456049 w 3745816"/>
              <a:gd name="connsiteY50-510" fmla="*/ 955441 h 3316502"/>
              <a:gd name="connsiteX51-511" fmla="*/ 3370271 w 3745816"/>
              <a:gd name="connsiteY51-512" fmla="*/ 1159232 h 3316502"/>
              <a:gd name="connsiteX52-513" fmla="*/ 3189917 w 3745816"/>
              <a:gd name="connsiteY52-514" fmla="*/ 1317105 h 3316502"/>
              <a:gd name="connsiteX53-515" fmla="*/ 3155798 w 3745816"/>
              <a:gd name="connsiteY53-516" fmla="*/ 1596884 h 3316502"/>
              <a:gd name="connsiteX54-517" fmla="*/ 2848723 w 3745816"/>
              <a:gd name="connsiteY54-518" fmla="*/ 1842544 h 3316502"/>
              <a:gd name="connsiteX55-519" fmla="*/ 2650831 w 3745816"/>
              <a:gd name="connsiteY55-520" fmla="*/ 2518108 h 3316502"/>
              <a:gd name="connsiteX56-521" fmla="*/ 2193630 w 3745816"/>
              <a:gd name="connsiteY56-522" fmla="*/ 2531756 h 3316502"/>
              <a:gd name="connsiteX57-523" fmla="*/ 1941147 w 3745816"/>
              <a:gd name="connsiteY57-524" fmla="*/ 2211033 h 3316502"/>
              <a:gd name="connsiteX58-525" fmla="*/ 1872908 w 3745816"/>
              <a:gd name="connsiteY58-526" fmla="*/ 2313392 h 3316502"/>
              <a:gd name="connsiteX59-527" fmla="*/ 1804669 w 3745816"/>
              <a:gd name="connsiteY59-528" fmla="*/ 2211033 h 3316502"/>
              <a:gd name="connsiteX60-529" fmla="*/ 1552186 w 3745816"/>
              <a:gd name="connsiteY60-530" fmla="*/ 2531756 h 3316502"/>
              <a:gd name="connsiteX61-531" fmla="*/ 1094985 w 3745816"/>
              <a:gd name="connsiteY61-532" fmla="*/ 2518108 h 3316502"/>
              <a:gd name="connsiteX62-533" fmla="*/ 897093 w 3745816"/>
              <a:gd name="connsiteY62-534" fmla="*/ 1842544 h 3316502"/>
              <a:gd name="connsiteX63-535" fmla="*/ 590018 w 3745816"/>
              <a:gd name="connsiteY63-536" fmla="*/ 1596884 h 3316502"/>
              <a:gd name="connsiteX64-537" fmla="*/ 555899 w 3745816"/>
              <a:gd name="connsiteY64-538" fmla="*/ 1317105 h 3316502"/>
              <a:gd name="connsiteX65-539" fmla="*/ 380265 w 3745816"/>
              <a:gd name="connsiteY65-540" fmla="*/ 1173717 h 3316502"/>
              <a:gd name="connsiteX66-541" fmla="*/ 289767 w 3745816"/>
              <a:gd name="connsiteY66-542" fmla="*/ 1006142 h 3316502"/>
              <a:gd name="connsiteX67-543" fmla="*/ 125994 w 3745816"/>
              <a:gd name="connsiteY67-544" fmla="*/ 921320 h 3316502"/>
              <a:gd name="connsiteX68" fmla="*/ 665081 w 3745816"/>
              <a:gd name="connsiteY68" fmla="*/ 96 h 3316502"/>
              <a:gd name="connsiteX0-545" fmla="*/ 2500704 w 3745816"/>
              <a:gd name="connsiteY0-546" fmla="*/ 2026790 h 3316502"/>
              <a:gd name="connsiteX1-547" fmla="*/ 2261868 w 3745816"/>
              <a:gd name="connsiteY1-548" fmla="*/ 2108676 h 3316502"/>
              <a:gd name="connsiteX2-549" fmla="*/ 2364227 w 3745816"/>
              <a:gd name="connsiteY2-550" fmla="*/ 2313393 h 3316502"/>
              <a:gd name="connsiteX3-551" fmla="*/ 2500704 w 3745816"/>
              <a:gd name="connsiteY3-552" fmla="*/ 2026790 h 3316502"/>
              <a:gd name="connsiteX4-553" fmla="*/ 1245112 w 3745816"/>
              <a:gd name="connsiteY4-554" fmla="*/ 2026790 h 3316502"/>
              <a:gd name="connsiteX5-555" fmla="*/ 1381589 w 3745816"/>
              <a:gd name="connsiteY5-556" fmla="*/ 2313393 h 3316502"/>
              <a:gd name="connsiteX6-557" fmla="*/ 1483948 w 3745816"/>
              <a:gd name="connsiteY6-558" fmla="*/ 2108676 h 3316502"/>
              <a:gd name="connsiteX7-559" fmla="*/ 1245112 w 3745816"/>
              <a:gd name="connsiteY7-560" fmla="*/ 2026790 h 3316502"/>
              <a:gd name="connsiteX8-561" fmla="*/ 3185000 w 3745816"/>
              <a:gd name="connsiteY8-562" fmla="*/ 1670667 h 3316502"/>
              <a:gd name="connsiteX9-563" fmla="*/ 3244509 w 3745816"/>
              <a:gd name="connsiteY9-564" fmla="*/ 1692418 h 3316502"/>
              <a:gd name="connsiteX10-565" fmla="*/ 3380986 w 3745816"/>
              <a:gd name="connsiteY10-566" fmla="*/ 1856191 h 3316502"/>
              <a:gd name="connsiteX11-567" fmla="*/ 3599350 w 3745816"/>
              <a:gd name="connsiteY11-568" fmla="*/ 1903959 h 3316502"/>
              <a:gd name="connsiteX12-569" fmla="*/ 3735827 w 3745816"/>
              <a:gd name="connsiteY12-570" fmla="*/ 2142795 h 3316502"/>
              <a:gd name="connsiteX13-571" fmla="*/ 3572054 w 3745816"/>
              <a:gd name="connsiteY13-572" fmla="*/ 2620466 h 3316502"/>
              <a:gd name="connsiteX14-573" fmla="*/ 3551583 w 3745816"/>
              <a:gd name="connsiteY14-574" fmla="*/ 3316502 h 3316502"/>
              <a:gd name="connsiteX15-575" fmla="*/ 3292276 w 3745816"/>
              <a:gd name="connsiteY15-576" fmla="*/ 3302855 h 3316502"/>
              <a:gd name="connsiteX16-577" fmla="*/ 3271804 w 3745816"/>
              <a:gd name="connsiteY16-578" fmla="*/ 2511284 h 3316502"/>
              <a:gd name="connsiteX17-579" fmla="*/ 3278628 w 3745816"/>
              <a:gd name="connsiteY17-580" fmla="*/ 2272449 h 3316502"/>
              <a:gd name="connsiteX18-581" fmla="*/ 3128502 w 3745816"/>
              <a:gd name="connsiteY18-582" fmla="*/ 2108675 h 3316502"/>
              <a:gd name="connsiteX19-583" fmla="*/ 2869195 w 3745816"/>
              <a:gd name="connsiteY19-584" fmla="*/ 2019965 h 3316502"/>
              <a:gd name="connsiteX20-585" fmla="*/ 3185000 w 3745816"/>
              <a:gd name="connsiteY20-586" fmla="*/ 1670667 h 3316502"/>
              <a:gd name="connsiteX21-587" fmla="*/ 560816 w 3745816"/>
              <a:gd name="connsiteY21-588" fmla="*/ 1670667 h 3316502"/>
              <a:gd name="connsiteX22-589" fmla="*/ 876621 w 3745816"/>
              <a:gd name="connsiteY22-590" fmla="*/ 2019965 h 3316502"/>
              <a:gd name="connsiteX23-591" fmla="*/ 617314 w 3745816"/>
              <a:gd name="connsiteY23-592" fmla="*/ 2108675 h 3316502"/>
              <a:gd name="connsiteX24-593" fmla="*/ 467188 w 3745816"/>
              <a:gd name="connsiteY24-594" fmla="*/ 2272449 h 3316502"/>
              <a:gd name="connsiteX25-595" fmla="*/ 474012 w 3745816"/>
              <a:gd name="connsiteY25-596" fmla="*/ 2511284 h 3316502"/>
              <a:gd name="connsiteX26-597" fmla="*/ 453540 w 3745816"/>
              <a:gd name="connsiteY26-598" fmla="*/ 3302855 h 3316502"/>
              <a:gd name="connsiteX27-599" fmla="*/ 194233 w 3745816"/>
              <a:gd name="connsiteY27-600" fmla="*/ 3316502 h 3316502"/>
              <a:gd name="connsiteX28-601" fmla="*/ 173762 w 3745816"/>
              <a:gd name="connsiteY28-602" fmla="*/ 2620466 h 3316502"/>
              <a:gd name="connsiteX29-603" fmla="*/ 9989 w 3745816"/>
              <a:gd name="connsiteY29-604" fmla="*/ 2142795 h 3316502"/>
              <a:gd name="connsiteX30-605" fmla="*/ 146466 w 3745816"/>
              <a:gd name="connsiteY30-606" fmla="*/ 1903959 h 3316502"/>
              <a:gd name="connsiteX31-607" fmla="*/ 364830 w 3745816"/>
              <a:gd name="connsiteY31-608" fmla="*/ 1856191 h 3316502"/>
              <a:gd name="connsiteX32-609" fmla="*/ 501307 w 3745816"/>
              <a:gd name="connsiteY32-610" fmla="*/ 1692418 h 3316502"/>
              <a:gd name="connsiteX33-611" fmla="*/ 560816 w 3745816"/>
              <a:gd name="connsiteY33-612" fmla="*/ 1670667 h 3316502"/>
              <a:gd name="connsiteX34-613" fmla="*/ 2609647 w 3745816"/>
              <a:gd name="connsiteY34-614" fmla="*/ 1003649 h 3316502"/>
              <a:gd name="connsiteX35-615" fmla="*/ 2234575 w 3745816"/>
              <a:gd name="connsiteY35-616" fmla="*/ 1385343 h 3316502"/>
              <a:gd name="connsiteX36-617" fmla="*/ 1968444 w 3745816"/>
              <a:gd name="connsiteY36-618" fmla="*/ 1951725 h 3316502"/>
              <a:gd name="connsiteX37-619" fmla="*/ 2248223 w 3745816"/>
              <a:gd name="connsiteY37-620" fmla="*/ 1897134 h 3316502"/>
              <a:gd name="connsiteX38-621" fmla="*/ 2644008 w 3745816"/>
              <a:gd name="connsiteY38-622" fmla="*/ 1010029 h 3316502"/>
              <a:gd name="connsiteX39-623" fmla="*/ 2609647 w 3745816"/>
              <a:gd name="connsiteY39-624" fmla="*/ 1003649 h 3316502"/>
              <a:gd name="connsiteX40-625" fmla="*/ 1136169 w 3745816"/>
              <a:gd name="connsiteY40-626" fmla="*/ 1003649 h 3316502"/>
              <a:gd name="connsiteX41-627" fmla="*/ 1101808 w 3745816"/>
              <a:gd name="connsiteY41-628" fmla="*/ 1010029 h 3316502"/>
              <a:gd name="connsiteX42-629" fmla="*/ 1497593 w 3745816"/>
              <a:gd name="connsiteY42-630" fmla="*/ 1897134 h 3316502"/>
              <a:gd name="connsiteX43-631" fmla="*/ 1777372 w 3745816"/>
              <a:gd name="connsiteY43-632" fmla="*/ 1951725 h 3316502"/>
              <a:gd name="connsiteX44-633" fmla="*/ 1511241 w 3745816"/>
              <a:gd name="connsiteY44-634" fmla="*/ 1385343 h 3316502"/>
              <a:gd name="connsiteX45-635" fmla="*/ 1136169 w 3745816"/>
              <a:gd name="connsiteY45-636" fmla="*/ 1003649 h 3316502"/>
              <a:gd name="connsiteX46-637" fmla="*/ 665081 w 3745816"/>
              <a:gd name="connsiteY46-638" fmla="*/ 96 h 3316502"/>
              <a:gd name="connsiteX47-639" fmla="*/ 1862679 w 3745816"/>
              <a:gd name="connsiteY47-640" fmla="*/ 634117 h 3316502"/>
              <a:gd name="connsiteX48-641" fmla="*/ 3080735 w 3745816"/>
              <a:gd name="connsiteY48-642" fmla="*/ 96 h 3316502"/>
              <a:gd name="connsiteX49-643" fmla="*/ 3619822 w 3745816"/>
              <a:gd name="connsiteY49-644" fmla="*/ 921320 h 3316502"/>
              <a:gd name="connsiteX50-645" fmla="*/ 3456049 w 3745816"/>
              <a:gd name="connsiteY50-646" fmla="*/ 955441 h 3316502"/>
              <a:gd name="connsiteX51-647" fmla="*/ 3370271 w 3745816"/>
              <a:gd name="connsiteY51-648" fmla="*/ 1159232 h 3316502"/>
              <a:gd name="connsiteX52-649" fmla="*/ 3189917 w 3745816"/>
              <a:gd name="connsiteY52-650" fmla="*/ 1317105 h 3316502"/>
              <a:gd name="connsiteX53-651" fmla="*/ 3155798 w 3745816"/>
              <a:gd name="connsiteY53-652" fmla="*/ 1596884 h 3316502"/>
              <a:gd name="connsiteX54-653" fmla="*/ 2848723 w 3745816"/>
              <a:gd name="connsiteY54-654" fmla="*/ 1842544 h 3316502"/>
              <a:gd name="connsiteX55-655" fmla="*/ 2650831 w 3745816"/>
              <a:gd name="connsiteY55-656" fmla="*/ 2518108 h 3316502"/>
              <a:gd name="connsiteX56-657" fmla="*/ 2193630 w 3745816"/>
              <a:gd name="connsiteY56-658" fmla="*/ 2531756 h 3316502"/>
              <a:gd name="connsiteX57-659" fmla="*/ 1941147 w 3745816"/>
              <a:gd name="connsiteY57-660" fmla="*/ 2211033 h 3316502"/>
              <a:gd name="connsiteX58-661" fmla="*/ 1872908 w 3745816"/>
              <a:gd name="connsiteY58-662" fmla="*/ 2313392 h 3316502"/>
              <a:gd name="connsiteX59-663" fmla="*/ 1804669 w 3745816"/>
              <a:gd name="connsiteY59-664" fmla="*/ 2211033 h 3316502"/>
              <a:gd name="connsiteX60-665" fmla="*/ 1552186 w 3745816"/>
              <a:gd name="connsiteY60-666" fmla="*/ 2531756 h 3316502"/>
              <a:gd name="connsiteX61-667" fmla="*/ 1094985 w 3745816"/>
              <a:gd name="connsiteY61-668" fmla="*/ 2518108 h 3316502"/>
              <a:gd name="connsiteX62-669" fmla="*/ 897093 w 3745816"/>
              <a:gd name="connsiteY62-670" fmla="*/ 1842544 h 3316502"/>
              <a:gd name="connsiteX63-671" fmla="*/ 590018 w 3745816"/>
              <a:gd name="connsiteY63-672" fmla="*/ 1596884 h 3316502"/>
              <a:gd name="connsiteX64-673" fmla="*/ 555899 w 3745816"/>
              <a:gd name="connsiteY64-674" fmla="*/ 1317105 h 3316502"/>
              <a:gd name="connsiteX65-675" fmla="*/ 380265 w 3745816"/>
              <a:gd name="connsiteY65-676" fmla="*/ 1173717 h 3316502"/>
              <a:gd name="connsiteX66-677" fmla="*/ 289767 w 3745816"/>
              <a:gd name="connsiteY66-678" fmla="*/ 1006142 h 3316502"/>
              <a:gd name="connsiteX67-679" fmla="*/ 125994 w 3745816"/>
              <a:gd name="connsiteY67-680" fmla="*/ 921320 h 3316502"/>
              <a:gd name="connsiteX68-681" fmla="*/ 665081 w 3745816"/>
              <a:gd name="connsiteY68-682" fmla="*/ 96 h 331650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  <a:cxn ang="0">
                <a:pos x="connsiteX22-45" y="connsiteY22-46"/>
              </a:cxn>
              <a:cxn ang="0">
                <a:pos x="connsiteX23-47" y="connsiteY23-48"/>
              </a:cxn>
              <a:cxn ang="0">
                <a:pos x="connsiteX24-49" y="connsiteY24-50"/>
              </a:cxn>
              <a:cxn ang="0">
                <a:pos x="connsiteX25-51" y="connsiteY25-52"/>
              </a:cxn>
              <a:cxn ang="0">
                <a:pos x="connsiteX26-53" y="connsiteY26-54"/>
              </a:cxn>
              <a:cxn ang="0">
                <a:pos x="connsiteX27-55" y="connsiteY27-56"/>
              </a:cxn>
              <a:cxn ang="0">
                <a:pos x="connsiteX28-57" y="connsiteY28-58"/>
              </a:cxn>
              <a:cxn ang="0">
                <a:pos x="connsiteX29-59" y="connsiteY29-60"/>
              </a:cxn>
              <a:cxn ang="0">
                <a:pos x="connsiteX30-61" y="connsiteY30-62"/>
              </a:cxn>
              <a:cxn ang="0">
                <a:pos x="connsiteX31-63" y="connsiteY31-64"/>
              </a:cxn>
              <a:cxn ang="0">
                <a:pos x="connsiteX32-65" y="connsiteY32-66"/>
              </a:cxn>
              <a:cxn ang="0">
                <a:pos x="connsiteX33-67" y="connsiteY33-68"/>
              </a:cxn>
              <a:cxn ang="0">
                <a:pos x="connsiteX34-69" y="connsiteY34-70"/>
              </a:cxn>
              <a:cxn ang="0">
                <a:pos x="connsiteX35-71" y="connsiteY35-72"/>
              </a:cxn>
              <a:cxn ang="0">
                <a:pos x="connsiteX36-73" y="connsiteY36-74"/>
              </a:cxn>
              <a:cxn ang="0">
                <a:pos x="connsiteX37-75" y="connsiteY37-76"/>
              </a:cxn>
              <a:cxn ang="0">
                <a:pos x="connsiteX38-77" y="connsiteY38-78"/>
              </a:cxn>
              <a:cxn ang="0">
                <a:pos x="connsiteX39-79" y="connsiteY39-80"/>
              </a:cxn>
              <a:cxn ang="0">
                <a:pos x="connsiteX40-81" y="connsiteY40-82"/>
              </a:cxn>
              <a:cxn ang="0">
                <a:pos x="connsiteX41-83" y="connsiteY41-84"/>
              </a:cxn>
              <a:cxn ang="0">
                <a:pos x="connsiteX42-85" y="connsiteY42-86"/>
              </a:cxn>
              <a:cxn ang="0">
                <a:pos x="connsiteX43-87" y="connsiteY43-88"/>
              </a:cxn>
              <a:cxn ang="0">
                <a:pos x="connsiteX44-89" y="connsiteY44-90"/>
              </a:cxn>
              <a:cxn ang="0">
                <a:pos x="connsiteX45-91" y="connsiteY45-92"/>
              </a:cxn>
              <a:cxn ang="0">
                <a:pos x="connsiteX46-93" y="connsiteY46-94"/>
              </a:cxn>
              <a:cxn ang="0">
                <a:pos x="connsiteX47-95" y="connsiteY47-96"/>
              </a:cxn>
              <a:cxn ang="0">
                <a:pos x="connsiteX48-97" y="connsiteY48-98"/>
              </a:cxn>
              <a:cxn ang="0">
                <a:pos x="connsiteX49-99" y="connsiteY49-100"/>
              </a:cxn>
              <a:cxn ang="0">
                <a:pos x="connsiteX50-101" y="connsiteY50-102"/>
              </a:cxn>
              <a:cxn ang="0">
                <a:pos x="connsiteX51-103" y="connsiteY51-104"/>
              </a:cxn>
              <a:cxn ang="0">
                <a:pos x="connsiteX52-105" y="connsiteY52-106"/>
              </a:cxn>
              <a:cxn ang="0">
                <a:pos x="connsiteX53-107" y="connsiteY53-108"/>
              </a:cxn>
              <a:cxn ang="0">
                <a:pos x="connsiteX54-109" y="connsiteY54-110"/>
              </a:cxn>
              <a:cxn ang="0">
                <a:pos x="connsiteX55-111" y="connsiteY55-112"/>
              </a:cxn>
              <a:cxn ang="0">
                <a:pos x="connsiteX56-113" y="connsiteY56-114"/>
              </a:cxn>
              <a:cxn ang="0">
                <a:pos x="connsiteX57-115" y="connsiteY57-116"/>
              </a:cxn>
              <a:cxn ang="0">
                <a:pos x="connsiteX58-117" y="connsiteY58-118"/>
              </a:cxn>
              <a:cxn ang="0">
                <a:pos x="connsiteX59-119" y="connsiteY59-120"/>
              </a:cxn>
              <a:cxn ang="0">
                <a:pos x="connsiteX60-121" y="connsiteY60-122"/>
              </a:cxn>
              <a:cxn ang="0">
                <a:pos x="connsiteX61-123" y="connsiteY61-124"/>
              </a:cxn>
              <a:cxn ang="0">
                <a:pos x="connsiteX62-125" y="connsiteY62-126"/>
              </a:cxn>
              <a:cxn ang="0">
                <a:pos x="connsiteX63-127" y="connsiteY63-128"/>
              </a:cxn>
              <a:cxn ang="0">
                <a:pos x="connsiteX64-129" y="connsiteY64-130"/>
              </a:cxn>
              <a:cxn ang="0">
                <a:pos x="connsiteX65-131" y="connsiteY65-132"/>
              </a:cxn>
              <a:cxn ang="0">
                <a:pos x="connsiteX66-133" y="connsiteY66-134"/>
              </a:cxn>
              <a:cxn ang="0">
                <a:pos x="connsiteX67-135" y="connsiteY67-136"/>
              </a:cxn>
              <a:cxn ang="0">
                <a:pos x="connsiteX68-681" y="connsiteY68-682"/>
              </a:cxn>
            </a:cxnLst>
            <a:rect l="l" t="t" r="r" b="b"/>
            <a:pathLst>
              <a:path w="3745816" h="3316502">
                <a:moveTo>
                  <a:pt x="2500704" y="2026790"/>
                </a:moveTo>
                <a:cubicBezTo>
                  <a:pt x="2380149" y="2047261"/>
                  <a:pt x="2334656" y="2081381"/>
                  <a:pt x="2261868" y="2108676"/>
                </a:cubicBezTo>
                <a:cubicBezTo>
                  <a:pt x="2220926" y="2245154"/>
                  <a:pt x="2248220" y="2327040"/>
                  <a:pt x="2364227" y="2313393"/>
                </a:cubicBezTo>
                <a:cubicBezTo>
                  <a:pt x="2491606" y="2272450"/>
                  <a:pt x="2502979" y="2190563"/>
                  <a:pt x="2500704" y="2026790"/>
                </a:cubicBezTo>
                <a:close/>
                <a:moveTo>
                  <a:pt x="1245112" y="2026790"/>
                </a:moveTo>
                <a:cubicBezTo>
                  <a:pt x="1242837" y="2190563"/>
                  <a:pt x="1254210" y="2272450"/>
                  <a:pt x="1381589" y="2313393"/>
                </a:cubicBezTo>
                <a:cubicBezTo>
                  <a:pt x="1497596" y="2327040"/>
                  <a:pt x="1524890" y="2245154"/>
                  <a:pt x="1483948" y="2108676"/>
                </a:cubicBezTo>
                <a:cubicBezTo>
                  <a:pt x="1411160" y="2081381"/>
                  <a:pt x="1365667" y="2047261"/>
                  <a:pt x="1245112" y="2026790"/>
                </a:cubicBezTo>
                <a:close/>
                <a:moveTo>
                  <a:pt x="3185000" y="1670667"/>
                </a:moveTo>
                <a:cubicBezTo>
                  <a:pt x="3206444" y="1672444"/>
                  <a:pt x="3226596" y="1679339"/>
                  <a:pt x="3244509" y="1692418"/>
                </a:cubicBezTo>
                <a:cubicBezTo>
                  <a:pt x="3340044" y="1731086"/>
                  <a:pt x="3210389" y="1885761"/>
                  <a:pt x="3380986" y="1856191"/>
                </a:cubicBezTo>
                <a:cubicBezTo>
                  <a:pt x="3424203" y="1826621"/>
                  <a:pt x="3528837" y="1837994"/>
                  <a:pt x="3599350" y="1903959"/>
                </a:cubicBezTo>
                <a:cubicBezTo>
                  <a:pt x="3647117" y="1983571"/>
                  <a:pt x="3783594" y="2056359"/>
                  <a:pt x="3735827" y="2142795"/>
                </a:cubicBezTo>
                <a:cubicBezTo>
                  <a:pt x="3653941" y="2374806"/>
                  <a:pt x="3606173" y="2422574"/>
                  <a:pt x="3572054" y="2620466"/>
                </a:cubicBezTo>
                <a:cubicBezTo>
                  <a:pt x="3574328" y="2882048"/>
                  <a:pt x="3542485" y="3061744"/>
                  <a:pt x="3551583" y="3316502"/>
                </a:cubicBezTo>
                <a:lnTo>
                  <a:pt x="3292276" y="3302855"/>
                </a:lnTo>
                <a:cubicBezTo>
                  <a:pt x="3310472" y="3025350"/>
                  <a:pt x="3315022" y="2788789"/>
                  <a:pt x="3271804" y="2511284"/>
                </a:cubicBezTo>
                <a:cubicBezTo>
                  <a:pt x="3217213" y="2465791"/>
                  <a:pt x="3189917" y="2399828"/>
                  <a:pt x="3278628" y="2272449"/>
                </a:cubicBezTo>
                <a:cubicBezTo>
                  <a:pt x="3244509" y="2190562"/>
                  <a:pt x="3271804" y="2142795"/>
                  <a:pt x="3128502" y="2108675"/>
                </a:cubicBezTo>
                <a:cubicBezTo>
                  <a:pt x="3042066" y="2051809"/>
                  <a:pt x="2921512" y="2165541"/>
                  <a:pt x="2869195" y="2019965"/>
                </a:cubicBezTo>
                <a:cubicBezTo>
                  <a:pt x="2821427" y="1896567"/>
                  <a:pt x="3034887" y="1658228"/>
                  <a:pt x="3185000" y="1670667"/>
                </a:cubicBezTo>
                <a:close/>
                <a:moveTo>
                  <a:pt x="560816" y="1670667"/>
                </a:moveTo>
                <a:cubicBezTo>
                  <a:pt x="710929" y="1658228"/>
                  <a:pt x="924389" y="1896567"/>
                  <a:pt x="876621" y="2019965"/>
                </a:cubicBezTo>
                <a:cubicBezTo>
                  <a:pt x="824304" y="2165541"/>
                  <a:pt x="703750" y="2051809"/>
                  <a:pt x="617314" y="2108675"/>
                </a:cubicBezTo>
                <a:cubicBezTo>
                  <a:pt x="474012" y="2142795"/>
                  <a:pt x="501307" y="2190562"/>
                  <a:pt x="467188" y="2272449"/>
                </a:cubicBezTo>
                <a:cubicBezTo>
                  <a:pt x="555899" y="2399828"/>
                  <a:pt x="528603" y="2465791"/>
                  <a:pt x="474012" y="2511284"/>
                </a:cubicBezTo>
                <a:cubicBezTo>
                  <a:pt x="430794" y="2788789"/>
                  <a:pt x="435344" y="3025350"/>
                  <a:pt x="453540" y="3302855"/>
                </a:cubicBezTo>
                <a:lnTo>
                  <a:pt x="194233" y="3316502"/>
                </a:lnTo>
                <a:cubicBezTo>
                  <a:pt x="203331" y="3061744"/>
                  <a:pt x="171488" y="2882048"/>
                  <a:pt x="173762" y="2620466"/>
                </a:cubicBezTo>
                <a:cubicBezTo>
                  <a:pt x="139643" y="2422574"/>
                  <a:pt x="91875" y="2374806"/>
                  <a:pt x="9989" y="2142795"/>
                </a:cubicBezTo>
                <a:cubicBezTo>
                  <a:pt x="-37778" y="2056359"/>
                  <a:pt x="98699" y="1983571"/>
                  <a:pt x="146466" y="1903959"/>
                </a:cubicBezTo>
                <a:cubicBezTo>
                  <a:pt x="216979" y="1837994"/>
                  <a:pt x="321613" y="1826621"/>
                  <a:pt x="364830" y="1856191"/>
                </a:cubicBezTo>
                <a:cubicBezTo>
                  <a:pt x="535427" y="1885761"/>
                  <a:pt x="405772" y="1731086"/>
                  <a:pt x="501307" y="1692418"/>
                </a:cubicBezTo>
                <a:cubicBezTo>
                  <a:pt x="519220" y="1679339"/>
                  <a:pt x="539372" y="1672444"/>
                  <a:pt x="560816" y="1670667"/>
                </a:cubicBezTo>
                <a:close/>
                <a:moveTo>
                  <a:pt x="2609647" y="1003649"/>
                </a:moveTo>
                <a:cubicBezTo>
                  <a:pt x="2444889" y="994437"/>
                  <a:pt x="2381715" y="1312839"/>
                  <a:pt x="2234575" y="1385343"/>
                </a:cubicBezTo>
                <a:cubicBezTo>
                  <a:pt x="2013936" y="1460406"/>
                  <a:pt x="1963895" y="1651474"/>
                  <a:pt x="1968444" y="1951725"/>
                </a:cubicBezTo>
                <a:cubicBezTo>
                  <a:pt x="1979817" y="2035887"/>
                  <a:pt x="2134492" y="1956274"/>
                  <a:pt x="2248223" y="1897134"/>
                </a:cubicBezTo>
                <a:cubicBezTo>
                  <a:pt x="2393799" y="1812972"/>
                  <a:pt x="2839626" y="1121486"/>
                  <a:pt x="2644008" y="1010029"/>
                </a:cubicBezTo>
                <a:cubicBezTo>
                  <a:pt x="2632066" y="1006333"/>
                  <a:pt x="2620631" y="1004263"/>
                  <a:pt x="2609647" y="1003649"/>
                </a:cubicBezTo>
                <a:close/>
                <a:moveTo>
                  <a:pt x="1136169" y="1003649"/>
                </a:moveTo>
                <a:cubicBezTo>
                  <a:pt x="1125185" y="1004263"/>
                  <a:pt x="1113750" y="1006333"/>
                  <a:pt x="1101808" y="1010029"/>
                </a:cubicBezTo>
                <a:cubicBezTo>
                  <a:pt x="906190" y="1121486"/>
                  <a:pt x="1352017" y="1812972"/>
                  <a:pt x="1497593" y="1897134"/>
                </a:cubicBezTo>
                <a:cubicBezTo>
                  <a:pt x="1611324" y="1956274"/>
                  <a:pt x="1765999" y="2035887"/>
                  <a:pt x="1777372" y="1951725"/>
                </a:cubicBezTo>
                <a:cubicBezTo>
                  <a:pt x="1781921" y="1651474"/>
                  <a:pt x="1731880" y="1460406"/>
                  <a:pt x="1511241" y="1385343"/>
                </a:cubicBezTo>
                <a:cubicBezTo>
                  <a:pt x="1364101" y="1312839"/>
                  <a:pt x="1300927" y="994437"/>
                  <a:pt x="1136169" y="1003649"/>
                </a:cubicBezTo>
                <a:close/>
                <a:moveTo>
                  <a:pt x="665081" y="96"/>
                </a:moveTo>
                <a:cubicBezTo>
                  <a:pt x="1486802" y="-2174"/>
                  <a:pt x="1309537" y="573200"/>
                  <a:pt x="1862679" y="634117"/>
                </a:cubicBezTo>
                <a:cubicBezTo>
                  <a:pt x="2415888" y="573192"/>
                  <a:pt x="2259021" y="-2174"/>
                  <a:pt x="3080735" y="96"/>
                </a:cubicBezTo>
                <a:cubicBezTo>
                  <a:pt x="3608448" y="-9003"/>
                  <a:pt x="3767673" y="636991"/>
                  <a:pt x="3619822" y="921320"/>
                </a:cubicBezTo>
                <a:cubicBezTo>
                  <a:pt x="3590251" y="1010030"/>
                  <a:pt x="3519739" y="941793"/>
                  <a:pt x="3456049" y="955441"/>
                </a:cubicBezTo>
                <a:cubicBezTo>
                  <a:pt x="3416937" y="1011300"/>
                  <a:pt x="3385716" y="1096130"/>
                  <a:pt x="3370271" y="1159232"/>
                </a:cubicBezTo>
                <a:lnTo>
                  <a:pt x="3189917" y="1317105"/>
                </a:lnTo>
                <a:cubicBezTo>
                  <a:pt x="3271804" y="1426286"/>
                  <a:pt x="3258156" y="1555942"/>
                  <a:pt x="3155798" y="1596884"/>
                </a:cubicBezTo>
                <a:cubicBezTo>
                  <a:pt x="2973828" y="1651475"/>
                  <a:pt x="2866920" y="1726538"/>
                  <a:pt x="2848723" y="1842544"/>
                </a:cubicBezTo>
                <a:cubicBezTo>
                  <a:pt x="2830525" y="2001768"/>
                  <a:pt x="2832803" y="2481714"/>
                  <a:pt x="2650831" y="2518108"/>
                </a:cubicBezTo>
                <a:cubicBezTo>
                  <a:pt x="2498431" y="2522657"/>
                  <a:pt x="2373325" y="2513559"/>
                  <a:pt x="2193630" y="2531756"/>
                </a:cubicBezTo>
                <a:cubicBezTo>
                  <a:pt x="2088997" y="2522657"/>
                  <a:pt x="1998012" y="2349785"/>
                  <a:pt x="1941147" y="2211033"/>
                </a:cubicBezTo>
                <a:lnTo>
                  <a:pt x="1872908" y="2313392"/>
                </a:lnTo>
                <a:lnTo>
                  <a:pt x="1804669" y="2211033"/>
                </a:lnTo>
                <a:cubicBezTo>
                  <a:pt x="1747804" y="2349785"/>
                  <a:pt x="1656819" y="2522657"/>
                  <a:pt x="1552186" y="2531756"/>
                </a:cubicBezTo>
                <a:cubicBezTo>
                  <a:pt x="1372491" y="2513559"/>
                  <a:pt x="1247385" y="2522657"/>
                  <a:pt x="1094985" y="2518108"/>
                </a:cubicBezTo>
                <a:cubicBezTo>
                  <a:pt x="913013" y="2481714"/>
                  <a:pt x="915291" y="2001768"/>
                  <a:pt x="897093" y="1842544"/>
                </a:cubicBezTo>
                <a:cubicBezTo>
                  <a:pt x="878896" y="1726538"/>
                  <a:pt x="771988" y="1651475"/>
                  <a:pt x="590018" y="1596884"/>
                </a:cubicBezTo>
                <a:cubicBezTo>
                  <a:pt x="487660" y="1555942"/>
                  <a:pt x="474012" y="1426286"/>
                  <a:pt x="555899" y="1317105"/>
                </a:cubicBezTo>
                <a:cubicBezTo>
                  <a:pt x="497354" y="1247580"/>
                  <a:pt x="494034" y="1228756"/>
                  <a:pt x="380265" y="1173717"/>
                </a:cubicBezTo>
                <a:cubicBezTo>
                  <a:pt x="350099" y="1122687"/>
                  <a:pt x="319933" y="1057172"/>
                  <a:pt x="289767" y="1006142"/>
                </a:cubicBezTo>
                <a:cubicBezTo>
                  <a:pt x="226077" y="992494"/>
                  <a:pt x="155565" y="1010030"/>
                  <a:pt x="125994" y="921320"/>
                </a:cubicBezTo>
                <a:cubicBezTo>
                  <a:pt x="-21857" y="636991"/>
                  <a:pt x="137368" y="-9003"/>
                  <a:pt x="665081" y="9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7" name="Rounded Rectangle 31"/>
          <p:cNvSpPr>
            <a:spLocks noChangeAspect="1"/>
          </p:cNvSpPr>
          <p:nvPr/>
        </p:nvSpPr>
        <p:spPr>
          <a:xfrm>
            <a:off x="4509610" y="3571006"/>
            <a:ext cx="372634" cy="529812"/>
          </a:xfrm>
          <a:custGeom>
            <a:avLst/>
            <a:gdLst/>
            <a:ahLst/>
            <a:cxnLst/>
            <a:rect l="l" t="t" r="r" b="b"/>
            <a:pathLst>
              <a:path w="2273269" h="3232141">
                <a:moveTo>
                  <a:pt x="1301358" y="1224998"/>
                </a:moveTo>
                <a:cubicBezTo>
                  <a:pt x="1288512" y="1224739"/>
                  <a:pt x="1275404" y="1226994"/>
                  <a:pt x="1262722" y="1232060"/>
                </a:cubicBezTo>
                <a:cubicBezTo>
                  <a:pt x="1224020" y="1247517"/>
                  <a:pt x="1200469" y="1284678"/>
                  <a:pt x="1200858" y="1323955"/>
                </a:cubicBezTo>
                <a:lnTo>
                  <a:pt x="1068969" y="1816173"/>
                </a:lnTo>
                <a:lnTo>
                  <a:pt x="975827" y="1468563"/>
                </a:lnTo>
                <a:cubicBezTo>
                  <a:pt x="965224" y="1428990"/>
                  <a:pt x="932065" y="1401484"/>
                  <a:pt x="893889" y="1396168"/>
                </a:cubicBezTo>
                <a:cubicBezTo>
                  <a:pt x="887581" y="1395290"/>
                  <a:pt x="881136" y="1395017"/>
                  <a:pt x="874749" y="1397368"/>
                </a:cubicBezTo>
                <a:lnTo>
                  <a:pt x="873048" y="1397069"/>
                </a:lnTo>
                <a:cubicBezTo>
                  <a:pt x="871822" y="1397102"/>
                  <a:pt x="870599" y="1397158"/>
                  <a:pt x="869409" y="1397702"/>
                </a:cubicBezTo>
                <a:lnTo>
                  <a:pt x="854690" y="1398625"/>
                </a:lnTo>
                <a:cubicBezTo>
                  <a:pt x="852870" y="1399112"/>
                  <a:pt x="851076" y="1399648"/>
                  <a:pt x="849610" y="1401148"/>
                </a:cubicBezTo>
                <a:cubicBezTo>
                  <a:pt x="820426" y="1408603"/>
                  <a:pt x="795399" y="1429720"/>
                  <a:pt x="783580" y="1459921"/>
                </a:cubicBezTo>
                <a:lnTo>
                  <a:pt x="576552" y="1988920"/>
                </a:lnTo>
                <a:lnTo>
                  <a:pt x="360960" y="1988920"/>
                </a:lnTo>
                <a:cubicBezTo>
                  <a:pt x="306335" y="1988920"/>
                  <a:pt x="262052" y="2033203"/>
                  <a:pt x="262052" y="2087828"/>
                </a:cubicBezTo>
                <a:cubicBezTo>
                  <a:pt x="262052" y="2142453"/>
                  <a:pt x="306335" y="2186736"/>
                  <a:pt x="360960" y="2186736"/>
                </a:cubicBezTo>
                <a:lnTo>
                  <a:pt x="624414" y="2186736"/>
                </a:lnTo>
                <a:cubicBezTo>
                  <a:pt x="655679" y="2194749"/>
                  <a:pt x="687884" y="2184847"/>
                  <a:pt x="710155" y="2162843"/>
                </a:cubicBezTo>
                <a:cubicBezTo>
                  <a:pt x="728043" y="2149675"/>
                  <a:pt x="740236" y="2129868"/>
                  <a:pt x="742804" y="2106901"/>
                </a:cubicBezTo>
                <a:lnTo>
                  <a:pt x="861090" y="1804659"/>
                </a:lnTo>
                <a:lnTo>
                  <a:pt x="967256" y="2200878"/>
                </a:lnTo>
                <a:cubicBezTo>
                  <a:pt x="956121" y="2251327"/>
                  <a:pt x="986997" y="2301788"/>
                  <a:pt x="1037612" y="2315350"/>
                </a:cubicBezTo>
                <a:cubicBezTo>
                  <a:pt x="1044252" y="2317129"/>
                  <a:pt x="1050915" y="2318189"/>
                  <a:pt x="1057633" y="2316605"/>
                </a:cubicBezTo>
                <a:cubicBezTo>
                  <a:pt x="1061264" y="2317900"/>
                  <a:pt x="1065062" y="2318350"/>
                  <a:pt x="1068971" y="2317315"/>
                </a:cubicBezTo>
                <a:cubicBezTo>
                  <a:pt x="1072878" y="2318349"/>
                  <a:pt x="1076674" y="2317900"/>
                  <a:pt x="1080303" y="2316605"/>
                </a:cubicBezTo>
                <a:lnTo>
                  <a:pt x="1100326" y="2315350"/>
                </a:lnTo>
                <a:cubicBezTo>
                  <a:pt x="1150941" y="2301788"/>
                  <a:pt x="1181817" y="2251327"/>
                  <a:pt x="1170682" y="2200878"/>
                </a:cubicBezTo>
                <a:lnTo>
                  <a:pt x="1320238" y="1642726"/>
                </a:lnTo>
                <a:lnTo>
                  <a:pt x="1513977" y="2127797"/>
                </a:lnTo>
                <a:cubicBezTo>
                  <a:pt x="1531567" y="2171838"/>
                  <a:pt x="1577262" y="2196260"/>
                  <a:pt x="1621871" y="2186737"/>
                </a:cubicBezTo>
                <a:lnTo>
                  <a:pt x="1878495" y="2186737"/>
                </a:lnTo>
                <a:cubicBezTo>
                  <a:pt x="1933120" y="2186737"/>
                  <a:pt x="1977403" y="2142454"/>
                  <a:pt x="1977403" y="2087829"/>
                </a:cubicBezTo>
                <a:cubicBezTo>
                  <a:pt x="1977403" y="2033204"/>
                  <a:pt x="1933120" y="1988921"/>
                  <a:pt x="1878495" y="1988921"/>
                </a:cubicBezTo>
                <a:lnTo>
                  <a:pt x="1671520" y="1988921"/>
                </a:lnTo>
                <a:lnTo>
                  <a:pt x="1391261" y="1287226"/>
                </a:lnTo>
                <a:cubicBezTo>
                  <a:pt x="1376065" y="1249180"/>
                  <a:pt x="1339894" y="1225775"/>
                  <a:pt x="1301358" y="1224998"/>
                </a:cubicBezTo>
                <a:close/>
                <a:moveTo>
                  <a:pt x="335892" y="524745"/>
                </a:moveTo>
                <a:lnTo>
                  <a:pt x="1937377" y="524745"/>
                </a:lnTo>
                <a:cubicBezTo>
                  <a:pt x="1996486" y="524745"/>
                  <a:pt x="2044403" y="572662"/>
                  <a:pt x="2044403" y="631771"/>
                </a:cubicBezTo>
                <a:lnTo>
                  <a:pt x="2044403" y="2898384"/>
                </a:lnTo>
                <a:cubicBezTo>
                  <a:pt x="2044403" y="2957493"/>
                  <a:pt x="1996486" y="3005410"/>
                  <a:pt x="1937377" y="3005410"/>
                </a:cubicBezTo>
                <a:lnTo>
                  <a:pt x="335892" y="3005410"/>
                </a:lnTo>
                <a:cubicBezTo>
                  <a:pt x="276783" y="3005410"/>
                  <a:pt x="228866" y="2957493"/>
                  <a:pt x="228866" y="2898384"/>
                </a:cubicBezTo>
                <a:lnTo>
                  <a:pt x="228866" y="631771"/>
                </a:lnTo>
                <a:cubicBezTo>
                  <a:pt x="228866" y="572662"/>
                  <a:pt x="276783" y="524745"/>
                  <a:pt x="335892" y="524745"/>
                </a:cubicBezTo>
                <a:close/>
                <a:moveTo>
                  <a:pt x="245659" y="437009"/>
                </a:moveTo>
                <a:cubicBezTo>
                  <a:pt x="179890" y="437009"/>
                  <a:pt x="126573" y="490326"/>
                  <a:pt x="126573" y="556095"/>
                </a:cubicBezTo>
                <a:lnTo>
                  <a:pt x="126573" y="2974061"/>
                </a:lnTo>
                <a:cubicBezTo>
                  <a:pt x="126573" y="3039830"/>
                  <a:pt x="179890" y="3093147"/>
                  <a:pt x="245659" y="3093147"/>
                </a:cubicBezTo>
                <a:lnTo>
                  <a:pt x="2027611" y="3093147"/>
                </a:lnTo>
                <a:cubicBezTo>
                  <a:pt x="2093380" y="3093147"/>
                  <a:pt x="2146697" y="3039830"/>
                  <a:pt x="2146697" y="2974061"/>
                </a:cubicBezTo>
                <a:lnTo>
                  <a:pt x="2146697" y="556095"/>
                </a:lnTo>
                <a:cubicBezTo>
                  <a:pt x="2146697" y="490326"/>
                  <a:pt x="2093380" y="437009"/>
                  <a:pt x="2027611" y="437009"/>
                </a:cubicBezTo>
                <a:close/>
                <a:moveTo>
                  <a:pt x="974181" y="0"/>
                </a:moveTo>
                <a:lnTo>
                  <a:pt x="1299087" y="0"/>
                </a:lnTo>
                <a:cubicBezTo>
                  <a:pt x="1327680" y="0"/>
                  <a:pt x="1350860" y="23180"/>
                  <a:pt x="1350860" y="51773"/>
                </a:cubicBezTo>
                <a:lnTo>
                  <a:pt x="1350860" y="155306"/>
                </a:lnTo>
                <a:lnTo>
                  <a:pt x="1381614" y="155306"/>
                </a:lnTo>
                <a:cubicBezTo>
                  <a:pt x="1410207" y="155306"/>
                  <a:pt x="1433387" y="178486"/>
                  <a:pt x="1433387" y="207079"/>
                </a:cubicBezTo>
                <a:lnTo>
                  <a:pt x="1433387" y="298015"/>
                </a:lnTo>
                <a:lnTo>
                  <a:pt x="2081269" y="298015"/>
                </a:lnTo>
                <a:cubicBezTo>
                  <a:pt x="2187308" y="298015"/>
                  <a:pt x="2273269" y="383976"/>
                  <a:pt x="2273269" y="490015"/>
                </a:cubicBezTo>
                <a:lnTo>
                  <a:pt x="2273269" y="3040141"/>
                </a:lnTo>
                <a:cubicBezTo>
                  <a:pt x="2273269" y="3146180"/>
                  <a:pt x="2187308" y="3232141"/>
                  <a:pt x="2081269" y="3232141"/>
                </a:cubicBezTo>
                <a:lnTo>
                  <a:pt x="192000" y="3232141"/>
                </a:lnTo>
                <a:cubicBezTo>
                  <a:pt x="85961" y="3232141"/>
                  <a:pt x="0" y="3146180"/>
                  <a:pt x="0" y="3040141"/>
                </a:cubicBezTo>
                <a:lnTo>
                  <a:pt x="0" y="490015"/>
                </a:lnTo>
                <a:cubicBezTo>
                  <a:pt x="0" y="383976"/>
                  <a:pt x="85961" y="298015"/>
                  <a:pt x="192000" y="298015"/>
                </a:cubicBezTo>
                <a:lnTo>
                  <a:pt x="839881" y="298015"/>
                </a:lnTo>
                <a:lnTo>
                  <a:pt x="839881" y="207079"/>
                </a:lnTo>
                <a:cubicBezTo>
                  <a:pt x="839881" y="178486"/>
                  <a:pt x="863061" y="155306"/>
                  <a:pt x="891654" y="155306"/>
                </a:cubicBezTo>
                <a:lnTo>
                  <a:pt x="922408" y="155306"/>
                </a:lnTo>
                <a:lnTo>
                  <a:pt x="922408" y="51773"/>
                </a:lnTo>
                <a:cubicBezTo>
                  <a:pt x="922408" y="23180"/>
                  <a:pt x="945588" y="0"/>
                  <a:pt x="9741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8" name="Oval 47"/>
          <p:cNvSpPr>
            <a:spLocks noChangeAspect="1"/>
          </p:cNvSpPr>
          <p:nvPr/>
        </p:nvSpPr>
        <p:spPr>
          <a:xfrm>
            <a:off x="11057974" y="2429101"/>
            <a:ext cx="529812" cy="52981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303187" y="480874"/>
                </a:moveTo>
                <a:lnTo>
                  <a:pt x="1303187" y="1303187"/>
                </a:lnTo>
                <a:lnTo>
                  <a:pt x="480874" y="1303187"/>
                </a:lnTo>
                <a:lnTo>
                  <a:pt x="480874" y="1936813"/>
                </a:lnTo>
                <a:lnTo>
                  <a:pt x="1303187" y="1936813"/>
                </a:lnTo>
                <a:lnTo>
                  <a:pt x="1303187" y="2759126"/>
                </a:lnTo>
                <a:lnTo>
                  <a:pt x="1936813" y="2759126"/>
                </a:lnTo>
                <a:lnTo>
                  <a:pt x="1936813" y="1936813"/>
                </a:lnTo>
                <a:lnTo>
                  <a:pt x="2759126" y="1936813"/>
                </a:lnTo>
                <a:lnTo>
                  <a:pt x="2759126" y="1303187"/>
                </a:lnTo>
                <a:lnTo>
                  <a:pt x="1936813" y="1303187"/>
                </a:lnTo>
                <a:lnTo>
                  <a:pt x="1936813" y="480874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9" name="Oval 50"/>
          <p:cNvSpPr>
            <a:spLocks noChangeAspect="1"/>
          </p:cNvSpPr>
          <p:nvPr/>
        </p:nvSpPr>
        <p:spPr>
          <a:xfrm>
            <a:off x="5308362" y="3571006"/>
            <a:ext cx="469094" cy="529812"/>
          </a:xfrm>
          <a:custGeom>
            <a:avLst/>
            <a:gdLst/>
            <a:ahLst/>
            <a:cxnLst/>
            <a:rect l="l" t="t" r="r" b="b"/>
            <a:pathLst>
              <a:path w="2868687" h="3240000">
                <a:moveTo>
                  <a:pt x="1433799" y="2290728"/>
                </a:moveTo>
                <a:cubicBezTo>
                  <a:pt x="1317650" y="2346839"/>
                  <a:pt x="1203301" y="2394700"/>
                  <a:pt x="1093028" y="2434329"/>
                </a:cubicBezTo>
                <a:cubicBezTo>
                  <a:pt x="1167481" y="2812207"/>
                  <a:pt x="1292592" y="3060000"/>
                  <a:pt x="1434343" y="3060000"/>
                </a:cubicBezTo>
                <a:cubicBezTo>
                  <a:pt x="1576138" y="3060000"/>
                  <a:pt x="1701284" y="2812053"/>
                  <a:pt x="1774025" y="2433735"/>
                </a:cubicBezTo>
                <a:cubicBezTo>
                  <a:pt x="1663854" y="2394452"/>
                  <a:pt x="1549823" y="2346469"/>
                  <a:pt x="1433799" y="2290728"/>
                </a:cubicBezTo>
                <a:close/>
                <a:moveTo>
                  <a:pt x="1824954" y="2078037"/>
                </a:moveTo>
                <a:cubicBezTo>
                  <a:pt x="1794480" y="2097450"/>
                  <a:pt x="1763147" y="2116057"/>
                  <a:pt x="1731343" y="2134419"/>
                </a:cubicBezTo>
                <a:lnTo>
                  <a:pt x="1635415" y="2187161"/>
                </a:lnTo>
                <a:cubicBezTo>
                  <a:pt x="1691788" y="2215044"/>
                  <a:pt x="1747931" y="2239109"/>
                  <a:pt x="1803378" y="2259350"/>
                </a:cubicBezTo>
                <a:cubicBezTo>
                  <a:pt x="1812120" y="2201101"/>
                  <a:pt x="1819148" y="2140526"/>
                  <a:pt x="1824954" y="2078037"/>
                </a:cubicBezTo>
                <a:close/>
                <a:moveTo>
                  <a:pt x="1042306" y="2077178"/>
                </a:moveTo>
                <a:cubicBezTo>
                  <a:pt x="1047949" y="2140175"/>
                  <a:pt x="1055328" y="2201182"/>
                  <a:pt x="1063873" y="2259905"/>
                </a:cubicBezTo>
                <a:cubicBezTo>
                  <a:pt x="1119365" y="2238275"/>
                  <a:pt x="1176217" y="2214355"/>
                  <a:pt x="1233887" y="2187801"/>
                </a:cubicBezTo>
                <a:cubicBezTo>
                  <a:pt x="1201538" y="2170955"/>
                  <a:pt x="1169452" y="2152957"/>
                  <a:pt x="1137343" y="2134419"/>
                </a:cubicBezTo>
                <a:close/>
                <a:moveTo>
                  <a:pt x="559768" y="1732679"/>
                </a:moveTo>
                <a:cubicBezTo>
                  <a:pt x="268524" y="1984850"/>
                  <a:pt x="116369" y="2217202"/>
                  <a:pt x="187266" y="2340000"/>
                </a:cubicBezTo>
                <a:cubicBezTo>
                  <a:pt x="258144" y="2462764"/>
                  <a:pt x="535307" y="2447213"/>
                  <a:pt x="899736" y="2322555"/>
                </a:cubicBezTo>
                <a:cubicBezTo>
                  <a:pt x="878937" y="2207297"/>
                  <a:pt x="863223" y="2084405"/>
                  <a:pt x="853746" y="1955834"/>
                </a:cubicBezTo>
                <a:cubicBezTo>
                  <a:pt x="747454" y="1883220"/>
                  <a:pt x="648878" y="1808453"/>
                  <a:pt x="559768" y="1732679"/>
                </a:cubicBezTo>
                <a:close/>
                <a:moveTo>
                  <a:pt x="2309048" y="1730507"/>
                </a:moveTo>
                <a:cubicBezTo>
                  <a:pt x="2220666" y="1807660"/>
                  <a:pt x="2121792" y="1882664"/>
                  <a:pt x="2015235" y="1955625"/>
                </a:cubicBezTo>
                <a:cubicBezTo>
                  <a:pt x="2005364" y="2084180"/>
                  <a:pt x="1989894" y="2207119"/>
                  <a:pt x="1967330" y="2322070"/>
                </a:cubicBezTo>
                <a:lnTo>
                  <a:pt x="2081685" y="2358048"/>
                </a:lnTo>
                <a:cubicBezTo>
                  <a:pt x="2116015" y="2320492"/>
                  <a:pt x="2165526" y="2297468"/>
                  <a:pt x="2220415" y="2297468"/>
                </a:cubicBezTo>
                <a:cubicBezTo>
                  <a:pt x="2302230" y="2297468"/>
                  <a:pt x="2372097" y="2348622"/>
                  <a:pt x="2399287" y="2420880"/>
                </a:cubicBezTo>
                <a:cubicBezTo>
                  <a:pt x="2542053" y="2432945"/>
                  <a:pt x="2642630" y="2407186"/>
                  <a:pt x="2681420" y="2340000"/>
                </a:cubicBezTo>
                <a:cubicBezTo>
                  <a:pt x="2752393" y="2217071"/>
                  <a:pt x="2599836" y="1984353"/>
                  <a:pt x="2309048" y="1730507"/>
                </a:cubicBezTo>
                <a:close/>
                <a:moveTo>
                  <a:pt x="2026056" y="1510554"/>
                </a:moveTo>
                <a:cubicBezTo>
                  <a:pt x="2027893" y="1546708"/>
                  <a:pt x="2028343" y="1583211"/>
                  <a:pt x="2028343" y="1620000"/>
                </a:cubicBezTo>
                <a:lnTo>
                  <a:pt x="2024251" y="1730716"/>
                </a:lnTo>
                <a:lnTo>
                  <a:pt x="2173722" y="1619092"/>
                </a:lnTo>
                <a:cubicBezTo>
                  <a:pt x="2127526" y="1582190"/>
                  <a:pt x="2078507" y="1545517"/>
                  <a:pt x="2026056" y="1510554"/>
                </a:cubicBezTo>
                <a:close/>
                <a:moveTo>
                  <a:pt x="844436" y="1509285"/>
                </a:moveTo>
                <a:lnTo>
                  <a:pt x="694964" y="1620908"/>
                </a:lnTo>
                <a:cubicBezTo>
                  <a:pt x="741160" y="1657811"/>
                  <a:pt x="790179" y="1694484"/>
                  <a:pt x="842630" y="1729447"/>
                </a:cubicBezTo>
                <a:cubicBezTo>
                  <a:pt x="840793" y="1693293"/>
                  <a:pt x="840343" y="1656790"/>
                  <a:pt x="840343" y="1620000"/>
                </a:cubicBezTo>
                <a:close/>
                <a:moveTo>
                  <a:pt x="1434343" y="1361184"/>
                </a:moveTo>
                <a:cubicBezTo>
                  <a:pt x="1573534" y="1361184"/>
                  <a:pt x="1686371" y="1474021"/>
                  <a:pt x="1686371" y="1613212"/>
                </a:cubicBezTo>
                <a:cubicBezTo>
                  <a:pt x="1686371" y="1752403"/>
                  <a:pt x="1573534" y="1865240"/>
                  <a:pt x="1434343" y="1865240"/>
                </a:cubicBezTo>
                <a:cubicBezTo>
                  <a:pt x="1295152" y="1865240"/>
                  <a:pt x="1182315" y="1752403"/>
                  <a:pt x="1182315" y="1613212"/>
                </a:cubicBezTo>
                <a:cubicBezTo>
                  <a:pt x="1182315" y="1474021"/>
                  <a:pt x="1295152" y="1361184"/>
                  <a:pt x="1434343" y="1361184"/>
                </a:cubicBezTo>
                <a:close/>
                <a:moveTo>
                  <a:pt x="1433770" y="1149513"/>
                </a:moveTo>
                <a:cubicBezTo>
                  <a:pt x="1365445" y="1183896"/>
                  <a:pt x="1296585" y="1221489"/>
                  <a:pt x="1227343" y="1261466"/>
                </a:cubicBezTo>
                <a:lnTo>
                  <a:pt x="1027157" y="1384911"/>
                </a:lnTo>
                <a:cubicBezTo>
                  <a:pt x="1022222" y="1461370"/>
                  <a:pt x="1020343" y="1539922"/>
                  <a:pt x="1020343" y="1620000"/>
                </a:cubicBezTo>
                <a:lnTo>
                  <a:pt x="1028287" y="1855786"/>
                </a:lnTo>
                <a:cubicBezTo>
                  <a:pt x="1091680" y="1898065"/>
                  <a:pt x="1158394" y="1938727"/>
                  <a:pt x="1227343" y="1978535"/>
                </a:cubicBezTo>
                <a:lnTo>
                  <a:pt x="1434916" y="2090488"/>
                </a:lnTo>
                <a:cubicBezTo>
                  <a:pt x="1503241" y="2056105"/>
                  <a:pt x="1572101" y="2018511"/>
                  <a:pt x="1641343" y="1978535"/>
                </a:cubicBezTo>
                <a:lnTo>
                  <a:pt x="1841530" y="1855090"/>
                </a:lnTo>
                <a:cubicBezTo>
                  <a:pt x="1846464" y="1778631"/>
                  <a:pt x="1848343" y="1700079"/>
                  <a:pt x="1848343" y="1620000"/>
                </a:cubicBezTo>
                <a:lnTo>
                  <a:pt x="1840399" y="1384214"/>
                </a:lnTo>
                <a:cubicBezTo>
                  <a:pt x="1777006" y="1341936"/>
                  <a:pt x="1710293" y="1301274"/>
                  <a:pt x="1641343" y="1261466"/>
                </a:cubicBezTo>
                <a:close/>
                <a:moveTo>
                  <a:pt x="1065308" y="980650"/>
                </a:moveTo>
                <a:cubicBezTo>
                  <a:pt x="1056566" y="1038899"/>
                  <a:pt x="1049538" y="1099475"/>
                  <a:pt x="1043732" y="1161964"/>
                </a:cubicBezTo>
                <a:cubicBezTo>
                  <a:pt x="1074206" y="1142551"/>
                  <a:pt x="1105539" y="1123943"/>
                  <a:pt x="1137343" y="1105581"/>
                </a:cubicBezTo>
                <a:lnTo>
                  <a:pt x="1233271" y="1052839"/>
                </a:lnTo>
                <a:cubicBezTo>
                  <a:pt x="1176898" y="1024957"/>
                  <a:pt x="1120756" y="1000892"/>
                  <a:pt x="1065308" y="980650"/>
                </a:cubicBezTo>
                <a:close/>
                <a:moveTo>
                  <a:pt x="1804814" y="980095"/>
                </a:moveTo>
                <a:cubicBezTo>
                  <a:pt x="1749321" y="1001726"/>
                  <a:pt x="1692469" y="1025646"/>
                  <a:pt x="1634800" y="1052200"/>
                </a:cubicBezTo>
                <a:cubicBezTo>
                  <a:pt x="1667149" y="1069046"/>
                  <a:pt x="1699234" y="1087043"/>
                  <a:pt x="1731343" y="1105581"/>
                </a:cubicBezTo>
                <a:lnTo>
                  <a:pt x="1826380" y="1162822"/>
                </a:lnTo>
                <a:cubicBezTo>
                  <a:pt x="1820738" y="1099825"/>
                  <a:pt x="1813359" y="1038819"/>
                  <a:pt x="1804814" y="980095"/>
                </a:cubicBezTo>
                <a:close/>
                <a:moveTo>
                  <a:pt x="2432236" y="816002"/>
                </a:moveTo>
                <a:cubicBezTo>
                  <a:pt x="2308930" y="820546"/>
                  <a:pt x="2149627" y="855445"/>
                  <a:pt x="1968950" y="917446"/>
                </a:cubicBezTo>
                <a:cubicBezTo>
                  <a:pt x="1989749" y="1032703"/>
                  <a:pt x="2005463" y="1155596"/>
                  <a:pt x="2014941" y="1284167"/>
                </a:cubicBezTo>
                <a:cubicBezTo>
                  <a:pt x="2121232" y="1356780"/>
                  <a:pt x="2219808" y="1431548"/>
                  <a:pt x="2308918" y="1507322"/>
                </a:cubicBezTo>
                <a:cubicBezTo>
                  <a:pt x="2600162" y="1255150"/>
                  <a:pt x="2752317" y="1022798"/>
                  <a:pt x="2681420" y="900000"/>
                </a:cubicBezTo>
                <a:cubicBezTo>
                  <a:pt x="2645694" y="838121"/>
                  <a:pt x="2557557" y="811383"/>
                  <a:pt x="2432236" y="816002"/>
                </a:cubicBezTo>
                <a:close/>
                <a:moveTo>
                  <a:pt x="436450" y="816001"/>
                </a:moveTo>
                <a:cubicBezTo>
                  <a:pt x="311129" y="811383"/>
                  <a:pt x="222992" y="838121"/>
                  <a:pt x="187266" y="900000"/>
                </a:cubicBezTo>
                <a:cubicBezTo>
                  <a:pt x="158404" y="949991"/>
                  <a:pt x="166508" y="1018139"/>
                  <a:pt x="206887" y="1097970"/>
                </a:cubicBezTo>
                <a:cubicBezTo>
                  <a:pt x="213842" y="1096217"/>
                  <a:pt x="221021" y="1095812"/>
                  <a:pt x="228294" y="1095812"/>
                </a:cubicBezTo>
                <a:cubicBezTo>
                  <a:pt x="334372" y="1095812"/>
                  <a:pt x="420366" y="1181806"/>
                  <a:pt x="420366" y="1287884"/>
                </a:cubicBezTo>
                <a:cubicBezTo>
                  <a:pt x="420366" y="1314219"/>
                  <a:pt x="415066" y="1339317"/>
                  <a:pt x="405427" y="1362148"/>
                </a:cubicBezTo>
                <a:cubicBezTo>
                  <a:pt x="450585" y="1410442"/>
                  <a:pt x="502437" y="1459559"/>
                  <a:pt x="559639" y="1509493"/>
                </a:cubicBezTo>
                <a:cubicBezTo>
                  <a:pt x="648020" y="1432341"/>
                  <a:pt x="746894" y="1357336"/>
                  <a:pt x="853451" y="1284376"/>
                </a:cubicBezTo>
                <a:cubicBezTo>
                  <a:pt x="863322" y="1155820"/>
                  <a:pt x="878792" y="1032881"/>
                  <a:pt x="901357" y="917930"/>
                </a:cubicBezTo>
                <a:cubicBezTo>
                  <a:pt x="719999" y="855651"/>
                  <a:pt x="560119" y="820559"/>
                  <a:pt x="436450" y="816001"/>
                </a:cubicBezTo>
                <a:close/>
                <a:moveTo>
                  <a:pt x="1434343" y="180000"/>
                </a:moveTo>
                <a:cubicBezTo>
                  <a:pt x="1292548" y="180000"/>
                  <a:pt x="1167402" y="427948"/>
                  <a:pt x="1094661" y="806265"/>
                </a:cubicBezTo>
                <a:cubicBezTo>
                  <a:pt x="1204832" y="845548"/>
                  <a:pt x="1318864" y="893532"/>
                  <a:pt x="1434887" y="949272"/>
                </a:cubicBezTo>
                <a:cubicBezTo>
                  <a:pt x="1551037" y="893162"/>
                  <a:pt x="1665385" y="845301"/>
                  <a:pt x="1775658" y="805671"/>
                </a:cubicBezTo>
                <a:cubicBezTo>
                  <a:pt x="1751860" y="684885"/>
                  <a:pt x="1722886" y="577390"/>
                  <a:pt x="1688823" y="487405"/>
                </a:cubicBezTo>
                <a:cubicBezTo>
                  <a:pt x="1688009" y="487647"/>
                  <a:pt x="1687191" y="487652"/>
                  <a:pt x="1686371" y="487652"/>
                </a:cubicBezTo>
                <a:cubicBezTo>
                  <a:pt x="1580293" y="487652"/>
                  <a:pt x="1494299" y="401658"/>
                  <a:pt x="1494299" y="295580"/>
                </a:cubicBezTo>
                <a:cubicBezTo>
                  <a:pt x="1494299" y="264819"/>
                  <a:pt x="1501530" y="235747"/>
                  <a:pt x="1516122" y="210837"/>
                </a:cubicBezTo>
                <a:cubicBezTo>
                  <a:pt x="1490583" y="189985"/>
                  <a:pt x="1462798" y="180000"/>
                  <a:pt x="1434343" y="180000"/>
                </a:cubicBezTo>
                <a:close/>
                <a:moveTo>
                  <a:pt x="1434343" y="0"/>
                </a:moveTo>
                <a:cubicBezTo>
                  <a:pt x="1509303" y="0"/>
                  <a:pt x="1581019" y="37868"/>
                  <a:pt x="1646062" y="107907"/>
                </a:cubicBezTo>
                <a:cubicBezTo>
                  <a:pt x="1659037" y="104972"/>
                  <a:pt x="1672533" y="103508"/>
                  <a:pt x="1686371" y="103508"/>
                </a:cubicBezTo>
                <a:cubicBezTo>
                  <a:pt x="1792449" y="103508"/>
                  <a:pt x="1878443" y="189502"/>
                  <a:pt x="1878443" y="295580"/>
                </a:cubicBezTo>
                <a:cubicBezTo>
                  <a:pt x="1878443" y="342831"/>
                  <a:pt x="1861381" y="386097"/>
                  <a:pt x="1831228" y="417985"/>
                </a:cubicBezTo>
                <a:cubicBezTo>
                  <a:pt x="1871860" y="515668"/>
                  <a:pt x="1906636" y="628220"/>
                  <a:pt x="1935357" y="752219"/>
                </a:cubicBezTo>
                <a:cubicBezTo>
                  <a:pt x="2379384" y="616814"/>
                  <a:pt x="2731816" y="627289"/>
                  <a:pt x="2837304" y="810000"/>
                </a:cubicBezTo>
                <a:cubicBezTo>
                  <a:pt x="2942793" y="992711"/>
                  <a:pt x="2775650" y="1303161"/>
                  <a:pt x="2436521" y="1620139"/>
                </a:cubicBezTo>
                <a:cubicBezTo>
                  <a:pt x="2775698" y="1936928"/>
                  <a:pt x="2942777" y="2247316"/>
                  <a:pt x="2837304" y="2430000"/>
                </a:cubicBezTo>
                <a:cubicBezTo>
                  <a:pt x="2771439" y="2544083"/>
                  <a:pt x="2609300" y="2591017"/>
                  <a:pt x="2388706" y="2577188"/>
                </a:cubicBezTo>
                <a:cubicBezTo>
                  <a:pt x="2358753" y="2639691"/>
                  <a:pt x="2294480" y="2681612"/>
                  <a:pt x="2220415" y="2681612"/>
                </a:cubicBezTo>
                <a:cubicBezTo>
                  <a:pt x="2122541" y="2681612"/>
                  <a:pt x="2041764" y="2608405"/>
                  <a:pt x="2030773" y="2513644"/>
                </a:cubicBezTo>
                <a:cubicBezTo>
                  <a:pt x="1999304" y="2506661"/>
                  <a:pt x="1967635" y="2497623"/>
                  <a:pt x="1935485" y="2487821"/>
                </a:cubicBezTo>
                <a:cubicBezTo>
                  <a:pt x="1830610" y="2940018"/>
                  <a:pt x="1645322" y="3240000"/>
                  <a:pt x="1434343" y="3240000"/>
                </a:cubicBezTo>
                <a:cubicBezTo>
                  <a:pt x="1223366" y="3240000"/>
                  <a:pt x="1038079" y="2940023"/>
                  <a:pt x="933330" y="2487781"/>
                </a:cubicBezTo>
                <a:cubicBezTo>
                  <a:pt x="489302" y="2623186"/>
                  <a:pt x="136870" y="2612712"/>
                  <a:pt x="31382" y="2430000"/>
                </a:cubicBezTo>
                <a:cubicBezTo>
                  <a:pt x="-74106" y="2247290"/>
                  <a:pt x="93037" y="1936840"/>
                  <a:pt x="432165" y="1619862"/>
                </a:cubicBezTo>
                <a:cubicBezTo>
                  <a:pt x="378689" y="1569916"/>
                  <a:pt x="329491" y="1520128"/>
                  <a:pt x="285801" y="1470219"/>
                </a:cubicBezTo>
                <a:cubicBezTo>
                  <a:pt x="267844" y="1476857"/>
                  <a:pt x="248431" y="1479956"/>
                  <a:pt x="228294" y="1479956"/>
                </a:cubicBezTo>
                <a:cubicBezTo>
                  <a:pt x="122216" y="1479956"/>
                  <a:pt x="36222" y="1393962"/>
                  <a:pt x="36222" y="1287884"/>
                </a:cubicBezTo>
                <a:cubicBezTo>
                  <a:pt x="36222" y="1246866"/>
                  <a:pt x="49080" y="1208850"/>
                  <a:pt x="73868" y="1179672"/>
                </a:cubicBezTo>
                <a:cubicBezTo>
                  <a:pt x="-4733" y="1033688"/>
                  <a:pt x="-23287" y="904690"/>
                  <a:pt x="31382" y="810000"/>
                </a:cubicBezTo>
                <a:cubicBezTo>
                  <a:pt x="136860" y="627306"/>
                  <a:pt x="489234" y="616816"/>
                  <a:pt x="933201" y="752179"/>
                </a:cubicBezTo>
                <a:cubicBezTo>
                  <a:pt x="1038076" y="299982"/>
                  <a:pt x="1223365" y="0"/>
                  <a:pt x="143434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0" name="Heart 17"/>
          <p:cNvSpPr/>
          <p:nvPr/>
        </p:nvSpPr>
        <p:spPr>
          <a:xfrm>
            <a:off x="7846544" y="3588496"/>
            <a:ext cx="501299" cy="491506"/>
          </a:xfrm>
          <a:custGeom>
            <a:avLst/>
            <a:gdLst/>
            <a:ahLst/>
            <a:cxnLst/>
            <a:rect l="l" t="t" r="r" b="b"/>
            <a:pathLst>
              <a:path w="3263621" h="3199863">
                <a:moveTo>
                  <a:pt x="1896188" y="786599"/>
                </a:moveTo>
                <a:cubicBezTo>
                  <a:pt x="1878938" y="786251"/>
                  <a:pt x="1861335" y="789280"/>
                  <a:pt x="1844305" y="796082"/>
                </a:cubicBezTo>
                <a:cubicBezTo>
                  <a:pt x="1792333" y="816839"/>
                  <a:pt x="1760707" y="866742"/>
                  <a:pt x="1761231" y="919486"/>
                </a:cubicBezTo>
                <a:lnTo>
                  <a:pt x="1573886" y="1618665"/>
                </a:lnTo>
                <a:lnTo>
                  <a:pt x="1438574" y="1113672"/>
                </a:lnTo>
                <a:cubicBezTo>
                  <a:pt x="1424335" y="1060531"/>
                  <a:pt x="1379808" y="1023594"/>
                  <a:pt x="1328543" y="1016456"/>
                </a:cubicBezTo>
                <a:cubicBezTo>
                  <a:pt x="1320071" y="1015276"/>
                  <a:pt x="1311415" y="1014911"/>
                  <a:pt x="1302836" y="1018067"/>
                </a:cubicBezTo>
                <a:lnTo>
                  <a:pt x="1300556" y="1017667"/>
                </a:lnTo>
                <a:cubicBezTo>
                  <a:pt x="1298914" y="1017711"/>
                  <a:pt x="1297275" y="1017786"/>
                  <a:pt x="1295680" y="1018515"/>
                </a:cubicBezTo>
                <a:lnTo>
                  <a:pt x="1275904" y="1019755"/>
                </a:lnTo>
                <a:cubicBezTo>
                  <a:pt x="1273459" y="1020410"/>
                  <a:pt x="1271049" y="1021129"/>
                  <a:pt x="1269080" y="1023145"/>
                </a:cubicBezTo>
                <a:cubicBezTo>
                  <a:pt x="1229892" y="1033156"/>
                  <a:pt x="1196286" y="1061513"/>
                  <a:pt x="1180414" y="1102068"/>
                </a:cubicBezTo>
                <a:lnTo>
                  <a:pt x="902406" y="1812437"/>
                </a:lnTo>
                <a:lnTo>
                  <a:pt x="612897" y="1812437"/>
                </a:lnTo>
                <a:cubicBezTo>
                  <a:pt x="539543" y="1812437"/>
                  <a:pt x="480078" y="1871902"/>
                  <a:pt x="480078" y="1945256"/>
                </a:cubicBezTo>
                <a:cubicBezTo>
                  <a:pt x="480078" y="2018610"/>
                  <a:pt x="539543" y="2078075"/>
                  <a:pt x="612897" y="2078075"/>
                </a:cubicBezTo>
                <a:lnTo>
                  <a:pt x="966673" y="2078075"/>
                </a:lnTo>
                <a:cubicBezTo>
                  <a:pt x="1008666" y="2088839"/>
                  <a:pt x="1051924" y="2075535"/>
                  <a:pt x="1081835" y="2045978"/>
                </a:cubicBezTo>
                <a:cubicBezTo>
                  <a:pt x="1105846" y="2028294"/>
                  <a:pt x="1122213" y="2001701"/>
                  <a:pt x="1125659" y="1970866"/>
                </a:cubicBezTo>
                <a:lnTo>
                  <a:pt x="1284498" y="1565001"/>
                </a:lnTo>
                <a:lnTo>
                  <a:pt x="1443089" y="2156868"/>
                </a:lnTo>
                <a:cubicBezTo>
                  <a:pt x="1455914" y="2204733"/>
                  <a:pt x="1493311" y="2239452"/>
                  <a:pt x="1538593" y="2249086"/>
                </a:cubicBezTo>
                <a:lnTo>
                  <a:pt x="1542015" y="2250785"/>
                </a:lnTo>
                <a:cubicBezTo>
                  <a:pt x="1542604" y="2250943"/>
                  <a:pt x="1543193" y="2251097"/>
                  <a:pt x="1543870" y="2250902"/>
                </a:cubicBezTo>
                <a:cubicBezTo>
                  <a:pt x="1553422" y="2254514"/>
                  <a:pt x="1563610" y="2255524"/>
                  <a:pt x="1573886" y="2252783"/>
                </a:cubicBezTo>
                <a:cubicBezTo>
                  <a:pt x="1584162" y="2255524"/>
                  <a:pt x="1594351" y="2254515"/>
                  <a:pt x="1603903" y="2250901"/>
                </a:cubicBezTo>
                <a:lnTo>
                  <a:pt x="1605758" y="2250785"/>
                </a:lnTo>
                <a:cubicBezTo>
                  <a:pt x="1606974" y="2250459"/>
                  <a:pt x="1608181" y="2250118"/>
                  <a:pt x="1609178" y="2249086"/>
                </a:cubicBezTo>
                <a:cubicBezTo>
                  <a:pt x="1654461" y="2239453"/>
                  <a:pt x="1691859" y="2204734"/>
                  <a:pt x="1704684" y="2156868"/>
                </a:cubicBezTo>
                <a:lnTo>
                  <a:pt x="1921541" y="1347547"/>
                </a:lnTo>
                <a:lnTo>
                  <a:pt x="2181705" y="1998928"/>
                </a:lnTo>
                <a:cubicBezTo>
                  <a:pt x="2205326" y="2058070"/>
                  <a:pt x="2266689" y="2090865"/>
                  <a:pt x="2326593" y="2078075"/>
                </a:cubicBezTo>
                <a:lnTo>
                  <a:pt x="2671200" y="2078075"/>
                </a:lnTo>
                <a:cubicBezTo>
                  <a:pt x="2744554" y="2078075"/>
                  <a:pt x="2804019" y="2018610"/>
                  <a:pt x="2804019" y="1945256"/>
                </a:cubicBezTo>
                <a:cubicBezTo>
                  <a:pt x="2804019" y="1871902"/>
                  <a:pt x="2744554" y="1812437"/>
                  <a:pt x="2671200" y="1812437"/>
                </a:cubicBezTo>
                <a:lnTo>
                  <a:pt x="2393261" y="1812437"/>
                </a:lnTo>
                <a:lnTo>
                  <a:pt x="2016914" y="870162"/>
                </a:lnTo>
                <a:cubicBezTo>
                  <a:pt x="1996508" y="819071"/>
                  <a:pt x="1947937" y="787642"/>
                  <a:pt x="1896188" y="786599"/>
                </a:cubicBezTo>
                <a:close/>
                <a:moveTo>
                  <a:pt x="773454" y="106"/>
                </a:moveTo>
                <a:cubicBezTo>
                  <a:pt x="1097282" y="5742"/>
                  <a:pt x="1441967" y="238301"/>
                  <a:pt x="1631811" y="769863"/>
                </a:cubicBezTo>
                <a:cubicBezTo>
                  <a:pt x="2306811" y="-1120137"/>
                  <a:pt x="4939311" y="769863"/>
                  <a:pt x="1631811" y="3199863"/>
                </a:cubicBezTo>
                <a:cubicBezTo>
                  <a:pt x="-745455" y="1453301"/>
                  <a:pt x="-54107" y="-14297"/>
                  <a:pt x="773454" y="10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1" name="Rounded Rectangle 25"/>
          <p:cNvSpPr/>
          <p:nvPr/>
        </p:nvSpPr>
        <p:spPr>
          <a:xfrm>
            <a:off x="6982048" y="3626197"/>
            <a:ext cx="497670" cy="419433"/>
          </a:xfrm>
          <a:custGeom>
            <a:avLst/>
            <a:gdLst/>
            <a:ahLst/>
            <a:cxnLst/>
            <a:rect l="l" t="t" r="r" b="b"/>
            <a:pathLst>
              <a:path w="3240000" h="2730652">
                <a:moveTo>
                  <a:pt x="1452811" y="1541940"/>
                </a:moveTo>
                <a:lnTo>
                  <a:pt x="1452811" y="1831951"/>
                </a:lnTo>
                <a:lnTo>
                  <a:pt x="1162800" y="1831951"/>
                </a:lnTo>
                <a:lnTo>
                  <a:pt x="1162800" y="2166329"/>
                </a:lnTo>
                <a:lnTo>
                  <a:pt x="1452811" y="2166329"/>
                </a:lnTo>
                <a:lnTo>
                  <a:pt x="1452811" y="2456340"/>
                </a:lnTo>
                <a:lnTo>
                  <a:pt x="1787189" y="2456340"/>
                </a:lnTo>
                <a:lnTo>
                  <a:pt x="1787189" y="2166329"/>
                </a:lnTo>
                <a:lnTo>
                  <a:pt x="2077200" y="2166329"/>
                </a:lnTo>
                <a:lnTo>
                  <a:pt x="2077200" y="1831951"/>
                </a:lnTo>
                <a:lnTo>
                  <a:pt x="1787189" y="1831951"/>
                </a:lnTo>
                <a:lnTo>
                  <a:pt x="1787189" y="1541940"/>
                </a:lnTo>
                <a:close/>
                <a:moveTo>
                  <a:pt x="0" y="1278453"/>
                </a:moveTo>
                <a:lnTo>
                  <a:pt x="3240000" y="1278453"/>
                </a:lnTo>
                <a:lnTo>
                  <a:pt x="3240000" y="2376509"/>
                </a:lnTo>
                <a:cubicBezTo>
                  <a:pt x="3240000" y="2572097"/>
                  <a:pt x="3081445" y="2730652"/>
                  <a:pt x="2885857" y="2730652"/>
                </a:cubicBezTo>
                <a:lnTo>
                  <a:pt x="354143" y="2730652"/>
                </a:lnTo>
                <a:cubicBezTo>
                  <a:pt x="158555" y="2730652"/>
                  <a:pt x="0" y="2572097"/>
                  <a:pt x="0" y="2376509"/>
                </a:cubicBezTo>
                <a:close/>
                <a:moveTo>
                  <a:pt x="1001150" y="200505"/>
                </a:moveTo>
                <a:cubicBezTo>
                  <a:pt x="933045" y="200505"/>
                  <a:pt x="877834" y="255715"/>
                  <a:pt x="877834" y="323821"/>
                </a:cubicBezTo>
                <a:lnTo>
                  <a:pt x="877834" y="605836"/>
                </a:lnTo>
                <a:lnTo>
                  <a:pt x="2362163" y="605836"/>
                </a:lnTo>
                <a:lnTo>
                  <a:pt x="2362163" y="323821"/>
                </a:lnTo>
                <a:cubicBezTo>
                  <a:pt x="2362163" y="255715"/>
                  <a:pt x="2306952" y="200505"/>
                  <a:pt x="2238846" y="200505"/>
                </a:cubicBezTo>
                <a:close/>
                <a:moveTo>
                  <a:pt x="843301" y="0"/>
                </a:moveTo>
                <a:lnTo>
                  <a:pt x="2396696" y="0"/>
                </a:lnTo>
                <a:cubicBezTo>
                  <a:pt x="2488075" y="0"/>
                  <a:pt x="2562152" y="74077"/>
                  <a:pt x="2562152" y="165456"/>
                </a:cubicBezTo>
                <a:lnTo>
                  <a:pt x="2562152" y="605836"/>
                </a:lnTo>
                <a:lnTo>
                  <a:pt x="2885857" y="605836"/>
                </a:lnTo>
                <a:cubicBezTo>
                  <a:pt x="3081445" y="605836"/>
                  <a:pt x="3240000" y="764391"/>
                  <a:pt x="3240000" y="959979"/>
                </a:cubicBezTo>
                <a:lnTo>
                  <a:pt x="3240000" y="1134437"/>
                </a:lnTo>
                <a:lnTo>
                  <a:pt x="0" y="1134437"/>
                </a:lnTo>
                <a:lnTo>
                  <a:pt x="0" y="959979"/>
                </a:lnTo>
                <a:cubicBezTo>
                  <a:pt x="0" y="764391"/>
                  <a:pt x="158555" y="605836"/>
                  <a:pt x="354143" y="605836"/>
                </a:cubicBezTo>
                <a:lnTo>
                  <a:pt x="677845" y="605836"/>
                </a:lnTo>
                <a:lnTo>
                  <a:pt x="677845" y="165456"/>
                </a:lnTo>
                <a:cubicBezTo>
                  <a:pt x="677845" y="74077"/>
                  <a:pt x="751923" y="0"/>
                  <a:pt x="84330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2" name="Chord 32"/>
          <p:cNvSpPr/>
          <p:nvPr/>
        </p:nvSpPr>
        <p:spPr>
          <a:xfrm>
            <a:off x="6132058" y="3589260"/>
            <a:ext cx="497670" cy="493305"/>
          </a:xfrm>
          <a:custGeom>
            <a:avLst/>
            <a:gdLst/>
            <a:ahLst/>
            <a:cxnLst/>
            <a:rect l="l" t="t" r="r" b="b"/>
            <a:pathLst>
              <a:path w="3240000" h="3211580">
                <a:moveTo>
                  <a:pt x="991906" y="2959580"/>
                </a:moveTo>
                <a:lnTo>
                  <a:pt x="2193254" y="2959580"/>
                </a:lnTo>
                <a:cubicBezTo>
                  <a:pt x="2215674" y="2959580"/>
                  <a:pt x="2233849" y="2977755"/>
                  <a:pt x="2233849" y="3000175"/>
                </a:cubicBezTo>
                <a:lnTo>
                  <a:pt x="2233849" y="3170985"/>
                </a:lnTo>
                <a:cubicBezTo>
                  <a:pt x="2233849" y="3193405"/>
                  <a:pt x="2215674" y="3211580"/>
                  <a:pt x="2193254" y="3211580"/>
                </a:cubicBezTo>
                <a:lnTo>
                  <a:pt x="991906" y="3211580"/>
                </a:lnTo>
                <a:cubicBezTo>
                  <a:pt x="969486" y="3211580"/>
                  <a:pt x="951311" y="3193405"/>
                  <a:pt x="951311" y="3170985"/>
                </a:cubicBezTo>
                <a:lnTo>
                  <a:pt x="951311" y="3000175"/>
                </a:lnTo>
                <a:cubicBezTo>
                  <a:pt x="951311" y="2977755"/>
                  <a:pt x="969486" y="2959580"/>
                  <a:pt x="991906" y="2959580"/>
                </a:cubicBezTo>
                <a:close/>
                <a:moveTo>
                  <a:pt x="1439043" y="1763796"/>
                </a:moveTo>
                <a:lnTo>
                  <a:pt x="1439043" y="2067459"/>
                </a:lnTo>
                <a:lnTo>
                  <a:pt x="1135380" y="2067459"/>
                </a:lnTo>
                <a:lnTo>
                  <a:pt x="1135380" y="2374533"/>
                </a:lnTo>
                <a:lnTo>
                  <a:pt x="1439043" y="2374533"/>
                </a:lnTo>
                <a:lnTo>
                  <a:pt x="1439043" y="2678196"/>
                </a:lnTo>
                <a:lnTo>
                  <a:pt x="1746117" y="2678196"/>
                </a:lnTo>
                <a:lnTo>
                  <a:pt x="1746117" y="2374533"/>
                </a:lnTo>
                <a:lnTo>
                  <a:pt x="2049780" y="2374533"/>
                </a:lnTo>
                <a:lnTo>
                  <a:pt x="2049780" y="2067459"/>
                </a:lnTo>
                <a:lnTo>
                  <a:pt x="1746117" y="2067459"/>
                </a:lnTo>
                <a:lnTo>
                  <a:pt x="1746117" y="1763796"/>
                </a:lnTo>
                <a:close/>
                <a:moveTo>
                  <a:pt x="128358" y="1541040"/>
                </a:moveTo>
                <a:lnTo>
                  <a:pt x="3056915" y="1550917"/>
                </a:lnTo>
                <a:cubicBezTo>
                  <a:pt x="3061111" y="2078028"/>
                  <a:pt x="2781683" y="2566719"/>
                  <a:pt x="2325284" y="2830467"/>
                </a:cubicBezTo>
                <a:lnTo>
                  <a:pt x="2182018" y="2900953"/>
                </a:lnTo>
                <a:lnTo>
                  <a:pt x="1002135" y="2900953"/>
                </a:lnTo>
                <a:cubicBezTo>
                  <a:pt x="950374" y="2879821"/>
                  <a:pt x="900231" y="2854191"/>
                  <a:pt x="851341" y="2825496"/>
                </a:cubicBezTo>
                <a:cubicBezTo>
                  <a:pt x="396732" y="2558675"/>
                  <a:pt x="120607" y="2068110"/>
                  <a:pt x="128358" y="1541040"/>
                </a:cubicBezTo>
                <a:close/>
                <a:moveTo>
                  <a:pt x="61067" y="1230414"/>
                </a:moveTo>
                <a:lnTo>
                  <a:pt x="3178933" y="1230414"/>
                </a:lnTo>
                <a:cubicBezTo>
                  <a:pt x="3212659" y="1230414"/>
                  <a:pt x="3240000" y="1257755"/>
                  <a:pt x="3240000" y="1291481"/>
                </a:cubicBezTo>
                <a:lnTo>
                  <a:pt x="3240000" y="1421347"/>
                </a:lnTo>
                <a:cubicBezTo>
                  <a:pt x="3240000" y="1455073"/>
                  <a:pt x="3212659" y="1482414"/>
                  <a:pt x="3178933" y="1482414"/>
                </a:cubicBezTo>
                <a:lnTo>
                  <a:pt x="61067" y="1482414"/>
                </a:lnTo>
                <a:cubicBezTo>
                  <a:pt x="27341" y="1482414"/>
                  <a:pt x="0" y="1455073"/>
                  <a:pt x="0" y="1421347"/>
                </a:cubicBezTo>
                <a:lnTo>
                  <a:pt x="0" y="1291481"/>
                </a:lnTo>
                <a:cubicBezTo>
                  <a:pt x="0" y="1257755"/>
                  <a:pt x="27341" y="1230414"/>
                  <a:pt x="61067" y="1230414"/>
                </a:cubicBezTo>
                <a:close/>
                <a:moveTo>
                  <a:pt x="2481726" y="315922"/>
                </a:moveTo>
                <a:lnTo>
                  <a:pt x="2862412" y="696608"/>
                </a:lnTo>
                <a:lnTo>
                  <a:pt x="2420437" y="1138584"/>
                </a:lnTo>
                <a:lnTo>
                  <a:pt x="1659064" y="1138584"/>
                </a:lnTo>
                <a:close/>
                <a:moveTo>
                  <a:pt x="2730827" y="0"/>
                </a:moveTo>
                <a:cubicBezTo>
                  <a:pt x="2765703" y="0"/>
                  <a:pt x="2800581" y="13305"/>
                  <a:pt x="2827191" y="39915"/>
                </a:cubicBezTo>
                <a:lnTo>
                  <a:pt x="3143636" y="356360"/>
                </a:lnTo>
                <a:cubicBezTo>
                  <a:pt x="3196857" y="409581"/>
                  <a:pt x="3196857" y="495868"/>
                  <a:pt x="3143636" y="549088"/>
                </a:cubicBezTo>
                <a:lnTo>
                  <a:pt x="3082882" y="609843"/>
                </a:lnTo>
                <a:cubicBezTo>
                  <a:pt x="3029661" y="663063"/>
                  <a:pt x="2943375" y="663064"/>
                  <a:pt x="2890155" y="609843"/>
                </a:cubicBezTo>
                <a:lnTo>
                  <a:pt x="2573708" y="293397"/>
                </a:lnTo>
                <a:cubicBezTo>
                  <a:pt x="2520488" y="240176"/>
                  <a:pt x="2520488" y="153889"/>
                  <a:pt x="2573708" y="100669"/>
                </a:cubicBezTo>
                <a:lnTo>
                  <a:pt x="2634463" y="39914"/>
                </a:lnTo>
                <a:cubicBezTo>
                  <a:pt x="2661073" y="13305"/>
                  <a:pt x="2695950" y="0"/>
                  <a:pt x="27308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3" name="Rounded Rectangle 40"/>
          <p:cNvSpPr/>
          <p:nvPr/>
        </p:nvSpPr>
        <p:spPr>
          <a:xfrm rot="2942052">
            <a:off x="8639059" y="3589842"/>
            <a:ext cx="462604" cy="492140"/>
          </a:xfrm>
          <a:custGeom>
            <a:avLst/>
            <a:gdLst/>
            <a:ahLst/>
            <a:cxnLst/>
            <a:rect l="l" t="t" r="r" b="b"/>
            <a:pathLst>
              <a:path w="3011706" h="3204001">
                <a:moveTo>
                  <a:pt x="2432249" y="1011942"/>
                </a:moveTo>
                <a:cubicBezTo>
                  <a:pt x="2423608" y="1019482"/>
                  <a:pt x="2416303" y="1028841"/>
                  <a:pt x="2410966" y="1039800"/>
                </a:cubicBezTo>
                <a:lnTo>
                  <a:pt x="1969837" y="1945620"/>
                </a:lnTo>
                <a:cubicBezTo>
                  <a:pt x="1948488" y="1989457"/>
                  <a:pt x="1966719" y="2042300"/>
                  <a:pt x="2010556" y="2063648"/>
                </a:cubicBezTo>
                <a:cubicBezTo>
                  <a:pt x="2054392" y="2084996"/>
                  <a:pt x="2107235" y="2066766"/>
                  <a:pt x="2128583" y="2022929"/>
                </a:cubicBezTo>
                <a:lnTo>
                  <a:pt x="2569712" y="1117109"/>
                </a:lnTo>
                <a:cubicBezTo>
                  <a:pt x="2591061" y="1073271"/>
                  <a:pt x="2572830" y="1020430"/>
                  <a:pt x="2528993" y="999081"/>
                </a:cubicBezTo>
                <a:cubicBezTo>
                  <a:pt x="2496115" y="983070"/>
                  <a:pt x="2458172" y="989322"/>
                  <a:pt x="2432249" y="1011942"/>
                </a:cubicBezTo>
                <a:close/>
                <a:moveTo>
                  <a:pt x="1709549" y="1044955"/>
                </a:moveTo>
                <a:cubicBezTo>
                  <a:pt x="1978186" y="735551"/>
                  <a:pt x="2446780" y="702502"/>
                  <a:pt x="2756184" y="971139"/>
                </a:cubicBezTo>
                <a:cubicBezTo>
                  <a:pt x="3065588" y="1239776"/>
                  <a:pt x="3098636" y="1708370"/>
                  <a:pt x="2830000" y="2017774"/>
                </a:cubicBezTo>
                <a:cubicBezTo>
                  <a:pt x="2561363" y="2327178"/>
                  <a:pt x="2092769" y="2360227"/>
                  <a:pt x="1783365" y="2091590"/>
                </a:cubicBezTo>
                <a:cubicBezTo>
                  <a:pt x="1473960" y="1822953"/>
                  <a:pt x="1440912" y="1354359"/>
                  <a:pt x="1709549" y="1044955"/>
                </a:cubicBezTo>
                <a:close/>
                <a:moveTo>
                  <a:pt x="208197" y="1872243"/>
                </a:moveTo>
                <a:cubicBezTo>
                  <a:pt x="195168" y="1885273"/>
                  <a:pt x="187109" y="1903273"/>
                  <a:pt x="187109" y="1923155"/>
                </a:cubicBezTo>
                <a:lnTo>
                  <a:pt x="187109" y="2715155"/>
                </a:lnTo>
                <a:cubicBezTo>
                  <a:pt x="187109" y="2754920"/>
                  <a:pt x="219344" y="2787155"/>
                  <a:pt x="259109" y="2787155"/>
                </a:cubicBezTo>
                <a:cubicBezTo>
                  <a:pt x="298874" y="2787155"/>
                  <a:pt x="331109" y="2754920"/>
                  <a:pt x="331109" y="2715155"/>
                </a:cubicBezTo>
                <a:lnTo>
                  <a:pt x="331109" y="1923155"/>
                </a:lnTo>
                <a:cubicBezTo>
                  <a:pt x="331109" y="1883390"/>
                  <a:pt x="298874" y="1851155"/>
                  <a:pt x="259109" y="1851155"/>
                </a:cubicBezTo>
                <a:cubicBezTo>
                  <a:pt x="239226" y="1851156"/>
                  <a:pt x="221226" y="1859214"/>
                  <a:pt x="208197" y="1872243"/>
                </a:cubicBezTo>
                <a:close/>
                <a:moveTo>
                  <a:pt x="0" y="1625202"/>
                </a:moveTo>
                <a:cubicBezTo>
                  <a:pt x="418057" y="1737228"/>
                  <a:pt x="858998" y="1737384"/>
                  <a:pt x="1277606" y="1625336"/>
                </a:cubicBezTo>
                <a:cubicBezTo>
                  <a:pt x="1277605" y="1938624"/>
                  <a:pt x="1277605" y="2251911"/>
                  <a:pt x="1277605" y="2565198"/>
                </a:cubicBezTo>
                <a:cubicBezTo>
                  <a:pt x="1277605" y="2917999"/>
                  <a:pt x="991603" y="3204001"/>
                  <a:pt x="638802" y="3204001"/>
                </a:cubicBezTo>
                <a:lnTo>
                  <a:pt x="638803" y="3204000"/>
                </a:lnTo>
                <a:cubicBezTo>
                  <a:pt x="286002" y="3204000"/>
                  <a:pt x="0" y="2917999"/>
                  <a:pt x="0" y="2565197"/>
                </a:cubicBezTo>
                <a:close/>
                <a:moveTo>
                  <a:pt x="208197" y="459897"/>
                </a:moveTo>
                <a:cubicBezTo>
                  <a:pt x="195167" y="472926"/>
                  <a:pt x="187109" y="490926"/>
                  <a:pt x="187109" y="510808"/>
                </a:cubicBezTo>
                <a:lnTo>
                  <a:pt x="187109" y="1302808"/>
                </a:lnTo>
                <a:cubicBezTo>
                  <a:pt x="187109" y="1342573"/>
                  <a:pt x="219344" y="1374808"/>
                  <a:pt x="259109" y="1374808"/>
                </a:cubicBezTo>
                <a:cubicBezTo>
                  <a:pt x="298874" y="1374808"/>
                  <a:pt x="331109" y="1342573"/>
                  <a:pt x="331109" y="1302808"/>
                </a:cubicBezTo>
                <a:lnTo>
                  <a:pt x="331109" y="510808"/>
                </a:lnTo>
                <a:cubicBezTo>
                  <a:pt x="331109" y="471043"/>
                  <a:pt x="298874" y="438808"/>
                  <a:pt x="259109" y="438808"/>
                </a:cubicBezTo>
                <a:cubicBezTo>
                  <a:pt x="239226" y="438808"/>
                  <a:pt x="221226" y="446867"/>
                  <a:pt x="208197" y="459897"/>
                </a:cubicBezTo>
                <a:close/>
                <a:moveTo>
                  <a:pt x="187101" y="187101"/>
                </a:moveTo>
                <a:cubicBezTo>
                  <a:pt x="302701" y="71501"/>
                  <a:pt x="462402" y="0"/>
                  <a:pt x="638803" y="0"/>
                </a:cubicBezTo>
                <a:cubicBezTo>
                  <a:pt x="991604" y="0"/>
                  <a:pt x="1277606" y="286002"/>
                  <a:pt x="1277606" y="638803"/>
                </a:cubicBezTo>
                <a:lnTo>
                  <a:pt x="1277606" y="1497764"/>
                </a:lnTo>
                <a:cubicBezTo>
                  <a:pt x="859958" y="1616355"/>
                  <a:pt x="417375" y="1616210"/>
                  <a:pt x="0" y="1498771"/>
                </a:cubicBezTo>
                <a:lnTo>
                  <a:pt x="0" y="638803"/>
                </a:lnTo>
                <a:cubicBezTo>
                  <a:pt x="0" y="462403"/>
                  <a:pt x="71500" y="302702"/>
                  <a:pt x="187101" y="18710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4" name="Rounded Rectangle 7"/>
          <p:cNvSpPr>
            <a:spLocks noChangeAspect="1"/>
          </p:cNvSpPr>
          <p:nvPr/>
        </p:nvSpPr>
        <p:spPr>
          <a:xfrm rot="18924894" flipH="1">
            <a:off x="6299616" y="4621988"/>
            <a:ext cx="162556" cy="635774"/>
          </a:xfrm>
          <a:custGeom>
            <a:avLst/>
            <a:gdLst/>
            <a:ahLst/>
            <a:cxnLst/>
            <a:rect l="l" t="t" r="r" b="b"/>
            <a:pathLst>
              <a:path w="1081111" h="4228323">
                <a:moveTo>
                  <a:pt x="335224" y="1867922"/>
                </a:moveTo>
                <a:cubicBezTo>
                  <a:pt x="355105" y="1839562"/>
                  <a:pt x="441066" y="1818228"/>
                  <a:pt x="544096" y="1818228"/>
                </a:cubicBezTo>
                <a:cubicBezTo>
                  <a:pt x="661845" y="1818228"/>
                  <a:pt x="757300" y="1846093"/>
                  <a:pt x="757300" y="1880465"/>
                </a:cubicBezTo>
                <a:lnTo>
                  <a:pt x="754850" y="1887560"/>
                </a:lnTo>
                <a:lnTo>
                  <a:pt x="757869" y="1887560"/>
                </a:lnTo>
                <a:lnTo>
                  <a:pt x="757869" y="2839818"/>
                </a:lnTo>
                <a:cubicBezTo>
                  <a:pt x="757869" y="2972331"/>
                  <a:pt x="662287" y="3079754"/>
                  <a:pt x="544381" y="3079754"/>
                </a:cubicBezTo>
                <a:cubicBezTo>
                  <a:pt x="426475" y="3079754"/>
                  <a:pt x="330892" y="2972330"/>
                  <a:pt x="330892" y="2839818"/>
                </a:cubicBezTo>
                <a:cubicBezTo>
                  <a:pt x="330892" y="2522399"/>
                  <a:pt x="330893" y="2204979"/>
                  <a:pt x="330893" y="1887560"/>
                </a:cubicBezTo>
                <a:lnTo>
                  <a:pt x="333343" y="1887560"/>
                </a:lnTo>
                <a:cubicBezTo>
                  <a:pt x="331423" y="1885549"/>
                  <a:pt x="330893" y="1883025"/>
                  <a:pt x="330893" y="1880465"/>
                </a:cubicBezTo>
                <a:cubicBezTo>
                  <a:pt x="330893" y="1876168"/>
                  <a:pt x="332384" y="1871973"/>
                  <a:pt x="335224" y="1867922"/>
                </a:cubicBezTo>
                <a:close/>
                <a:moveTo>
                  <a:pt x="40017" y="122059"/>
                </a:moveTo>
                <a:cubicBezTo>
                  <a:pt x="33211" y="132011"/>
                  <a:pt x="29637" y="142314"/>
                  <a:pt x="29637" y="152868"/>
                </a:cubicBezTo>
                <a:cubicBezTo>
                  <a:pt x="29637" y="201406"/>
                  <a:pt x="105246" y="244661"/>
                  <a:pt x="223474" y="271871"/>
                </a:cubicBezTo>
                <a:lnTo>
                  <a:pt x="259635" y="468058"/>
                </a:lnTo>
                <a:cubicBezTo>
                  <a:pt x="103865" y="495856"/>
                  <a:pt x="0" y="547115"/>
                  <a:pt x="0" y="605632"/>
                </a:cubicBezTo>
                <a:cubicBezTo>
                  <a:pt x="0" y="658669"/>
                  <a:pt x="85325" y="705745"/>
                  <a:pt x="217400" y="734580"/>
                </a:cubicBezTo>
                <a:lnTo>
                  <a:pt x="217063" y="737117"/>
                </a:lnTo>
                <a:lnTo>
                  <a:pt x="217063" y="2943282"/>
                </a:lnTo>
                <a:cubicBezTo>
                  <a:pt x="217063" y="3039089"/>
                  <a:pt x="294931" y="3121078"/>
                  <a:pt x="405721" y="3153265"/>
                </a:cubicBezTo>
                <a:cubicBezTo>
                  <a:pt x="400324" y="3160310"/>
                  <a:pt x="397646" y="3168520"/>
                  <a:pt x="397646" y="3177204"/>
                </a:cubicBezTo>
                <a:lnTo>
                  <a:pt x="397646" y="3194256"/>
                </a:lnTo>
                <a:cubicBezTo>
                  <a:pt x="397646" y="3224314"/>
                  <a:pt x="429716" y="3248680"/>
                  <a:pt x="469276" y="3248680"/>
                </a:cubicBezTo>
                <a:lnTo>
                  <a:pt x="496274" y="3248680"/>
                </a:lnTo>
                <a:cubicBezTo>
                  <a:pt x="503831" y="3569617"/>
                  <a:pt x="518631" y="3867052"/>
                  <a:pt x="514761" y="4228323"/>
                </a:cubicBezTo>
                <a:lnTo>
                  <a:pt x="577573" y="4091802"/>
                </a:lnTo>
                <a:cubicBezTo>
                  <a:pt x="580481" y="3794896"/>
                  <a:pt x="583388" y="3537508"/>
                  <a:pt x="586278" y="3248680"/>
                </a:cubicBezTo>
                <a:lnTo>
                  <a:pt x="611834" y="3248680"/>
                </a:lnTo>
                <a:cubicBezTo>
                  <a:pt x="651395" y="3248680"/>
                  <a:pt x="683465" y="3224314"/>
                  <a:pt x="683465" y="3194256"/>
                </a:cubicBezTo>
                <a:lnTo>
                  <a:pt x="683465" y="3177205"/>
                </a:lnTo>
                <a:cubicBezTo>
                  <a:pt x="683465" y="3168518"/>
                  <a:pt x="680787" y="3160307"/>
                  <a:pt x="675388" y="3153262"/>
                </a:cubicBezTo>
                <a:cubicBezTo>
                  <a:pt x="786180" y="3121079"/>
                  <a:pt x="864048" y="3039089"/>
                  <a:pt x="864048" y="2943282"/>
                </a:cubicBezTo>
                <a:lnTo>
                  <a:pt x="864048" y="737117"/>
                </a:lnTo>
                <a:cubicBezTo>
                  <a:pt x="864048" y="736269"/>
                  <a:pt x="864042" y="735422"/>
                  <a:pt x="863712" y="734579"/>
                </a:cubicBezTo>
                <a:cubicBezTo>
                  <a:pt x="995786" y="705744"/>
                  <a:pt x="1081111" y="658669"/>
                  <a:pt x="1081111" y="605632"/>
                </a:cubicBezTo>
                <a:cubicBezTo>
                  <a:pt x="1081111" y="547115"/>
                  <a:pt x="977246" y="495856"/>
                  <a:pt x="821477" y="468058"/>
                </a:cubicBezTo>
                <a:lnTo>
                  <a:pt x="857637" y="271871"/>
                </a:lnTo>
                <a:cubicBezTo>
                  <a:pt x="975865" y="244661"/>
                  <a:pt x="1051474" y="201406"/>
                  <a:pt x="1051474" y="152868"/>
                </a:cubicBezTo>
                <a:cubicBezTo>
                  <a:pt x="1051474" y="68441"/>
                  <a:pt x="822728" y="0"/>
                  <a:pt x="540555" y="0"/>
                </a:cubicBezTo>
                <a:cubicBezTo>
                  <a:pt x="293654" y="0"/>
                  <a:pt x="87658" y="52400"/>
                  <a:pt x="40017" y="12205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5" name="Rounded Rectangle 17"/>
          <p:cNvSpPr>
            <a:spLocks noChangeAspect="1"/>
          </p:cNvSpPr>
          <p:nvPr/>
        </p:nvSpPr>
        <p:spPr>
          <a:xfrm>
            <a:off x="11156386" y="3571006"/>
            <a:ext cx="332990" cy="529812"/>
          </a:xfrm>
          <a:custGeom>
            <a:avLst/>
            <a:gdLst/>
            <a:ahLst/>
            <a:cxnLst/>
            <a:rect l="l" t="t" r="r" b="b"/>
            <a:pathLst>
              <a:path w="2016224" h="3207971">
                <a:moveTo>
                  <a:pt x="854575" y="1382799"/>
                </a:moveTo>
                <a:lnTo>
                  <a:pt x="854575" y="1686462"/>
                </a:lnTo>
                <a:lnTo>
                  <a:pt x="550912" y="1686462"/>
                </a:lnTo>
                <a:lnTo>
                  <a:pt x="550912" y="1993536"/>
                </a:lnTo>
                <a:lnTo>
                  <a:pt x="854575" y="1993536"/>
                </a:lnTo>
                <a:lnTo>
                  <a:pt x="854575" y="2297199"/>
                </a:lnTo>
                <a:lnTo>
                  <a:pt x="1161649" y="2297199"/>
                </a:lnTo>
                <a:lnTo>
                  <a:pt x="1161649" y="1993536"/>
                </a:lnTo>
                <a:lnTo>
                  <a:pt x="1465312" y="1993536"/>
                </a:lnTo>
                <a:lnTo>
                  <a:pt x="1465312" y="1686462"/>
                </a:lnTo>
                <a:lnTo>
                  <a:pt x="1161649" y="1686462"/>
                </a:lnTo>
                <a:lnTo>
                  <a:pt x="1161649" y="1382799"/>
                </a:lnTo>
                <a:close/>
                <a:moveTo>
                  <a:pt x="397285" y="941591"/>
                </a:moveTo>
                <a:lnTo>
                  <a:pt x="1618940" y="941591"/>
                </a:lnTo>
                <a:lnTo>
                  <a:pt x="1618940" y="2738407"/>
                </a:lnTo>
                <a:lnTo>
                  <a:pt x="397285" y="2738407"/>
                </a:lnTo>
                <a:close/>
                <a:moveTo>
                  <a:pt x="305673" y="849979"/>
                </a:moveTo>
                <a:lnTo>
                  <a:pt x="305673" y="2830019"/>
                </a:lnTo>
                <a:lnTo>
                  <a:pt x="1710552" y="2830019"/>
                </a:lnTo>
                <a:lnTo>
                  <a:pt x="1710552" y="849979"/>
                </a:lnTo>
                <a:close/>
                <a:moveTo>
                  <a:pt x="240515" y="472027"/>
                </a:moveTo>
                <a:lnTo>
                  <a:pt x="1775709" y="472027"/>
                </a:lnTo>
                <a:cubicBezTo>
                  <a:pt x="1908542" y="472027"/>
                  <a:pt x="2016224" y="579709"/>
                  <a:pt x="2016224" y="712542"/>
                </a:cubicBezTo>
                <a:lnTo>
                  <a:pt x="2016224" y="2967456"/>
                </a:lnTo>
                <a:cubicBezTo>
                  <a:pt x="2016224" y="3100289"/>
                  <a:pt x="1908542" y="3207971"/>
                  <a:pt x="1775709" y="3207971"/>
                </a:cubicBezTo>
                <a:lnTo>
                  <a:pt x="240515" y="3207971"/>
                </a:lnTo>
                <a:cubicBezTo>
                  <a:pt x="107682" y="3207971"/>
                  <a:pt x="0" y="3100289"/>
                  <a:pt x="0" y="2967456"/>
                </a:cubicBezTo>
                <a:lnTo>
                  <a:pt x="0" y="712542"/>
                </a:lnTo>
                <a:cubicBezTo>
                  <a:pt x="0" y="579709"/>
                  <a:pt x="107682" y="472027"/>
                  <a:pt x="240515" y="472027"/>
                </a:cubicBezTo>
                <a:close/>
                <a:moveTo>
                  <a:pt x="515787" y="0"/>
                </a:moveTo>
                <a:lnTo>
                  <a:pt x="1500437" y="0"/>
                </a:lnTo>
                <a:cubicBezTo>
                  <a:pt x="1541893" y="0"/>
                  <a:pt x="1575500" y="33607"/>
                  <a:pt x="1575500" y="75063"/>
                </a:cubicBezTo>
                <a:lnTo>
                  <a:pt x="1575500" y="367990"/>
                </a:lnTo>
                <a:lnTo>
                  <a:pt x="440724" y="367990"/>
                </a:lnTo>
                <a:lnTo>
                  <a:pt x="440724" y="75063"/>
                </a:lnTo>
                <a:cubicBezTo>
                  <a:pt x="440724" y="33607"/>
                  <a:pt x="474331" y="0"/>
                  <a:pt x="5157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6" name="Oval 21"/>
          <p:cNvSpPr>
            <a:spLocks noChangeAspect="1"/>
          </p:cNvSpPr>
          <p:nvPr/>
        </p:nvSpPr>
        <p:spPr>
          <a:xfrm>
            <a:off x="9438721" y="3571006"/>
            <a:ext cx="529812" cy="52981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799999" y="306000"/>
                </a:moveTo>
                <a:lnTo>
                  <a:pt x="1440000" y="306000"/>
                </a:lnTo>
                <a:lnTo>
                  <a:pt x="1440000" y="1308231"/>
                </a:lnTo>
                <a:lnTo>
                  <a:pt x="572043" y="807116"/>
                </a:lnTo>
                <a:lnTo>
                  <a:pt x="392043" y="1118885"/>
                </a:lnTo>
                <a:lnTo>
                  <a:pt x="1260000" y="1620000"/>
                </a:lnTo>
                <a:lnTo>
                  <a:pt x="392043" y="2121116"/>
                </a:lnTo>
                <a:lnTo>
                  <a:pt x="572043" y="2432885"/>
                </a:lnTo>
                <a:lnTo>
                  <a:pt x="1440000" y="1931769"/>
                </a:lnTo>
                <a:lnTo>
                  <a:pt x="1440000" y="2934000"/>
                </a:lnTo>
                <a:lnTo>
                  <a:pt x="1800000" y="2934000"/>
                </a:lnTo>
                <a:lnTo>
                  <a:pt x="1800000" y="1931769"/>
                </a:lnTo>
                <a:lnTo>
                  <a:pt x="2667957" y="2432884"/>
                </a:lnTo>
                <a:lnTo>
                  <a:pt x="2847957" y="2121116"/>
                </a:lnTo>
                <a:lnTo>
                  <a:pt x="1980000" y="1620000"/>
                </a:lnTo>
                <a:lnTo>
                  <a:pt x="2847958" y="1118885"/>
                </a:lnTo>
                <a:lnTo>
                  <a:pt x="2667957" y="807116"/>
                </a:lnTo>
                <a:lnTo>
                  <a:pt x="1800000" y="1308231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Oval 25"/>
          <p:cNvSpPr>
            <a:spLocks noChangeAspect="1"/>
          </p:cNvSpPr>
          <p:nvPr/>
        </p:nvSpPr>
        <p:spPr>
          <a:xfrm>
            <a:off x="10277790" y="3571006"/>
            <a:ext cx="529090" cy="529812"/>
          </a:xfrm>
          <a:custGeom>
            <a:avLst/>
            <a:gdLst/>
            <a:ahLst/>
            <a:cxnLst/>
            <a:rect l="l" t="t" r="r" b="b"/>
            <a:pathLst>
              <a:path w="3225370" h="3229762">
                <a:moveTo>
                  <a:pt x="1355872" y="0"/>
                </a:moveTo>
                <a:cubicBezTo>
                  <a:pt x="1564636" y="0"/>
                  <a:pt x="1733872" y="169236"/>
                  <a:pt x="1733872" y="378000"/>
                </a:cubicBezTo>
                <a:cubicBezTo>
                  <a:pt x="1733872" y="530834"/>
                  <a:pt x="1643169" y="662483"/>
                  <a:pt x="1512292" y="721255"/>
                </a:cubicBezTo>
                <a:lnTo>
                  <a:pt x="1607042" y="1169019"/>
                </a:lnTo>
                <a:cubicBezTo>
                  <a:pt x="1611319" y="1167786"/>
                  <a:pt x="1615651" y="1167712"/>
                  <a:pt x="1620000" y="1167712"/>
                </a:cubicBezTo>
                <a:cubicBezTo>
                  <a:pt x="1828764" y="1167712"/>
                  <a:pt x="1998000" y="1336948"/>
                  <a:pt x="1998000" y="1545712"/>
                </a:cubicBezTo>
                <a:lnTo>
                  <a:pt x="1996362" y="1567711"/>
                </a:lnTo>
                <a:lnTo>
                  <a:pt x="2525816" y="1711728"/>
                </a:lnTo>
                <a:cubicBezTo>
                  <a:pt x="2591164" y="1602543"/>
                  <a:pt x="2710810" y="1530128"/>
                  <a:pt x="2847370" y="1530128"/>
                </a:cubicBezTo>
                <a:cubicBezTo>
                  <a:pt x="3056134" y="1530128"/>
                  <a:pt x="3225370" y="1699364"/>
                  <a:pt x="3225370" y="1908128"/>
                </a:cubicBezTo>
                <a:cubicBezTo>
                  <a:pt x="3225370" y="2116892"/>
                  <a:pt x="3056134" y="2286128"/>
                  <a:pt x="2847370" y="2286128"/>
                </a:cubicBezTo>
                <a:cubicBezTo>
                  <a:pt x="2638606" y="2286128"/>
                  <a:pt x="2469370" y="2116892"/>
                  <a:pt x="2469370" y="1908128"/>
                </a:cubicBezTo>
                <a:lnTo>
                  <a:pt x="2475505" y="1847275"/>
                </a:lnTo>
                <a:lnTo>
                  <a:pt x="1957861" y="1706471"/>
                </a:lnTo>
                <a:cubicBezTo>
                  <a:pt x="1922674" y="1789256"/>
                  <a:pt x="1855841" y="1854310"/>
                  <a:pt x="1773397" y="1890608"/>
                </a:cubicBezTo>
                <a:lnTo>
                  <a:pt x="1908290" y="2478637"/>
                </a:lnTo>
                <a:cubicBezTo>
                  <a:pt x="2094333" y="2500701"/>
                  <a:pt x="2237929" y="2659462"/>
                  <a:pt x="2237929" y="2851762"/>
                </a:cubicBezTo>
                <a:cubicBezTo>
                  <a:pt x="2237929" y="3060526"/>
                  <a:pt x="2068693" y="3229762"/>
                  <a:pt x="1859929" y="3229762"/>
                </a:cubicBezTo>
                <a:cubicBezTo>
                  <a:pt x="1651165" y="3229762"/>
                  <a:pt x="1481929" y="3060526"/>
                  <a:pt x="1481929" y="2851762"/>
                </a:cubicBezTo>
                <a:cubicBezTo>
                  <a:pt x="1481929" y="2676759"/>
                  <a:pt x="1600854" y="2529533"/>
                  <a:pt x="1762693" y="2487978"/>
                </a:cubicBezTo>
                <a:lnTo>
                  <a:pt x="1632951" y="1922407"/>
                </a:lnTo>
                <a:cubicBezTo>
                  <a:pt x="1628677" y="1923639"/>
                  <a:pt x="1624347" y="1923712"/>
                  <a:pt x="1620000" y="1923712"/>
                </a:cubicBezTo>
                <a:cubicBezTo>
                  <a:pt x="1474614" y="1923712"/>
                  <a:pt x="1348399" y="1841634"/>
                  <a:pt x="1286703" y="1720478"/>
                </a:cubicBezTo>
                <a:lnTo>
                  <a:pt x="726463" y="1950491"/>
                </a:lnTo>
                <a:cubicBezTo>
                  <a:pt x="745503" y="1995553"/>
                  <a:pt x="756000" y="2045092"/>
                  <a:pt x="756000" y="2097083"/>
                </a:cubicBezTo>
                <a:cubicBezTo>
                  <a:pt x="756000" y="2305847"/>
                  <a:pt x="586764" y="2475083"/>
                  <a:pt x="378000" y="2475083"/>
                </a:cubicBezTo>
                <a:cubicBezTo>
                  <a:pt x="169236" y="2475083"/>
                  <a:pt x="0" y="2305847"/>
                  <a:pt x="0" y="2097083"/>
                </a:cubicBezTo>
                <a:cubicBezTo>
                  <a:pt x="0" y="1888319"/>
                  <a:pt x="169236" y="1719083"/>
                  <a:pt x="378000" y="1719083"/>
                </a:cubicBezTo>
                <a:cubicBezTo>
                  <a:pt x="481765" y="1719083"/>
                  <a:pt x="575764" y="1760894"/>
                  <a:pt x="643957" y="1828700"/>
                </a:cubicBezTo>
                <a:lnTo>
                  <a:pt x="1245626" y="1581679"/>
                </a:lnTo>
                <a:cubicBezTo>
                  <a:pt x="1242578" y="1569964"/>
                  <a:pt x="1242000" y="1557905"/>
                  <a:pt x="1242000" y="1545712"/>
                </a:cubicBezTo>
                <a:cubicBezTo>
                  <a:pt x="1242000" y="1391666"/>
                  <a:pt x="1334148" y="1259142"/>
                  <a:pt x="1466584" y="1200827"/>
                </a:cubicBezTo>
                <a:lnTo>
                  <a:pt x="1372109" y="754363"/>
                </a:lnTo>
                <a:cubicBezTo>
                  <a:pt x="1366762" y="755885"/>
                  <a:pt x="1361331" y="756000"/>
                  <a:pt x="1355872" y="756000"/>
                </a:cubicBezTo>
                <a:cubicBezTo>
                  <a:pt x="1147108" y="756000"/>
                  <a:pt x="977872" y="586764"/>
                  <a:pt x="977872" y="378000"/>
                </a:cubicBezTo>
                <a:cubicBezTo>
                  <a:pt x="977872" y="169236"/>
                  <a:pt x="1147108" y="0"/>
                  <a:pt x="135587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8" name="Block Arc 20"/>
          <p:cNvSpPr>
            <a:spLocks noChangeAspect="1"/>
          </p:cNvSpPr>
          <p:nvPr/>
        </p:nvSpPr>
        <p:spPr>
          <a:xfrm rot="10800000">
            <a:off x="5298601" y="4674968"/>
            <a:ext cx="488619" cy="529812"/>
          </a:xfrm>
          <a:custGeom>
            <a:avLst/>
            <a:gdLst/>
            <a:ahLst/>
            <a:cxnLst/>
            <a:rect l="l" t="t" r="r" b="b"/>
            <a:pathLst>
              <a:path w="2958558" h="3207983">
                <a:moveTo>
                  <a:pt x="376920" y="2960896"/>
                </a:moveTo>
                <a:cubicBezTo>
                  <a:pt x="266613" y="2960896"/>
                  <a:pt x="177192" y="2871475"/>
                  <a:pt x="177192" y="2761168"/>
                </a:cubicBezTo>
                <a:cubicBezTo>
                  <a:pt x="177192" y="2650861"/>
                  <a:pt x="266613" y="2561440"/>
                  <a:pt x="376920" y="2561440"/>
                </a:cubicBezTo>
                <a:cubicBezTo>
                  <a:pt x="487227" y="2561440"/>
                  <a:pt x="576648" y="2650861"/>
                  <a:pt x="576648" y="2761168"/>
                </a:cubicBezTo>
                <a:cubicBezTo>
                  <a:pt x="576648" y="2871475"/>
                  <a:pt x="487227" y="2960896"/>
                  <a:pt x="376920" y="2960896"/>
                </a:cubicBezTo>
                <a:close/>
                <a:moveTo>
                  <a:pt x="376921" y="3072323"/>
                </a:moveTo>
                <a:cubicBezTo>
                  <a:pt x="539434" y="3072323"/>
                  <a:pt x="671176" y="2940581"/>
                  <a:pt x="671176" y="2778068"/>
                </a:cubicBezTo>
                <a:cubicBezTo>
                  <a:pt x="671176" y="2615555"/>
                  <a:pt x="539434" y="2483813"/>
                  <a:pt x="376921" y="2483813"/>
                </a:cubicBezTo>
                <a:cubicBezTo>
                  <a:pt x="214408" y="2483813"/>
                  <a:pt x="82666" y="2615555"/>
                  <a:pt x="82666" y="2778068"/>
                </a:cubicBezTo>
                <a:cubicBezTo>
                  <a:pt x="82666" y="2940581"/>
                  <a:pt x="214408" y="3072323"/>
                  <a:pt x="376921" y="3072323"/>
                </a:cubicBezTo>
                <a:close/>
                <a:moveTo>
                  <a:pt x="2379939" y="3207575"/>
                </a:moveTo>
                <a:cubicBezTo>
                  <a:pt x="2342159" y="3210380"/>
                  <a:pt x="2303308" y="3198772"/>
                  <a:pt x="2272342" y="3172087"/>
                </a:cubicBezTo>
                <a:cubicBezTo>
                  <a:pt x="2210411" y="3118717"/>
                  <a:pt x="2203469" y="3025247"/>
                  <a:pt x="2256839" y="2963315"/>
                </a:cubicBezTo>
                <a:cubicBezTo>
                  <a:pt x="2292137" y="2922355"/>
                  <a:pt x="2344975" y="2905450"/>
                  <a:pt x="2394194" y="2916618"/>
                </a:cubicBezTo>
                <a:lnTo>
                  <a:pt x="2482323" y="2842744"/>
                </a:lnTo>
                <a:lnTo>
                  <a:pt x="2486558" y="2847797"/>
                </a:lnTo>
                <a:cubicBezTo>
                  <a:pt x="2638916" y="2767056"/>
                  <a:pt x="2628462" y="2744879"/>
                  <a:pt x="2689889" y="2690172"/>
                </a:cubicBezTo>
                <a:cubicBezTo>
                  <a:pt x="2722819" y="2655246"/>
                  <a:pt x="2732363" y="2657367"/>
                  <a:pt x="2726376" y="2568558"/>
                </a:cubicBezTo>
                <a:lnTo>
                  <a:pt x="2730335" y="2568172"/>
                </a:lnTo>
                <a:lnTo>
                  <a:pt x="2726098" y="2568172"/>
                </a:lnTo>
                <a:lnTo>
                  <a:pt x="2726098" y="2140027"/>
                </a:lnTo>
                <a:lnTo>
                  <a:pt x="2686068" y="2140105"/>
                </a:lnTo>
                <a:cubicBezTo>
                  <a:pt x="2685662" y="1932305"/>
                  <a:pt x="2574529" y="1740506"/>
                  <a:pt x="2394530" y="1636956"/>
                </a:cubicBezTo>
                <a:cubicBezTo>
                  <a:pt x="2214320" y="1533284"/>
                  <a:pt x="1992511" y="1533845"/>
                  <a:pt x="1812826" y="1638426"/>
                </a:cubicBezTo>
                <a:cubicBezTo>
                  <a:pt x="1633353" y="1742884"/>
                  <a:pt x="1523189" y="1935240"/>
                  <a:pt x="1523830" y="2143038"/>
                </a:cubicBezTo>
                <a:lnTo>
                  <a:pt x="1483625" y="2143162"/>
                </a:lnTo>
                <a:lnTo>
                  <a:pt x="1483625" y="2568172"/>
                </a:lnTo>
                <a:lnTo>
                  <a:pt x="1479388" y="2568172"/>
                </a:lnTo>
                <a:lnTo>
                  <a:pt x="1483347" y="2568558"/>
                </a:lnTo>
                <a:cubicBezTo>
                  <a:pt x="1477359" y="2657367"/>
                  <a:pt x="1486903" y="2655246"/>
                  <a:pt x="1519833" y="2690172"/>
                </a:cubicBezTo>
                <a:cubicBezTo>
                  <a:pt x="1581261" y="2744879"/>
                  <a:pt x="1570806" y="2767057"/>
                  <a:pt x="1723166" y="2847797"/>
                </a:cubicBezTo>
                <a:lnTo>
                  <a:pt x="1727402" y="2842744"/>
                </a:lnTo>
                <a:lnTo>
                  <a:pt x="1815530" y="2916618"/>
                </a:lnTo>
                <a:cubicBezTo>
                  <a:pt x="1864749" y="2905450"/>
                  <a:pt x="1917587" y="2922356"/>
                  <a:pt x="1952884" y="2963315"/>
                </a:cubicBezTo>
                <a:cubicBezTo>
                  <a:pt x="2006254" y="3025247"/>
                  <a:pt x="1999313" y="3118717"/>
                  <a:pt x="1937381" y="3172087"/>
                </a:cubicBezTo>
                <a:cubicBezTo>
                  <a:pt x="1906416" y="3198772"/>
                  <a:pt x="1867565" y="3210380"/>
                  <a:pt x="1829785" y="3207575"/>
                </a:cubicBezTo>
                <a:cubicBezTo>
                  <a:pt x="1792004" y="3204769"/>
                  <a:pt x="1755294" y="3187551"/>
                  <a:pt x="1728609" y="3156586"/>
                </a:cubicBezTo>
                <a:cubicBezTo>
                  <a:pt x="1704170" y="3128225"/>
                  <a:pt x="1692377" y="3093251"/>
                  <a:pt x="1694258" y="3058558"/>
                </a:cubicBezTo>
                <a:lnTo>
                  <a:pt x="1607474" y="2985811"/>
                </a:lnTo>
                <a:lnTo>
                  <a:pt x="1609754" y="2983092"/>
                </a:lnTo>
                <a:cubicBezTo>
                  <a:pt x="1505378" y="2914609"/>
                  <a:pt x="1454899" y="2874388"/>
                  <a:pt x="1372959" y="2808609"/>
                </a:cubicBezTo>
                <a:cubicBezTo>
                  <a:pt x="1301402" y="2768123"/>
                  <a:pt x="1295976" y="2652344"/>
                  <a:pt x="1300245" y="2568172"/>
                </a:cubicBezTo>
                <a:lnTo>
                  <a:pt x="1296941" y="2568172"/>
                </a:lnTo>
                <a:lnTo>
                  <a:pt x="1296941" y="2143739"/>
                </a:lnTo>
                <a:lnTo>
                  <a:pt x="1251342" y="2143880"/>
                </a:lnTo>
                <a:cubicBezTo>
                  <a:pt x="1250400" y="1838694"/>
                  <a:pt x="1412261" y="1556194"/>
                  <a:pt x="1675942" y="1402813"/>
                </a:cubicBezTo>
                <a:cubicBezTo>
                  <a:pt x="1778114" y="1343381"/>
                  <a:pt x="1889554" y="1306836"/>
                  <a:pt x="2003205" y="1293823"/>
                </a:cubicBezTo>
                <a:lnTo>
                  <a:pt x="2003205" y="878785"/>
                </a:lnTo>
                <a:lnTo>
                  <a:pt x="1998176" y="878621"/>
                </a:lnTo>
                <a:cubicBezTo>
                  <a:pt x="2009560" y="630102"/>
                  <a:pt x="1847671" y="398939"/>
                  <a:pt x="1584243" y="287563"/>
                </a:cubicBezTo>
                <a:cubicBezTo>
                  <a:pt x="1373323" y="198386"/>
                  <a:pt x="1125012" y="198092"/>
                  <a:pt x="913796" y="286769"/>
                </a:cubicBezTo>
                <a:cubicBezTo>
                  <a:pt x="650203" y="397436"/>
                  <a:pt x="487575" y="627955"/>
                  <a:pt x="497878" y="876315"/>
                </a:cubicBezTo>
                <a:lnTo>
                  <a:pt x="492947" y="876461"/>
                </a:lnTo>
                <a:lnTo>
                  <a:pt x="492947" y="2424958"/>
                </a:lnTo>
                <a:cubicBezTo>
                  <a:pt x="646520" y="2471832"/>
                  <a:pt x="757382" y="2615059"/>
                  <a:pt x="757382" y="2784179"/>
                </a:cubicBezTo>
                <a:cubicBezTo>
                  <a:pt x="757382" y="2993324"/>
                  <a:pt x="587836" y="3162870"/>
                  <a:pt x="378691" y="3162870"/>
                </a:cubicBezTo>
                <a:cubicBezTo>
                  <a:pt x="169546" y="3162870"/>
                  <a:pt x="0" y="2993324"/>
                  <a:pt x="0" y="2784179"/>
                </a:cubicBezTo>
                <a:cubicBezTo>
                  <a:pt x="0" y="2610447"/>
                  <a:pt x="116991" y="2464039"/>
                  <a:pt x="276947" y="2421074"/>
                </a:cubicBezTo>
                <a:lnTo>
                  <a:pt x="276947" y="783746"/>
                </a:lnTo>
                <a:lnTo>
                  <a:pt x="281758" y="783746"/>
                </a:lnTo>
                <a:cubicBezTo>
                  <a:pt x="307533" y="493124"/>
                  <a:pt x="502412" y="231983"/>
                  <a:pt x="801266" y="95774"/>
                </a:cubicBezTo>
                <a:cubicBezTo>
                  <a:pt x="1082323" y="-32324"/>
                  <a:pt x="1416727" y="-31901"/>
                  <a:pt x="1697364" y="96907"/>
                </a:cubicBezTo>
                <a:cubicBezTo>
                  <a:pt x="1994951" y="233494"/>
                  <a:pt x="2188714" y="494056"/>
                  <a:pt x="2214549" y="783746"/>
                </a:cubicBezTo>
                <a:lnTo>
                  <a:pt x="2219205" y="783746"/>
                </a:lnTo>
                <a:lnTo>
                  <a:pt x="2219205" y="1295162"/>
                </a:lnTo>
                <a:cubicBezTo>
                  <a:pt x="2327099" y="1309357"/>
                  <a:pt x="2432799" y="1344641"/>
                  <a:pt x="2530224" y="1400656"/>
                </a:cubicBezTo>
                <a:cubicBezTo>
                  <a:pt x="2794677" y="1552703"/>
                  <a:pt x="2957961" y="1834385"/>
                  <a:pt x="2958558" y="2139573"/>
                </a:cubicBezTo>
                <a:lnTo>
                  <a:pt x="2912782" y="2139663"/>
                </a:lnTo>
                <a:lnTo>
                  <a:pt x="2912782" y="2568172"/>
                </a:lnTo>
                <a:lnTo>
                  <a:pt x="2909478" y="2568172"/>
                </a:lnTo>
                <a:cubicBezTo>
                  <a:pt x="2913747" y="2652344"/>
                  <a:pt x="2908320" y="2768123"/>
                  <a:pt x="2836763" y="2808609"/>
                </a:cubicBezTo>
                <a:cubicBezTo>
                  <a:pt x="2754824" y="2874388"/>
                  <a:pt x="2704345" y="2914609"/>
                  <a:pt x="2599970" y="2983091"/>
                </a:cubicBezTo>
                <a:lnTo>
                  <a:pt x="2602250" y="2985811"/>
                </a:lnTo>
                <a:lnTo>
                  <a:pt x="2515466" y="3058559"/>
                </a:lnTo>
                <a:cubicBezTo>
                  <a:pt x="2517346" y="3093252"/>
                  <a:pt x="2505554" y="3128225"/>
                  <a:pt x="2481114" y="3156586"/>
                </a:cubicBezTo>
                <a:cubicBezTo>
                  <a:pt x="2454429" y="3187551"/>
                  <a:pt x="2417719" y="3204769"/>
                  <a:pt x="2379939" y="32075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89" name="Block Arc 11"/>
          <p:cNvSpPr/>
          <p:nvPr/>
        </p:nvSpPr>
        <p:spPr>
          <a:xfrm rot="10800000">
            <a:off x="8710309" y="4659312"/>
            <a:ext cx="320105" cy="520850"/>
          </a:xfrm>
          <a:custGeom>
            <a:avLst/>
            <a:gdLst/>
            <a:ahLst/>
            <a:cxnLst/>
            <a:rect l="l" t="t" r="r" b="b"/>
            <a:pathLst>
              <a:path w="3636337" h="7138182">
                <a:moveTo>
                  <a:pt x="1563551" y="3029061"/>
                </a:moveTo>
                <a:lnTo>
                  <a:pt x="1563551" y="1171769"/>
                </a:lnTo>
                <a:cubicBezTo>
                  <a:pt x="1444523" y="1201084"/>
                  <a:pt x="1330799" y="1254073"/>
                  <a:pt x="1228219" y="1328453"/>
                </a:cubicBezTo>
                <a:cubicBezTo>
                  <a:pt x="927220" y="1546705"/>
                  <a:pt x="771440" y="1913395"/>
                  <a:pt x="823311" y="2281559"/>
                </a:cubicBezTo>
                <a:cubicBezTo>
                  <a:pt x="886035" y="2761950"/>
                  <a:pt x="1181988" y="2923981"/>
                  <a:pt x="1563551" y="3029061"/>
                </a:cubicBezTo>
                <a:close/>
                <a:moveTo>
                  <a:pt x="2056123" y="5971053"/>
                </a:moveTo>
                <a:cubicBezTo>
                  <a:pt x="2180706" y="5941789"/>
                  <a:pt x="2300029" y="5887431"/>
                  <a:pt x="2407191" y="5809729"/>
                </a:cubicBezTo>
                <a:cubicBezTo>
                  <a:pt x="2708190" y="5591477"/>
                  <a:pt x="2863970" y="5224787"/>
                  <a:pt x="2812099" y="4856623"/>
                </a:cubicBezTo>
                <a:cubicBezTo>
                  <a:pt x="2712300" y="4365494"/>
                  <a:pt x="2419393" y="4148018"/>
                  <a:pt x="2056123" y="4007016"/>
                </a:cubicBezTo>
                <a:close/>
                <a:moveTo>
                  <a:pt x="2056123" y="7138182"/>
                </a:moveTo>
                <a:lnTo>
                  <a:pt x="1563551" y="7138182"/>
                </a:lnTo>
                <a:lnTo>
                  <a:pt x="1563551" y="6796553"/>
                </a:lnTo>
                <a:cubicBezTo>
                  <a:pt x="1376287" y="6771102"/>
                  <a:pt x="1191751" y="6715291"/>
                  <a:pt x="1016794" y="6629471"/>
                </a:cubicBezTo>
                <a:cubicBezTo>
                  <a:pt x="412303" y="6332946"/>
                  <a:pt x="21102" y="5726704"/>
                  <a:pt x="0" y="5053734"/>
                </a:cubicBezTo>
                <a:lnTo>
                  <a:pt x="813973" y="5028205"/>
                </a:lnTo>
                <a:cubicBezTo>
                  <a:pt x="825624" y="5399818"/>
                  <a:pt x="1041643" y="5734588"/>
                  <a:pt x="1375441" y="5898325"/>
                </a:cubicBezTo>
                <a:cubicBezTo>
                  <a:pt x="1436179" y="5928119"/>
                  <a:pt x="1499008" y="5951362"/>
                  <a:pt x="1563551" y="5965918"/>
                </a:cubicBezTo>
                <a:lnTo>
                  <a:pt x="1563551" y="3847635"/>
                </a:lnTo>
                <a:cubicBezTo>
                  <a:pt x="920238" y="3662345"/>
                  <a:pt x="233045" y="3450393"/>
                  <a:pt x="16852" y="2382091"/>
                </a:cubicBezTo>
                <a:cubicBezTo>
                  <a:pt x="-73403" y="1719933"/>
                  <a:pt x="208577" y="1061859"/>
                  <a:pt x="750173" y="669157"/>
                </a:cubicBezTo>
                <a:cubicBezTo>
                  <a:pt x="994931" y="491686"/>
                  <a:pt x="1274723" y="381458"/>
                  <a:pt x="1563551" y="341319"/>
                </a:cubicBezTo>
                <a:lnTo>
                  <a:pt x="1563551" y="0"/>
                </a:lnTo>
                <a:lnTo>
                  <a:pt x="2056123" y="0"/>
                </a:lnTo>
                <a:lnTo>
                  <a:pt x="2056123" y="339268"/>
                </a:lnTo>
                <a:cubicBezTo>
                  <a:pt x="2248752" y="363969"/>
                  <a:pt x="2438747" y="420481"/>
                  <a:pt x="2618616" y="508711"/>
                </a:cubicBezTo>
                <a:cubicBezTo>
                  <a:pt x="3223107" y="805237"/>
                  <a:pt x="3614308" y="1411478"/>
                  <a:pt x="3635410" y="2084448"/>
                </a:cubicBezTo>
                <a:lnTo>
                  <a:pt x="2821437" y="2109978"/>
                </a:lnTo>
                <a:cubicBezTo>
                  <a:pt x="2809786" y="1738364"/>
                  <a:pt x="2593767" y="1403594"/>
                  <a:pt x="2259969" y="1239857"/>
                </a:cubicBezTo>
                <a:cubicBezTo>
                  <a:pt x="2194243" y="1207617"/>
                  <a:pt x="2126069" y="1183046"/>
                  <a:pt x="2056123" y="1168235"/>
                </a:cubicBezTo>
                <a:lnTo>
                  <a:pt x="2056123" y="3150890"/>
                </a:lnTo>
                <a:cubicBezTo>
                  <a:pt x="2675271" y="3303511"/>
                  <a:pt x="3347939" y="3564428"/>
                  <a:pt x="3618512" y="4743007"/>
                </a:cubicBezTo>
                <a:cubicBezTo>
                  <a:pt x="3712448" y="5409725"/>
                  <a:pt x="3430336" y="6073786"/>
                  <a:pt x="2885237" y="6469025"/>
                </a:cubicBezTo>
                <a:cubicBezTo>
                  <a:pt x="2636047" y="6649712"/>
                  <a:pt x="2350538" y="6760700"/>
                  <a:pt x="2056123" y="679874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0" name="Rectangle 21"/>
          <p:cNvSpPr/>
          <p:nvPr/>
        </p:nvSpPr>
        <p:spPr>
          <a:xfrm>
            <a:off x="6977936" y="4798176"/>
            <a:ext cx="505898" cy="283399"/>
          </a:xfrm>
          <a:custGeom>
            <a:avLst/>
            <a:gdLst/>
            <a:ahLst/>
            <a:cxnLst/>
            <a:rect l="l" t="t" r="r" b="b"/>
            <a:pathLst>
              <a:path w="4560938" h="2554996">
                <a:moveTo>
                  <a:pt x="2315585" y="1351978"/>
                </a:moveTo>
                <a:lnTo>
                  <a:pt x="2315585" y="1608128"/>
                </a:lnTo>
                <a:cubicBezTo>
                  <a:pt x="2332000" y="1604085"/>
                  <a:pt x="2347685" y="1596777"/>
                  <a:pt x="2361832" y="1586519"/>
                </a:cubicBezTo>
                <a:cubicBezTo>
                  <a:pt x="2403345" y="1556419"/>
                  <a:pt x="2424829" y="1505846"/>
                  <a:pt x="2417675" y="1455070"/>
                </a:cubicBezTo>
                <a:cubicBezTo>
                  <a:pt x="2409025" y="1388817"/>
                  <a:pt x="2368208" y="1366470"/>
                  <a:pt x="2315585" y="1351978"/>
                </a:cubicBezTo>
                <a:close/>
                <a:moveTo>
                  <a:pt x="3612086" y="989467"/>
                </a:moveTo>
                <a:cubicBezTo>
                  <a:pt x="3453010" y="989467"/>
                  <a:pt x="3324054" y="1118423"/>
                  <a:pt x="3324054" y="1277499"/>
                </a:cubicBezTo>
                <a:cubicBezTo>
                  <a:pt x="3324054" y="1436575"/>
                  <a:pt x="3453010" y="1565531"/>
                  <a:pt x="3612086" y="1565531"/>
                </a:cubicBezTo>
                <a:cubicBezTo>
                  <a:pt x="3771162" y="1565531"/>
                  <a:pt x="3900118" y="1436575"/>
                  <a:pt x="3900118" y="1277499"/>
                </a:cubicBezTo>
                <a:cubicBezTo>
                  <a:pt x="3900118" y="1118423"/>
                  <a:pt x="3771162" y="989467"/>
                  <a:pt x="3612086" y="989467"/>
                </a:cubicBezTo>
                <a:close/>
                <a:moveTo>
                  <a:pt x="948854" y="989467"/>
                </a:moveTo>
                <a:cubicBezTo>
                  <a:pt x="789778" y="989467"/>
                  <a:pt x="660822" y="1118423"/>
                  <a:pt x="660822" y="1277499"/>
                </a:cubicBezTo>
                <a:cubicBezTo>
                  <a:pt x="660822" y="1436575"/>
                  <a:pt x="789778" y="1565531"/>
                  <a:pt x="948854" y="1565531"/>
                </a:cubicBezTo>
                <a:cubicBezTo>
                  <a:pt x="1107930" y="1565531"/>
                  <a:pt x="1236886" y="1436575"/>
                  <a:pt x="1236886" y="1277499"/>
                </a:cubicBezTo>
                <a:cubicBezTo>
                  <a:pt x="1236886" y="1118423"/>
                  <a:pt x="1107930" y="989467"/>
                  <a:pt x="948854" y="989467"/>
                </a:cubicBezTo>
                <a:close/>
                <a:moveTo>
                  <a:pt x="2247651" y="946230"/>
                </a:moveTo>
                <a:cubicBezTo>
                  <a:pt x="2230469" y="950266"/>
                  <a:pt x="2214012" y="957763"/>
                  <a:pt x="2199233" y="968479"/>
                </a:cubicBezTo>
                <a:cubicBezTo>
                  <a:pt x="2157721" y="998579"/>
                  <a:pt x="2136236" y="1049152"/>
                  <a:pt x="2143390" y="1099928"/>
                </a:cubicBezTo>
                <a:cubicBezTo>
                  <a:pt x="2157154" y="1167662"/>
                  <a:pt x="2197550" y="1197656"/>
                  <a:pt x="2247651" y="1217102"/>
                </a:cubicBezTo>
                <a:close/>
                <a:moveTo>
                  <a:pt x="2247651" y="785264"/>
                </a:moveTo>
                <a:lnTo>
                  <a:pt x="2315585" y="785264"/>
                </a:lnTo>
                <a:lnTo>
                  <a:pt x="2315585" y="832380"/>
                </a:lnTo>
                <a:cubicBezTo>
                  <a:pt x="2341411" y="835890"/>
                  <a:pt x="2366862" y="843587"/>
                  <a:pt x="2390991" y="855423"/>
                </a:cubicBezTo>
                <a:cubicBezTo>
                  <a:pt x="2474360" y="896319"/>
                  <a:pt x="2528313" y="979930"/>
                  <a:pt x="2531223" y="1072743"/>
                </a:cubicBezTo>
                <a:lnTo>
                  <a:pt x="2418963" y="1076264"/>
                </a:lnTo>
                <a:cubicBezTo>
                  <a:pt x="2417356" y="1025012"/>
                  <a:pt x="2387564" y="978842"/>
                  <a:pt x="2341528" y="956260"/>
                </a:cubicBezTo>
                <a:cubicBezTo>
                  <a:pt x="2333151" y="952151"/>
                  <a:pt x="2324486" y="948946"/>
                  <a:pt x="2315585" y="946938"/>
                </a:cubicBezTo>
                <a:lnTo>
                  <a:pt x="2315585" y="1239083"/>
                </a:lnTo>
                <a:cubicBezTo>
                  <a:pt x="2404308" y="1264638"/>
                  <a:pt x="2499083" y="1293869"/>
                  <a:pt x="2528899" y="1441205"/>
                </a:cubicBezTo>
                <a:cubicBezTo>
                  <a:pt x="2541347" y="1532528"/>
                  <a:pt x="2502457" y="1623287"/>
                  <a:pt x="2427762" y="1677447"/>
                </a:cubicBezTo>
                <a:cubicBezTo>
                  <a:pt x="2394006" y="1701923"/>
                  <a:pt x="2355419" y="1717125"/>
                  <a:pt x="2315585" y="1722661"/>
                </a:cubicBezTo>
                <a:lnTo>
                  <a:pt x="2315585" y="1769734"/>
                </a:lnTo>
                <a:lnTo>
                  <a:pt x="2247651" y="1769734"/>
                </a:lnTo>
                <a:lnTo>
                  <a:pt x="2247651" y="1722944"/>
                </a:lnTo>
                <a:cubicBezTo>
                  <a:pt x="2221084" y="1719537"/>
                  <a:pt x="2194881" y="1711743"/>
                  <a:pt x="2170074" y="1699575"/>
                </a:cubicBezTo>
                <a:cubicBezTo>
                  <a:pt x="2086705" y="1658679"/>
                  <a:pt x="2032752" y="1575069"/>
                  <a:pt x="2029842" y="1482255"/>
                </a:cubicBezTo>
                <a:lnTo>
                  <a:pt x="2142102" y="1478734"/>
                </a:lnTo>
                <a:cubicBezTo>
                  <a:pt x="2143709" y="1529986"/>
                  <a:pt x="2173501" y="1576156"/>
                  <a:pt x="2219537" y="1598738"/>
                </a:cubicBezTo>
                <a:cubicBezTo>
                  <a:pt x="2228602" y="1603184"/>
                  <a:pt x="2238004" y="1606573"/>
                  <a:pt x="2247651" y="1608616"/>
                </a:cubicBezTo>
                <a:lnTo>
                  <a:pt x="2247651" y="1335176"/>
                </a:lnTo>
                <a:cubicBezTo>
                  <a:pt x="2162261" y="1314127"/>
                  <a:pt x="2069489" y="1278142"/>
                  <a:pt x="2032173" y="1115597"/>
                </a:cubicBezTo>
                <a:cubicBezTo>
                  <a:pt x="2019217" y="1023646"/>
                  <a:pt x="2058125" y="932061"/>
                  <a:pt x="2133303" y="877552"/>
                </a:cubicBezTo>
                <a:cubicBezTo>
                  <a:pt x="2167670" y="852632"/>
                  <a:pt x="2207046" y="837325"/>
                  <a:pt x="2247651" y="832077"/>
                </a:cubicBezTo>
                <a:close/>
                <a:moveTo>
                  <a:pt x="2280470" y="617534"/>
                </a:moveTo>
                <a:cubicBezTo>
                  <a:pt x="1915981" y="617534"/>
                  <a:pt x="1620504" y="913011"/>
                  <a:pt x="1620504" y="1277500"/>
                </a:cubicBezTo>
                <a:cubicBezTo>
                  <a:pt x="1620504" y="1641989"/>
                  <a:pt x="1915981" y="1937466"/>
                  <a:pt x="2280470" y="1937466"/>
                </a:cubicBezTo>
                <a:cubicBezTo>
                  <a:pt x="2644959" y="1937466"/>
                  <a:pt x="2940436" y="1641989"/>
                  <a:pt x="2940436" y="1277500"/>
                </a:cubicBezTo>
                <a:cubicBezTo>
                  <a:pt x="2940436" y="913011"/>
                  <a:pt x="2644959" y="617534"/>
                  <a:pt x="2280470" y="617534"/>
                </a:cubicBezTo>
                <a:close/>
                <a:moveTo>
                  <a:pt x="284505" y="265281"/>
                </a:moveTo>
                <a:lnTo>
                  <a:pt x="4276434" y="265281"/>
                </a:lnTo>
                <a:lnTo>
                  <a:pt x="4276434" y="2289716"/>
                </a:lnTo>
                <a:lnTo>
                  <a:pt x="284505" y="2289716"/>
                </a:lnTo>
                <a:close/>
                <a:moveTo>
                  <a:pt x="180344" y="148161"/>
                </a:moveTo>
                <a:lnTo>
                  <a:pt x="180344" y="2406836"/>
                </a:lnTo>
                <a:lnTo>
                  <a:pt x="4380595" y="2406836"/>
                </a:lnTo>
                <a:lnTo>
                  <a:pt x="4380595" y="148161"/>
                </a:lnTo>
                <a:close/>
                <a:moveTo>
                  <a:pt x="0" y="0"/>
                </a:moveTo>
                <a:lnTo>
                  <a:pt x="4560938" y="0"/>
                </a:lnTo>
                <a:lnTo>
                  <a:pt x="4560938" y="2554996"/>
                </a:lnTo>
                <a:lnTo>
                  <a:pt x="0" y="255499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1" name="Round Same Side Corner Rectangle 8"/>
          <p:cNvSpPr/>
          <p:nvPr/>
        </p:nvSpPr>
        <p:spPr>
          <a:xfrm>
            <a:off x="11061660" y="4700090"/>
            <a:ext cx="522441" cy="523242"/>
          </a:xfrm>
          <a:custGeom>
            <a:avLst/>
            <a:gdLst/>
            <a:ahLst/>
            <a:cxnLst/>
            <a:rect l="l" t="t" r="r" b="b"/>
            <a:pathLst>
              <a:path w="3197597" h="3202496">
                <a:moveTo>
                  <a:pt x="601421" y="1611393"/>
                </a:moveTo>
                <a:lnTo>
                  <a:pt x="2596176" y="1611393"/>
                </a:lnTo>
                <a:cubicBezTo>
                  <a:pt x="2928331" y="1611393"/>
                  <a:pt x="3197594" y="1880656"/>
                  <a:pt x="3197594" y="2212811"/>
                </a:cubicBezTo>
                <a:lnTo>
                  <a:pt x="3197594" y="2776360"/>
                </a:lnTo>
                <a:lnTo>
                  <a:pt x="3197597" y="2776360"/>
                </a:lnTo>
                <a:lnTo>
                  <a:pt x="3197597" y="2914824"/>
                </a:lnTo>
                <a:lnTo>
                  <a:pt x="3197198" y="2914824"/>
                </a:lnTo>
                <a:lnTo>
                  <a:pt x="3197198" y="3202496"/>
                </a:lnTo>
                <a:lnTo>
                  <a:pt x="398" y="3202496"/>
                </a:lnTo>
                <a:lnTo>
                  <a:pt x="398" y="2914824"/>
                </a:lnTo>
                <a:lnTo>
                  <a:pt x="0" y="2914824"/>
                </a:lnTo>
                <a:lnTo>
                  <a:pt x="0" y="2212811"/>
                </a:lnTo>
                <a:cubicBezTo>
                  <a:pt x="0" y="1880656"/>
                  <a:pt x="269266" y="1611393"/>
                  <a:pt x="601421" y="1611393"/>
                </a:cubicBezTo>
                <a:close/>
                <a:moveTo>
                  <a:pt x="1598801" y="0"/>
                </a:moveTo>
                <a:cubicBezTo>
                  <a:pt x="1998649" y="0"/>
                  <a:pt x="2322791" y="324142"/>
                  <a:pt x="2322791" y="723993"/>
                </a:cubicBezTo>
                <a:cubicBezTo>
                  <a:pt x="2322791" y="1123843"/>
                  <a:pt x="1998649" y="1447985"/>
                  <a:pt x="1598801" y="1447985"/>
                </a:cubicBezTo>
                <a:cubicBezTo>
                  <a:pt x="1198951" y="1447985"/>
                  <a:pt x="874809" y="1123843"/>
                  <a:pt x="874809" y="723993"/>
                </a:cubicBezTo>
                <a:cubicBezTo>
                  <a:pt x="874809" y="324142"/>
                  <a:pt x="1198951" y="0"/>
                  <a:pt x="159880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2" name="Rounded Rectangle 51"/>
          <p:cNvSpPr/>
          <p:nvPr/>
        </p:nvSpPr>
        <p:spPr>
          <a:xfrm rot="16200000" flipH="1">
            <a:off x="9442736" y="5628226"/>
            <a:ext cx="541566" cy="510026"/>
          </a:xfrm>
          <a:custGeom>
            <a:avLst/>
            <a:gdLst/>
            <a:ahLst/>
            <a:cxnLst/>
            <a:rect l="l" t="t" r="r" b="b"/>
            <a:pathLst>
              <a:path w="2928608" h="2758049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3" name="Isosceles Triangle 5"/>
          <p:cNvSpPr>
            <a:spLocks noChangeAspect="1"/>
          </p:cNvSpPr>
          <p:nvPr/>
        </p:nvSpPr>
        <p:spPr>
          <a:xfrm>
            <a:off x="7895083" y="4737985"/>
            <a:ext cx="404220" cy="403783"/>
          </a:xfrm>
          <a:custGeom>
            <a:avLst/>
            <a:gdLst/>
            <a:ahLst/>
            <a:cxnLst/>
            <a:rect l="l" t="t" r="r" b="b"/>
            <a:pathLst>
              <a:path w="3229104" h="3225610">
                <a:moveTo>
                  <a:pt x="2311104" y="907633"/>
                </a:moveTo>
                <a:lnTo>
                  <a:pt x="3229104" y="907633"/>
                </a:lnTo>
                <a:lnTo>
                  <a:pt x="1769979" y="3097491"/>
                </a:lnTo>
                <a:close/>
                <a:moveTo>
                  <a:pt x="823" y="907633"/>
                </a:moveTo>
                <a:lnTo>
                  <a:pt x="918823" y="907633"/>
                </a:lnTo>
                <a:lnTo>
                  <a:pt x="1498048" y="3135591"/>
                </a:lnTo>
                <a:close/>
                <a:moveTo>
                  <a:pt x="1036980" y="907632"/>
                </a:moveTo>
                <a:lnTo>
                  <a:pt x="2192122" y="907632"/>
                </a:lnTo>
                <a:lnTo>
                  <a:pt x="1614551" y="3225610"/>
                </a:lnTo>
                <a:close/>
                <a:moveTo>
                  <a:pt x="2769693" y="0"/>
                </a:moveTo>
                <a:lnTo>
                  <a:pt x="3229104" y="792088"/>
                </a:lnTo>
                <a:lnTo>
                  <a:pt x="2310282" y="792088"/>
                </a:lnTo>
                <a:close/>
                <a:moveTo>
                  <a:pt x="1732713" y="0"/>
                </a:moveTo>
                <a:lnTo>
                  <a:pt x="2651535" y="0"/>
                </a:lnTo>
                <a:lnTo>
                  <a:pt x="2192124" y="792088"/>
                </a:lnTo>
                <a:close/>
                <a:moveTo>
                  <a:pt x="1614553" y="0"/>
                </a:moveTo>
                <a:lnTo>
                  <a:pt x="2073964" y="792088"/>
                </a:lnTo>
                <a:lnTo>
                  <a:pt x="1155142" y="792088"/>
                </a:lnTo>
                <a:close/>
                <a:moveTo>
                  <a:pt x="577571" y="0"/>
                </a:moveTo>
                <a:lnTo>
                  <a:pt x="1496393" y="0"/>
                </a:lnTo>
                <a:lnTo>
                  <a:pt x="1036982" y="792088"/>
                </a:lnTo>
                <a:close/>
                <a:moveTo>
                  <a:pt x="459411" y="0"/>
                </a:moveTo>
                <a:lnTo>
                  <a:pt x="918822" y="792088"/>
                </a:lnTo>
                <a:lnTo>
                  <a:pt x="0" y="7920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4" name="Trapezoid 22"/>
          <p:cNvSpPr>
            <a:spLocks noChangeAspect="1"/>
          </p:cNvSpPr>
          <p:nvPr/>
        </p:nvSpPr>
        <p:spPr>
          <a:xfrm>
            <a:off x="9438721" y="4805113"/>
            <a:ext cx="529812" cy="269525"/>
          </a:xfrm>
          <a:custGeom>
            <a:avLst/>
            <a:gdLst/>
            <a:ahLst/>
            <a:cxnLst/>
            <a:rect l="l" t="t" r="r" b="b"/>
            <a:pathLst>
              <a:path w="3261500" h="1659188">
                <a:moveTo>
                  <a:pt x="121102" y="1436888"/>
                </a:moveTo>
                <a:lnTo>
                  <a:pt x="3045452" y="1436888"/>
                </a:lnTo>
                <a:cubicBezTo>
                  <a:pt x="3001437" y="1508238"/>
                  <a:pt x="2956882" y="1580993"/>
                  <a:pt x="2918729" y="1659188"/>
                </a:cubicBezTo>
                <a:lnTo>
                  <a:pt x="202648" y="1659188"/>
                </a:lnTo>
                <a:cubicBezTo>
                  <a:pt x="188127" y="1585004"/>
                  <a:pt x="156049" y="1510828"/>
                  <a:pt x="121102" y="1436888"/>
                </a:cubicBezTo>
                <a:close/>
                <a:moveTo>
                  <a:pt x="2814967" y="1119413"/>
                </a:moveTo>
                <a:lnTo>
                  <a:pt x="2814967" y="1227413"/>
                </a:lnTo>
                <a:lnTo>
                  <a:pt x="2922967" y="1227413"/>
                </a:lnTo>
                <a:lnTo>
                  <a:pt x="2922967" y="1119413"/>
                </a:lnTo>
                <a:close/>
                <a:moveTo>
                  <a:pt x="2600074" y="1119413"/>
                </a:moveTo>
                <a:lnTo>
                  <a:pt x="2600074" y="1227413"/>
                </a:lnTo>
                <a:lnTo>
                  <a:pt x="2708074" y="1227413"/>
                </a:lnTo>
                <a:lnTo>
                  <a:pt x="2708074" y="1119413"/>
                </a:lnTo>
                <a:close/>
                <a:moveTo>
                  <a:pt x="2385182" y="1119413"/>
                </a:moveTo>
                <a:lnTo>
                  <a:pt x="2385182" y="1227413"/>
                </a:lnTo>
                <a:lnTo>
                  <a:pt x="2493182" y="1227413"/>
                </a:lnTo>
                <a:lnTo>
                  <a:pt x="2493182" y="1119413"/>
                </a:lnTo>
                <a:close/>
                <a:moveTo>
                  <a:pt x="1716569" y="1119413"/>
                </a:moveTo>
                <a:lnTo>
                  <a:pt x="1716569" y="1227413"/>
                </a:lnTo>
                <a:lnTo>
                  <a:pt x="1824569" y="1227413"/>
                </a:lnTo>
                <a:lnTo>
                  <a:pt x="1824569" y="1119413"/>
                </a:lnTo>
                <a:close/>
                <a:moveTo>
                  <a:pt x="1501676" y="1119413"/>
                </a:moveTo>
                <a:lnTo>
                  <a:pt x="1501676" y="1227413"/>
                </a:lnTo>
                <a:lnTo>
                  <a:pt x="1609676" y="1227413"/>
                </a:lnTo>
                <a:lnTo>
                  <a:pt x="1609676" y="1119413"/>
                </a:lnTo>
                <a:close/>
                <a:moveTo>
                  <a:pt x="1286784" y="1119413"/>
                </a:moveTo>
                <a:lnTo>
                  <a:pt x="1286784" y="1227413"/>
                </a:lnTo>
                <a:lnTo>
                  <a:pt x="1394784" y="1227413"/>
                </a:lnTo>
                <a:lnTo>
                  <a:pt x="1394784" y="1119413"/>
                </a:lnTo>
                <a:close/>
                <a:moveTo>
                  <a:pt x="1071892" y="1119413"/>
                </a:moveTo>
                <a:lnTo>
                  <a:pt x="1071892" y="1227413"/>
                </a:lnTo>
                <a:lnTo>
                  <a:pt x="1179892" y="1227413"/>
                </a:lnTo>
                <a:lnTo>
                  <a:pt x="1179892" y="1119413"/>
                </a:lnTo>
                <a:close/>
                <a:moveTo>
                  <a:pt x="857000" y="1119413"/>
                </a:moveTo>
                <a:lnTo>
                  <a:pt x="857000" y="1227413"/>
                </a:lnTo>
                <a:lnTo>
                  <a:pt x="965000" y="1227413"/>
                </a:lnTo>
                <a:lnTo>
                  <a:pt x="965000" y="1119413"/>
                </a:lnTo>
                <a:close/>
                <a:moveTo>
                  <a:pt x="642108" y="1119413"/>
                </a:moveTo>
                <a:lnTo>
                  <a:pt x="642108" y="1227413"/>
                </a:lnTo>
                <a:lnTo>
                  <a:pt x="750108" y="1227413"/>
                </a:lnTo>
                <a:lnTo>
                  <a:pt x="750108" y="1119413"/>
                </a:lnTo>
                <a:close/>
                <a:moveTo>
                  <a:pt x="427216" y="1119413"/>
                </a:moveTo>
                <a:lnTo>
                  <a:pt x="427216" y="1227413"/>
                </a:lnTo>
                <a:lnTo>
                  <a:pt x="535216" y="1227413"/>
                </a:lnTo>
                <a:lnTo>
                  <a:pt x="535216" y="1119413"/>
                </a:lnTo>
                <a:close/>
                <a:moveTo>
                  <a:pt x="356387" y="794045"/>
                </a:moveTo>
                <a:lnTo>
                  <a:pt x="310667" y="896924"/>
                </a:lnTo>
                <a:lnTo>
                  <a:pt x="2620886" y="908354"/>
                </a:lnTo>
                <a:lnTo>
                  <a:pt x="2540130" y="801665"/>
                </a:lnTo>
                <a:close/>
                <a:moveTo>
                  <a:pt x="382676" y="631248"/>
                </a:moveTo>
                <a:lnTo>
                  <a:pt x="363625" y="730317"/>
                </a:lnTo>
                <a:lnTo>
                  <a:pt x="2492522" y="737937"/>
                </a:lnTo>
                <a:lnTo>
                  <a:pt x="2418771" y="631248"/>
                </a:lnTo>
                <a:close/>
                <a:moveTo>
                  <a:pt x="1756650" y="318899"/>
                </a:moveTo>
                <a:lnTo>
                  <a:pt x="1756650" y="477608"/>
                </a:lnTo>
                <a:lnTo>
                  <a:pt x="1900650" y="477608"/>
                </a:lnTo>
                <a:lnTo>
                  <a:pt x="1900650" y="318899"/>
                </a:lnTo>
                <a:close/>
                <a:moveTo>
                  <a:pt x="1470038" y="318899"/>
                </a:moveTo>
                <a:lnTo>
                  <a:pt x="1470038" y="477608"/>
                </a:lnTo>
                <a:lnTo>
                  <a:pt x="1614038" y="477608"/>
                </a:lnTo>
                <a:lnTo>
                  <a:pt x="1614038" y="318899"/>
                </a:lnTo>
                <a:close/>
                <a:moveTo>
                  <a:pt x="1183427" y="318899"/>
                </a:moveTo>
                <a:lnTo>
                  <a:pt x="1183427" y="477608"/>
                </a:lnTo>
                <a:lnTo>
                  <a:pt x="1327427" y="477608"/>
                </a:lnTo>
                <a:lnTo>
                  <a:pt x="1327427" y="318899"/>
                </a:lnTo>
                <a:close/>
                <a:moveTo>
                  <a:pt x="896816" y="318899"/>
                </a:moveTo>
                <a:lnTo>
                  <a:pt x="896816" y="477608"/>
                </a:lnTo>
                <a:lnTo>
                  <a:pt x="1040816" y="477608"/>
                </a:lnTo>
                <a:lnTo>
                  <a:pt x="1040816" y="318899"/>
                </a:lnTo>
                <a:close/>
                <a:moveTo>
                  <a:pt x="1190618" y="0"/>
                </a:moveTo>
                <a:lnTo>
                  <a:pt x="1271830" y="0"/>
                </a:lnTo>
                <a:lnTo>
                  <a:pt x="1308266" y="193836"/>
                </a:lnTo>
                <a:lnTo>
                  <a:pt x="1977660" y="193836"/>
                </a:lnTo>
                <a:lnTo>
                  <a:pt x="2138144" y="525639"/>
                </a:lnTo>
                <a:lnTo>
                  <a:pt x="2421400" y="525639"/>
                </a:lnTo>
                <a:lnTo>
                  <a:pt x="2750195" y="950920"/>
                </a:lnTo>
                <a:lnTo>
                  <a:pt x="3261500" y="937238"/>
                </a:lnTo>
                <a:cubicBezTo>
                  <a:pt x="3244841" y="1097170"/>
                  <a:pt x="3172191" y="1230845"/>
                  <a:pt x="3089450" y="1364888"/>
                </a:cubicBezTo>
                <a:lnTo>
                  <a:pt x="88044" y="1364888"/>
                </a:lnTo>
                <a:cubicBezTo>
                  <a:pt x="35437" y="1251413"/>
                  <a:pt x="-11245" y="1137942"/>
                  <a:pt x="2399" y="1024450"/>
                </a:cubicBezTo>
                <a:lnTo>
                  <a:pt x="197767" y="1019222"/>
                </a:lnTo>
                <a:lnTo>
                  <a:pt x="321162" y="525639"/>
                </a:lnTo>
                <a:lnTo>
                  <a:pt x="681951" y="525639"/>
                </a:lnTo>
                <a:lnTo>
                  <a:pt x="764901" y="193836"/>
                </a:lnTo>
                <a:lnTo>
                  <a:pt x="930048" y="193836"/>
                </a:lnTo>
                <a:lnTo>
                  <a:pt x="966373" y="588"/>
                </a:lnTo>
                <a:lnTo>
                  <a:pt x="1047585" y="588"/>
                </a:lnTo>
                <a:lnTo>
                  <a:pt x="1083910" y="193836"/>
                </a:lnTo>
                <a:lnTo>
                  <a:pt x="1154183" y="1938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5" name="Rounded Rectangle 20"/>
          <p:cNvSpPr>
            <a:spLocks noChangeAspect="1"/>
          </p:cNvSpPr>
          <p:nvPr/>
        </p:nvSpPr>
        <p:spPr>
          <a:xfrm rot="2160000">
            <a:off x="10296822" y="4674968"/>
            <a:ext cx="491028" cy="529812"/>
          </a:xfrm>
          <a:custGeom>
            <a:avLst/>
            <a:gdLst/>
            <a:ahLst/>
            <a:cxnLst/>
            <a:rect l="l" t="t" r="r" b="b"/>
            <a:pathLst>
              <a:path w="2735240" h="2951283">
                <a:moveTo>
                  <a:pt x="945240" y="943134"/>
                </a:moveTo>
                <a:cubicBezTo>
                  <a:pt x="504657" y="1263236"/>
                  <a:pt x="406988" y="1879894"/>
                  <a:pt x="727090" y="2320477"/>
                </a:cubicBezTo>
                <a:cubicBezTo>
                  <a:pt x="1047193" y="2761060"/>
                  <a:pt x="1663850" y="2858729"/>
                  <a:pt x="2104434" y="2538627"/>
                </a:cubicBezTo>
                <a:cubicBezTo>
                  <a:pt x="2545017" y="2218524"/>
                  <a:pt x="2642686" y="1601867"/>
                  <a:pt x="2322584" y="1161283"/>
                </a:cubicBezTo>
                <a:cubicBezTo>
                  <a:pt x="2003839" y="722570"/>
                  <a:pt x="1391052" y="623866"/>
                  <a:pt x="951049" y="939346"/>
                </a:cubicBezTo>
                <a:lnTo>
                  <a:pt x="1557721" y="1618250"/>
                </a:lnTo>
                <a:cubicBezTo>
                  <a:pt x="1596798" y="1621348"/>
                  <a:pt x="1633874" y="1641400"/>
                  <a:pt x="1658719" y="1675596"/>
                </a:cubicBezTo>
                <a:cubicBezTo>
                  <a:pt x="1705470" y="1739944"/>
                  <a:pt x="1691206" y="1830007"/>
                  <a:pt x="1626858" y="1876758"/>
                </a:cubicBezTo>
                <a:cubicBezTo>
                  <a:pt x="1562511" y="1923509"/>
                  <a:pt x="1472448" y="1909245"/>
                  <a:pt x="1425696" y="1844897"/>
                </a:cubicBezTo>
                <a:cubicBezTo>
                  <a:pt x="1398776" y="1807844"/>
                  <a:pt x="1392087" y="1762265"/>
                  <a:pt x="1405709" y="1721944"/>
                </a:cubicBezTo>
                <a:lnTo>
                  <a:pt x="950242" y="939871"/>
                </a:lnTo>
                <a:cubicBezTo>
                  <a:pt x="948462" y="940800"/>
                  <a:pt x="946850" y="941964"/>
                  <a:pt x="945240" y="943134"/>
                </a:cubicBezTo>
                <a:close/>
                <a:moveTo>
                  <a:pt x="390013" y="178929"/>
                </a:moveTo>
                <a:cubicBezTo>
                  <a:pt x="223423" y="299964"/>
                  <a:pt x="186493" y="533130"/>
                  <a:pt x="307528" y="699721"/>
                </a:cubicBezTo>
                <a:cubicBezTo>
                  <a:pt x="392822" y="817118"/>
                  <a:pt x="533802" y="870124"/>
                  <a:pt x="667672" y="847235"/>
                </a:cubicBezTo>
                <a:lnTo>
                  <a:pt x="556452" y="694153"/>
                </a:lnTo>
                <a:lnTo>
                  <a:pt x="528500" y="714461"/>
                </a:lnTo>
                <a:cubicBezTo>
                  <a:pt x="498835" y="736014"/>
                  <a:pt x="457314" y="729437"/>
                  <a:pt x="435761" y="699772"/>
                </a:cubicBezTo>
                <a:lnTo>
                  <a:pt x="341779" y="570418"/>
                </a:lnTo>
                <a:cubicBezTo>
                  <a:pt x="320226" y="540753"/>
                  <a:pt x="326803" y="499231"/>
                  <a:pt x="356468" y="477679"/>
                </a:cubicBezTo>
                <a:lnTo>
                  <a:pt x="684509" y="239343"/>
                </a:lnTo>
                <a:cubicBezTo>
                  <a:pt x="714174" y="217790"/>
                  <a:pt x="755695" y="224366"/>
                  <a:pt x="777248" y="254031"/>
                </a:cubicBezTo>
                <a:lnTo>
                  <a:pt x="871230" y="383386"/>
                </a:lnTo>
                <a:cubicBezTo>
                  <a:pt x="892782" y="413051"/>
                  <a:pt x="886206" y="454572"/>
                  <a:pt x="856541" y="476125"/>
                </a:cubicBezTo>
                <a:lnTo>
                  <a:pt x="828590" y="496433"/>
                </a:lnTo>
                <a:lnTo>
                  <a:pt x="939810" y="649514"/>
                </a:lnTo>
                <a:cubicBezTo>
                  <a:pt x="1002947" y="529270"/>
                  <a:pt x="996100" y="378811"/>
                  <a:pt x="910806" y="261414"/>
                </a:cubicBezTo>
                <a:cubicBezTo>
                  <a:pt x="789771" y="94824"/>
                  <a:pt x="556604" y="57894"/>
                  <a:pt x="390013" y="178929"/>
                </a:cubicBezTo>
                <a:close/>
                <a:moveTo>
                  <a:pt x="326716" y="91807"/>
                </a:moveTo>
                <a:cubicBezTo>
                  <a:pt x="541423" y="-64186"/>
                  <a:pt x="841934" y="-16590"/>
                  <a:pt x="997927" y="198117"/>
                </a:cubicBezTo>
                <a:cubicBezTo>
                  <a:pt x="1090326" y="325293"/>
                  <a:pt x="1111296" y="482575"/>
                  <a:pt x="1067359" y="621566"/>
                </a:cubicBezTo>
                <a:cubicBezTo>
                  <a:pt x="1125087" y="596400"/>
                  <a:pt x="1184605" y="577365"/>
                  <a:pt x="1244892" y="563339"/>
                </a:cubicBezTo>
                <a:lnTo>
                  <a:pt x="1244892" y="425809"/>
                </a:lnTo>
                <a:lnTo>
                  <a:pt x="1238396" y="425809"/>
                </a:lnTo>
                <a:cubicBezTo>
                  <a:pt x="1203300" y="425809"/>
                  <a:pt x="1174849" y="397358"/>
                  <a:pt x="1174849" y="362262"/>
                </a:cubicBezTo>
                <a:lnTo>
                  <a:pt x="1174849" y="209229"/>
                </a:lnTo>
                <a:cubicBezTo>
                  <a:pt x="1174849" y="191681"/>
                  <a:pt x="1181962" y="175794"/>
                  <a:pt x="1193462" y="164294"/>
                </a:cubicBezTo>
                <a:cubicBezTo>
                  <a:pt x="1204961" y="152795"/>
                  <a:pt x="1220848" y="145682"/>
                  <a:pt x="1238396" y="145682"/>
                </a:cubicBezTo>
                <a:lnTo>
                  <a:pt x="1484804" y="145682"/>
                </a:lnTo>
                <a:cubicBezTo>
                  <a:pt x="1519900" y="145682"/>
                  <a:pt x="1548351" y="174133"/>
                  <a:pt x="1548351" y="209229"/>
                </a:cubicBezTo>
                <a:lnTo>
                  <a:pt x="1548351" y="362262"/>
                </a:lnTo>
                <a:cubicBezTo>
                  <a:pt x="1548351" y="397358"/>
                  <a:pt x="1519900" y="425809"/>
                  <a:pt x="1484804" y="425809"/>
                </a:cubicBezTo>
                <a:lnTo>
                  <a:pt x="1478305" y="425809"/>
                </a:lnTo>
                <a:lnTo>
                  <a:pt x="1478305" y="531522"/>
                </a:lnTo>
                <a:cubicBezTo>
                  <a:pt x="1867969" y="516696"/>
                  <a:pt x="2257580" y="690299"/>
                  <a:pt x="2504004" y="1029474"/>
                </a:cubicBezTo>
                <a:cubicBezTo>
                  <a:pt x="2896903" y="1570253"/>
                  <a:pt x="2777023" y="2327148"/>
                  <a:pt x="2236244" y="2720047"/>
                </a:cubicBezTo>
                <a:cubicBezTo>
                  <a:pt x="1695464" y="3112946"/>
                  <a:pt x="938569" y="2993066"/>
                  <a:pt x="545670" y="2452287"/>
                </a:cubicBezTo>
                <a:cubicBezTo>
                  <a:pt x="302842" y="2118063"/>
                  <a:pt x="255883" y="1701289"/>
                  <a:pt x="383624" y="1339097"/>
                </a:cubicBezTo>
                <a:lnTo>
                  <a:pt x="271337" y="1301981"/>
                </a:lnTo>
                <a:lnTo>
                  <a:pt x="269200" y="1308446"/>
                </a:lnTo>
                <a:cubicBezTo>
                  <a:pt x="258184" y="1341768"/>
                  <a:pt x="222242" y="1359852"/>
                  <a:pt x="188919" y="1348836"/>
                </a:cubicBezTo>
                <a:lnTo>
                  <a:pt x="43619" y="1300805"/>
                </a:lnTo>
                <a:cubicBezTo>
                  <a:pt x="10297" y="1289790"/>
                  <a:pt x="-7787" y="1253847"/>
                  <a:pt x="3228" y="1220525"/>
                </a:cubicBezTo>
                <a:lnTo>
                  <a:pt x="80565" y="986568"/>
                </a:lnTo>
                <a:cubicBezTo>
                  <a:pt x="86073" y="969906"/>
                  <a:pt x="97812" y="957056"/>
                  <a:pt x="112340" y="949746"/>
                </a:cubicBezTo>
                <a:cubicBezTo>
                  <a:pt x="126869" y="942436"/>
                  <a:pt x="144185" y="940669"/>
                  <a:pt x="160847" y="946177"/>
                </a:cubicBezTo>
                <a:lnTo>
                  <a:pt x="306147" y="994208"/>
                </a:lnTo>
                <a:cubicBezTo>
                  <a:pt x="339468" y="1005223"/>
                  <a:pt x="357552" y="1041166"/>
                  <a:pt x="346537" y="1074488"/>
                </a:cubicBezTo>
                <a:lnTo>
                  <a:pt x="344596" y="1080361"/>
                </a:lnTo>
                <a:lnTo>
                  <a:pt x="482601" y="1125980"/>
                </a:lnTo>
                <a:cubicBezTo>
                  <a:pt x="516519" y="1067404"/>
                  <a:pt x="556040" y="1011588"/>
                  <a:pt x="601675" y="959905"/>
                </a:cubicBezTo>
                <a:cubicBezTo>
                  <a:pt x="455910" y="958740"/>
                  <a:pt x="312806" y="890195"/>
                  <a:pt x="220407" y="763018"/>
                </a:cubicBezTo>
                <a:cubicBezTo>
                  <a:pt x="64413" y="548311"/>
                  <a:pt x="112009" y="247801"/>
                  <a:pt x="326716" y="9180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6" name="Trapezoid 28"/>
          <p:cNvSpPr>
            <a:spLocks noChangeAspect="1"/>
          </p:cNvSpPr>
          <p:nvPr/>
        </p:nvSpPr>
        <p:spPr>
          <a:xfrm>
            <a:off x="4477340" y="4674968"/>
            <a:ext cx="437175" cy="529812"/>
          </a:xfrm>
          <a:custGeom>
            <a:avLst/>
            <a:gdLst/>
            <a:ahLst/>
            <a:cxnLst/>
            <a:rect l="l" t="t" r="r" b="b"/>
            <a:pathLst>
              <a:path w="2664297" h="3228846">
                <a:moveTo>
                  <a:pt x="2006233" y="1910002"/>
                </a:moveTo>
                <a:cubicBezTo>
                  <a:pt x="2195393" y="2270441"/>
                  <a:pt x="2396463" y="2592453"/>
                  <a:pt x="2218318" y="2693318"/>
                </a:cubicBezTo>
                <a:cubicBezTo>
                  <a:pt x="1760490" y="2959655"/>
                  <a:pt x="875097" y="3011972"/>
                  <a:pt x="413381" y="2693318"/>
                </a:cubicBezTo>
                <a:cubicBezTo>
                  <a:pt x="278026" y="2578660"/>
                  <a:pt x="448417" y="2270210"/>
                  <a:pt x="622358" y="1918652"/>
                </a:cubicBezTo>
                <a:close/>
                <a:moveTo>
                  <a:pt x="998355" y="318176"/>
                </a:moveTo>
                <a:lnTo>
                  <a:pt x="1054483" y="938365"/>
                </a:lnTo>
                <a:cubicBezTo>
                  <a:pt x="1073419" y="1202005"/>
                  <a:pt x="-94533" y="2544942"/>
                  <a:pt x="263185" y="2803859"/>
                </a:cubicBezTo>
                <a:cubicBezTo>
                  <a:pt x="799752" y="3120272"/>
                  <a:pt x="1828684" y="3068324"/>
                  <a:pt x="2360732" y="2803859"/>
                </a:cubicBezTo>
                <a:cubicBezTo>
                  <a:pt x="2817826" y="2582721"/>
                  <a:pt x="1567592" y="1249230"/>
                  <a:pt x="1559424" y="938364"/>
                </a:cubicBezTo>
                <a:lnTo>
                  <a:pt x="1635785" y="320808"/>
                </a:lnTo>
                <a:lnTo>
                  <a:pt x="1616510" y="323841"/>
                </a:lnTo>
                <a:cubicBezTo>
                  <a:pt x="1541035" y="362546"/>
                  <a:pt x="1432716" y="386340"/>
                  <a:pt x="1312455" y="386340"/>
                </a:cubicBezTo>
                <a:cubicBezTo>
                  <a:pt x="1186664" y="386340"/>
                  <a:pt x="1073940" y="360308"/>
                  <a:pt x="998355" y="318176"/>
                </a:cubicBezTo>
                <a:close/>
                <a:moveTo>
                  <a:pt x="1312455" y="60748"/>
                </a:moveTo>
                <a:cubicBezTo>
                  <a:pt x="1155275" y="60748"/>
                  <a:pt x="1027857" y="120035"/>
                  <a:pt x="1027857" y="193171"/>
                </a:cubicBezTo>
                <a:cubicBezTo>
                  <a:pt x="1027857" y="266307"/>
                  <a:pt x="1155275" y="325594"/>
                  <a:pt x="1312455" y="325594"/>
                </a:cubicBezTo>
                <a:cubicBezTo>
                  <a:pt x="1469634" y="325594"/>
                  <a:pt x="1597052" y="266307"/>
                  <a:pt x="1597052" y="193171"/>
                </a:cubicBezTo>
                <a:cubicBezTo>
                  <a:pt x="1597052" y="120035"/>
                  <a:pt x="1469634" y="60748"/>
                  <a:pt x="1312455" y="60748"/>
                </a:cubicBezTo>
                <a:close/>
                <a:moveTo>
                  <a:pt x="1312455" y="0"/>
                </a:moveTo>
                <a:cubicBezTo>
                  <a:pt x="1537130" y="0"/>
                  <a:pt x="1720121" y="83046"/>
                  <a:pt x="1726235" y="186847"/>
                </a:cubicBezTo>
                <a:cubicBezTo>
                  <a:pt x="1726742" y="186524"/>
                  <a:pt x="1727174" y="186120"/>
                  <a:pt x="1727606" y="185717"/>
                </a:cubicBezTo>
                <a:lnTo>
                  <a:pt x="1727102" y="190850"/>
                </a:lnTo>
                <a:cubicBezTo>
                  <a:pt x="1727595" y="191614"/>
                  <a:pt x="1727605" y="192391"/>
                  <a:pt x="1727605" y="193170"/>
                </a:cubicBezTo>
                <a:lnTo>
                  <a:pt x="1726271" y="199326"/>
                </a:lnTo>
                <a:lnTo>
                  <a:pt x="1655630" y="919826"/>
                </a:lnTo>
                <a:cubicBezTo>
                  <a:pt x="1665213" y="1268678"/>
                  <a:pt x="3079202" y="2735754"/>
                  <a:pt x="2542920" y="2983914"/>
                </a:cubicBezTo>
                <a:cubicBezTo>
                  <a:pt x="1918698" y="3280693"/>
                  <a:pt x="711513" y="3338989"/>
                  <a:pt x="81991" y="2983914"/>
                </a:cubicBezTo>
                <a:cubicBezTo>
                  <a:pt x="-337699" y="2693358"/>
                  <a:pt x="991496" y="1215684"/>
                  <a:pt x="969280" y="919828"/>
                </a:cubicBezTo>
                <a:lnTo>
                  <a:pt x="898640" y="199335"/>
                </a:lnTo>
                <a:cubicBezTo>
                  <a:pt x="897375" y="197339"/>
                  <a:pt x="897304" y="195258"/>
                  <a:pt x="897304" y="193170"/>
                </a:cubicBezTo>
                <a:lnTo>
                  <a:pt x="897808" y="190847"/>
                </a:lnTo>
                <a:lnTo>
                  <a:pt x="897305" y="185717"/>
                </a:lnTo>
                <a:lnTo>
                  <a:pt x="898687" y="186789"/>
                </a:lnTo>
                <a:cubicBezTo>
                  <a:pt x="904857" y="83015"/>
                  <a:pt x="1087821" y="0"/>
                  <a:pt x="131245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7" name="Rounded Rectangle 2"/>
          <p:cNvSpPr/>
          <p:nvPr/>
        </p:nvSpPr>
        <p:spPr>
          <a:xfrm>
            <a:off x="5283276" y="5634756"/>
            <a:ext cx="519265" cy="519265"/>
          </a:xfrm>
          <a:custGeom>
            <a:avLst/>
            <a:gdLst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71732 w 3960440"/>
              <a:gd name="connsiteY2" fmla="*/ 2285845 h 3960000"/>
              <a:gd name="connsiteX3" fmla="*/ 1338560 w 3960440"/>
              <a:gd name="connsiteY3" fmla="*/ 1981614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-1" fmla="*/ 1979373 w 3960440"/>
              <a:gd name="connsiteY0-2" fmla="*/ 472350 h 3960000"/>
              <a:gd name="connsiteX1-3" fmla="*/ 813783 w 3960440"/>
              <a:gd name="connsiteY1-4" fmla="*/ 1434034 h 3960000"/>
              <a:gd name="connsiteX2-5" fmla="*/ 1171732 w 3960440"/>
              <a:gd name="connsiteY2-6" fmla="*/ 2285845 h 3960000"/>
              <a:gd name="connsiteX3-7" fmla="*/ 1296382 w 3960440"/>
              <a:gd name="connsiteY3-8" fmla="*/ 1907811 h 3960000"/>
              <a:gd name="connsiteX4-9" fmla="*/ 1182276 w 3960440"/>
              <a:gd name="connsiteY4-10" fmla="*/ 1442314 h 3960000"/>
              <a:gd name="connsiteX5-11" fmla="*/ 2217373 w 3960440"/>
              <a:gd name="connsiteY5-12" fmla="*/ 796414 h 3960000"/>
              <a:gd name="connsiteX6-13" fmla="*/ 2730780 w 3960440"/>
              <a:gd name="connsiteY6-14" fmla="*/ 1554106 h 3960000"/>
              <a:gd name="connsiteX7-15" fmla="*/ 2424394 w 3960440"/>
              <a:gd name="connsiteY7-16" fmla="*/ 2278672 h 3960000"/>
              <a:gd name="connsiteX8-17" fmla="*/ 1910984 w 3960440"/>
              <a:gd name="connsiteY8-18" fmla="*/ 2071653 h 3960000"/>
              <a:gd name="connsiteX9-19" fmla="*/ 2072459 w 3960440"/>
              <a:gd name="connsiteY9-20" fmla="*/ 1512703 h 3960000"/>
              <a:gd name="connsiteX10-21" fmla="*/ 1873721 w 3960440"/>
              <a:gd name="connsiteY10-22" fmla="*/ 1156628 h 3960000"/>
              <a:gd name="connsiteX11-23" fmla="*/ 1525929 w 3960440"/>
              <a:gd name="connsiteY11-24" fmla="*/ 1392629 h 3960000"/>
              <a:gd name="connsiteX12-25" fmla="*/ 1521788 w 3960440"/>
              <a:gd name="connsiteY12-26" fmla="*/ 1897758 h 3960000"/>
              <a:gd name="connsiteX13-27" fmla="*/ 1339611 w 3960440"/>
              <a:gd name="connsiteY13-28" fmla="*/ 3487664 h 3960000"/>
              <a:gd name="connsiteX14-29" fmla="*/ 1803335 w 3960440"/>
              <a:gd name="connsiteY14-30" fmla="*/ 2485692 h 3960000"/>
              <a:gd name="connsiteX15-31" fmla="*/ 2283619 w 3960440"/>
              <a:gd name="connsiteY15-32" fmla="*/ 2688571 h 3960000"/>
              <a:gd name="connsiteX16-33" fmla="*/ 3144820 w 3960440"/>
              <a:gd name="connsiteY16-34" fmla="*/ 1595509 h 3960000"/>
              <a:gd name="connsiteX17-35" fmla="*/ 2134565 w 3960440"/>
              <a:gd name="connsiteY17-36" fmla="*/ 477605 h 3960000"/>
              <a:gd name="connsiteX18-37" fmla="*/ 1979373 w 3960440"/>
              <a:gd name="connsiteY18-38" fmla="*/ 472350 h 3960000"/>
              <a:gd name="connsiteX19-39" fmla="*/ 436907 w 3960440"/>
              <a:gd name="connsiteY19-40" fmla="*/ 0 h 3960000"/>
              <a:gd name="connsiteX20-41" fmla="*/ 3523533 w 3960440"/>
              <a:gd name="connsiteY20-42" fmla="*/ 0 h 3960000"/>
              <a:gd name="connsiteX21-43" fmla="*/ 3960440 w 3960440"/>
              <a:gd name="connsiteY21-44" fmla="*/ 436907 h 3960000"/>
              <a:gd name="connsiteX22-45" fmla="*/ 3960440 w 3960440"/>
              <a:gd name="connsiteY22-46" fmla="*/ 3523093 h 3960000"/>
              <a:gd name="connsiteX23-47" fmla="*/ 3523533 w 3960440"/>
              <a:gd name="connsiteY23-48" fmla="*/ 3960000 h 3960000"/>
              <a:gd name="connsiteX24-49" fmla="*/ 436907 w 3960440"/>
              <a:gd name="connsiteY24-50" fmla="*/ 3960000 h 3960000"/>
              <a:gd name="connsiteX25-51" fmla="*/ 0 w 3960440"/>
              <a:gd name="connsiteY25-52" fmla="*/ 3523093 h 3960000"/>
              <a:gd name="connsiteX26-53" fmla="*/ 0 w 3960440"/>
              <a:gd name="connsiteY26-54" fmla="*/ 436907 h 3960000"/>
              <a:gd name="connsiteX27-55" fmla="*/ 436907 w 3960440"/>
              <a:gd name="connsiteY27-56" fmla="*/ 0 h 3960000"/>
              <a:gd name="connsiteX0-57" fmla="*/ 1979373 w 3960440"/>
              <a:gd name="connsiteY0-58" fmla="*/ 472350 h 3960000"/>
              <a:gd name="connsiteX1-59" fmla="*/ 813783 w 3960440"/>
              <a:gd name="connsiteY1-60" fmla="*/ 1434034 h 3960000"/>
              <a:gd name="connsiteX2-61" fmla="*/ 1119009 w 3960440"/>
              <a:gd name="connsiteY2-62" fmla="*/ 2222584 h 3960000"/>
              <a:gd name="connsiteX3-63" fmla="*/ 1296382 w 3960440"/>
              <a:gd name="connsiteY3-64" fmla="*/ 1907811 h 3960000"/>
              <a:gd name="connsiteX4-65" fmla="*/ 1182276 w 3960440"/>
              <a:gd name="connsiteY4-66" fmla="*/ 1442314 h 3960000"/>
              <a:gd name="connsiteX5-67" fmla="*/ 2217373 w 3960440"/>
              <a:gd name="connsiteY5-68" fmla="*/ 796414 h 3960000"/>
              <a:gd name="connsiteX6-69" fmla="*/ 2730780 w 3960440"/>
              <a:gd name="connsiteY6-70" fmla="*/ 1554106 h 3960000"/>
              <a:gd name="connsiteX7-71" fmla="*/ 2424394 w 3960440"/>
              <a:gd name="connsiteY7-72" fmla="*/ 2278672 h 3960000"/>
              <a:gd name="connsiteX8-73" fmla="*/ 1910984 w 3960440"/>
              <a:gd name="connsiteY8-74" fmla="*/ 2071653 h 3960000"/>
              <a:gd name="connsiteX9-75" fmla="*/ 2072459 w 3960440"/>
              <a:gd name="connsiteY9-76" fmla="*/ 1512703 h 3960000"/>
              <a:gd name="connsiteX10-77" fmla="*/ 1873721 w 3960440"/>
              <a:gd name="connsiteY10-78" fmla="*/ 1156628 h 3960000"/>
              <a:gd name="connsiteX11-79" fmla="*/ 1525929 w 3960440"/>
              <a:gd name="connsiteY11-80" fmla="*/ 1392629 h 3960000"/>
              <a:gd name="connsiteX12-81" fmla="*/ 1521788 w 3960440"/>
              <a:gd name="connsiteY12-82" fmla="*/ 1897758 h 3960000"/>
              <a:gd name="connsiteX13-83" fmla="*/ 1339611 w 3960440"/>
              <a:gd name="connsiteY13-84" fmla="*/ 3487664 h 3960000"/>
              <a:gd name="connsiteX14-85" fmla="*/ 1803335 w 3960440"/>
              <a:gd name="connsiteY14-86" fmla="*/ 2485692 h 3960000"/>
              <a:gd name="connsiteX15-87" fmla="*/ 2283619 w 3960440"/>
              <a:gd name="connsiteY15-88" fmla="*/ 2688571 h 3960000"/>
              <a:gd name="connsiteX16-89" fmla="*/ 3144820 w 3960440"/>
              <a:gd name="connsiteY16-90" fmla="*/ 1595509 h 3960000"/>
              <a:gd name="connsiteX17-91" fmla="*/ 2134565 w 3960440"/>
              <a:gd name="connsiteY17-92" fmla="*/ 477605 h 3960000"/>
              <a:gd name="connsiteX18-93" fmla="*/ 1979373 w 3960440"/>
              <a:gd name="connsiteY18-94" fmla="*/ 472350 h 3960000"/>
              <a:gd name="connsiteX19-95" fmla="*/ 436907 w 3960440"/>
              <a:gd name="connsiteY19-96" fmla="*/ 0 h 3960000"/>
              <a:gd name="connsiteX20-97" fmla="*/ 3523533 w 3960440"/>
              <a:gd name="connsiteY20-98" fmla="*/ 0 h 3960000"/>
              <a:gd name="connsiteX21-99" fmla="*/ 3960440 w 3960440"/>
              <a:gd name="connsiteY21-100" fmla="*/ 436907 h 3960000"/>
              <a:gd name="connsiteX22-101" fmla="*/ 3960440 w 3960440"/>
              <a:gd name="connsiteY22-102" fmla="*/ 3523093 h 3960000"/>
              <a:gd name="connsiteX23-103" fmla="*/ 3523533 w 3960440"/>
              <a:gd name="connsiteY23-104" fmla="*/ 3960000 h 3960000"/>
              <a:gd name="connsiteX24-105" fmla="*/ 436907 w 3960440"/>
              <a:gd name="connsiteY24-106" fmla="*/ 3960000 h 3960000"/>
              <a:gd name="connsiteX25-107" fmla="*/ 0 w 3960440"/>
              <a:gd name="connsiteY25-108" fmla="*/ 3523093 h 3960000"/>
              <a:gd name="connsiteX26-109" fmla="*/ 0 w 3960440"/>
              <a:gd name="connsiteY26-110" fmla="*/ 436907 h 3960000"/>
              <a:gd name="connsiteX27-111" fmla="*/ 436907 w 3960440"/>
              <a:gd name="connsiteY27-112" fmla="*/ 0 h 3960000"/>
              <a:gd name="connsiteX0-113" fmla="*/ 1979373 w 3960440"/>
              <a:gd name="connsiteY0-114" fmla="*/ 472350 h 3960000"/>
              <a:gd name="connsiteX1-115" fmla="*/ 813783 w 3960440"/>
              <a:gd name="connsiteY1-116" fmla="*/ 1434034 h 3960000"/>
              <a:gd name="connsiteX2-117" fmla="*/ 1119009 w 3960440"/>
              <a:gd name="connsiteY2-118" fmla="*/ 2222584 h 3960000"/>
              <a:gd name="connsiteX3-119" fmla="*/ 1296382 w 3960440"/>
              <a:gd name="connsiteY3-120" fmla="*/ 1907811 h 3960000"/>
              <a:gd name="connsiteX4-121" fmla="*/ 1182276 w 3960440"/>
              <a:gd name="connsiteY4-122" fmla="*/ 1442314 h 3960000"/>
              <a:gd name="connsiteX5-123" fmla="*/ 2217373 w 3960440"/>
              <a:gd name="connsiteY5-124" fmla="*/ 796414 h 3960000"/>
              <a:gd name="connsiteX6-125" fmla="*/ 2730780 w 3960440"/>
              <a:gd name="connsiteY6-126" fmla="*/ 1554106 h 3960000"/>
              <a:gd name="connsiteX7-127" fmla="*/ 2424394 w 3960440"/>
              <a:gd name="connsiteY7-128" fmla="*/ 2278672 h 3960000"/>
              <a:gd name="connsiteX8-129" fmla="*/ 1910984 w 3960440"/>
              <a:gd name="connsiteY8-130" fmla="*/ 2071653 h 3960000"/>
              <a:gd name="connsiteX9-131" fmla="*/ 2072459 w 3960440"/>
              <a:gd name="connsiteY9-132" fmla="*/ 1512703 h 3960000"/>
              <a:gd name="connsiteX10-133" fmla="*/ 1873721 w 3960440"/>
              <a:gd name="connsiteY10-134" fmla="*/ 1156628 h 3960000"/>
              <a:gd name="connsiteX11-135" fmla="*/ 1525929 w 3960440"/>
              <a:gd name="connsiteY11-136" fmla="*/ 1392629 h 3960000"/>
              <a:gd name="connsiteX12-137" fmla="*/ 1521788 w 3960440"/>
              <a:gd name="connsiteY12-138" fmla="*/ 1897758 h 3960000"/>
              <a:gd name="connsiteX13-139" fmla="*/ 1339611 w 3960440"/>
              <a:gd name="connsiteY13-140" fmla="*/ 3487664 h 3960000"/>
              <a:gd name="connsiteX14-141" fmla="*/ 1803335 w 3960440"/>
              <a:gd name="connsiteY14-142" fmla="*/ 2485692 h 3960000"/>
              <a:gd name="connsiteX15-143" fmla="*/ 2283619 w 3960440"/>
              <a:gd name="connsiteY15-144" fmla="*/ 2688571 h 3960000"/>
              <a:gd name="connsiteX16-145" fmla="*/ 3144820 w 3960440"/>
              <a:gd name="connsiteY16-146" fmla="*/ 1595509 h 3960000"/>
              <a:gd name="connsiteX17-147" fmla="*/ 2134565 w 3960440"/>
              <a:gd name="connsiteY17-148" fmla="*/ 477605 h 3960000"/>
              <a:gd name="connsiteX18-149" fmla="*/ 1979373 w 3960440"/>
              <a:gd name="connsiteY18-150" fmla="*/ 472350 h 3960000"/>
              <a:gd name="connsiteX19-151" fmla="*/ 436907 w 3960440"/>
              <a:gd name="connsiteY19-152" fmla="*/ 0 h 3960000"/>
              <a:gd name="connsiteX20-153" fmla="*/ 3523533 w 3960440"/>
              <a:gd name="connsiteY20-154" fmla="*/ 0 h 3960000"/>
              <a:gd name="connsiteX21-155" fmla="*/ 3960440 w 3960440"/>
              <a:gd name="connsiteY21-156" fmla="*/ 436907 h 3960000"/>
              <a:gd name="connsiteX22-157" fmla="*/ 3960440 w 3960440"/>
              <a:gd name="connsiteY22-158" fmla="*/ 3523093 h 3960000"/>
              <a:gd name="connsiteX23-159" fmla="*/ 3523533 w 3960440"/>
              <a:gd name="connsiteY23-160" fmla="*/ 3960000 h 3960000"/>
              <a:gd name="connsiteX24-161" fmla="*/ 436907 w 3960440"/>
              <a:gd name="connsiteY24-162" fmla="*/ 3960000 h 3960000"/>
              <a:gd name="connsiteX25-163" fmla="*/ 0 w 3960440"/>
              <a:gd name="connsiteY25-164" fmla="*/ 3523093 h 3960000"/>
              <a:gd name="connsiteX26-165" fmla="*/ 0 w 3960440"/>
              <a:gd name="connsiteY26-166" fmla="*/ 436907 h 3960000"/>
              <a:gd name="connsiteX27-167" fmla="*/ 436907 w 3960440"/>
              <a:gd name="connsiteY27-168" fmla="*/ 0 h 3960000"/>
              <a:gd name="connsiteX0-169" fmla="*/ 1979373 w 3960440"/>
              <a:gd name="connsiteY0-170" fmla="*/ 472350 h 3960000"/>
              <a:gd name="connsiteX1-171" fmla="*/ 813783 w 3960440"/>
              <a:gd name="connsiteY1-172" fmla="*/ 1434034 h 3960000"/>
              <a:gd name="connsiteX2-173" fmla="*/ 1119009 w 3960440"/>
              <a:gd name="connsiteY2-174" fmla="*/ 2222584 h 3960000"/>
              <a:gd name="connsiteX3-175" fmla="*/ 1296382 w 3960440"/>
              <a:gd name="connsiteY3-176" fmla="*/ 1907811 h 3960000"/>
              <a:gd name="connsiteX4-177" fmla="*/ 1182276 w 3960440"/>
              <a:gd name="connsiteY4-178" fmla="*/ 1442314 h 3960000"/>
              <a:gd name="connsiteX5-179" fmla="*/ 2217373 w 3960440"/>
              <a:gd name="connsiteY5-180" fmla="*/ 796414 h 3960000"/>
              <a:gd name="connsiteX6-181" fmla="*/ 2730780 w 3960440"/>
              <a:gd name="connsiteY6-182" fmla="*/ 1554106 h 3960000"/>
              <a:gd name="connsiteX7-183" fmla="*/ 2424394 w 3960440"/>
              <a:gd name="connsiteY7-184" fmla="*/ 2278672 h 3960000"/>
              <a:gd name="connsiteX8-185" fmla="*/ 1910984 w 3960440"/>
              <a:gd name="connsiteY8-186" fmla="*/ 2071653 h 3960000"/>
              <a:gd name="connsiteX9-187" fmla="*/ 2072459 w 3960440"/>
              <a:gd name="connsiteY9-188" fmla="*/ 1512703 h 3960000"/>
              <a:gd name="connsiteX10-189" fmla="*/ 1873721 w 3960440"/>
              <a:gd name="connsiteY10-190" fmla="*/ 1156628 h 3960000"/>
              <a:gd name="connsiteX11-191" fmla="*/ 1525929 w 3960440"/>
              <a:gd name="connsiteY11-192" fmla="*/ 1392629 h 3960000"/>
              <a:gd name="connsiteX12-193" fmla="*/ 1521788 w 3960440"/>
              <a:gd name="connsiteY12-194" fmla="*/ 1897758 h 3960000"/>
              <a:gd name="connsiteX13-195" fmla="*/ 1339611 w 3960440"/>
              <a:gd name="connsiteY13-196" fmla="*/ 3487664 h 3960000"/>
              <a:gd name="connsiteX14-197" fmla="*/ 1803335 w 3960440"/>
              <a:gd name="connsiteY14-198" fmla="*/ 2485692 h 3960000"/>
              <a:gd name="connsiteX15-199" fmla="*/ 2283619 w 3960440"/>
              <a:gd name="connsiteY15-200" fmla="*/ 2688571 h 3960000"/>
              <a:gd name="connsiteX16-201" fmla="*/ 3144820 w 3960440"/>
              <a:gd name="connsiteY16-202" fmla="*/ 1595509 h 3960000"/>
              <a:gd name="connsiteX17-203" fmla="*/ 2134565 w 3960440"/>
              <a:gd name="connsiteY17-204" fmla="*/ 477605 h 3960000"/>
              <a:gd name="connsiteX18-205" fmla="*/ 1979373 w 3960440"/>
              <a:gd name="connsiteY18-206" fmla="*/ 472350 h 3960000"/>
              <a:gd name="connsiteX19-207" fmla="*/ 436907 w 3960440"/>
              <a:gd name="connsiteY19-208" fmla="*/ 0 h 3960000"/>
              <a:gd name="connsiteX20-209" fmla="*/ 3523533 w 3960440"/>
              <a:gd name="connsiteY20-210" fmla="*/ 0 h 3960000"/>
              <a:gd name="connsiteX21-211" fmla="*/ 3960440 w 3960440"/>
              <a:gd name="connsiteY21-212" fmla="*/ 436907 h 3960000"/>
              <a:gd name="connsiteX22-213" fmla="*/ 3960440 w 3960440"/>
              <a:gd name="connsiteY22-214" fmla="*/ 3523093 h 3960000"/>
              <a:gd name="connsiteX23-215" fmla="*/ 3523533 w 3960440"/>
              <a:gd name="connsiteY23-216" fmla="*/ 3960000 h 3960000"/>
              <a:gd name="connsiteX24-217" fmla="*/ 436907 w 3960440"/>
              <a:gd name="connsiteY24-218" fmla="*/ 3960000 h 3960000"/>
              <a:gd name="connsiteX25-219" fmla="*/ 0 w 3960440"/>
              <a:gd name="connsiteY25-220" fmla="*/ 3523093 h 3960000"/>
              <a:gd name="connsiteX26-221" fmla="*/ 0 w 3960440"/>
              <a:gd name="connsiteY26-222" fmla="*/ 436907 h 3960000"/>
              <a:gd name="connsiteX27-223" fmla="*/ 436907 w 3960440"/>
              <a:gd name="connsiteY27-224" fmla="*/ 0 h 3960000"/>
              <a:gd name="connsiteX0-225" fmla="*/ 1979373 w 3960440"/>
              <a:gd name="connsiteY0-226" fmla="*/ 472350 h 3960000"/>
              <a:gd name="connsiteX1-227" fmla="*/ 813783 w 3960440"/>
              <a:gd name="connsiteY1-228" fmla="*/ 1434034 h 3960000"/>
              <a:gd name="connsiteX2-229" fmla="*/ 1119009 w 3960440"/>
              <a:gd name="connsiteY2-230" fmla="*/ 2222584 h 3960000"/>
              <a:gd name="connsiteX3-231" fmla="*/ 1296382 w 3960440"/>
              <a:gd name="connsiteY3-232" fmla="*/ 1907811 h 3960000"/>
              <a:gd name="connsiteX4-233" fmla="*/ 1182276 w 3960440"/>
              <a:gd name="connsiteY4-234" fmla="*/ 1442314 h 3960000"/>
              <a:gd name="connsiteX5-235" fmla="*/ 2217373 w 3960440"/>
              <a:gd name="connsiteY5-236" fmla="*/ 796414 h 3960000"/>
              <a:gd name="connsiteX6-237" fmla="*/ 2730780 w 3960440"/>
              <a:gd name="connsiteY6-238" fmla="*/ 1554106 h 3960000"/>
              <a:gd name="connsiteX7-239" fmla="*/ 2424394 w 3960440"/>
              <a:gd name="connsiteY7-240" fmla="*/ 2278672 h 3960000"/>
              <a:gd name="connsiteX8-241" fmla="*/ 1910984 w 3960440"/>
              <a:gd name="connsiteY8-242" fmla="*/ 2071653 h 3960000"/>
              <a:gd name="connsiteX9-243" fmla="*/ 2072459 w 3960440"/>
              <a:gd name="connsiteY9-244" fmla="*/ 1512703 h 3960000"/>
              <a:gd name="connsiteX10-245" fmla="*/ 1873721 w 3960440"/>
              <a:gd name="connsiteY10-246" fmla="*/ 1156628 h 3960000"/>
              <a:gd name="connsiteX11-247" fmla="*/ 1525929 w 3960440"/>
              <a:gd name="connsiteY11-248" fmla="*/ 1392629 h 3960000"/>
              <a:gd name="connsiteX12-249" fmla="*/ 1521788 w 3960440"/>
              <a:gd name="connsiteY12-250" fmla="*/ 1897758 h 3960000"/>
              <a:gd name="connsiteX13-251" fmla="*/ 1339611 w 3960440"/>
              <a:gd name="connsiteY13-252" fmla="*/ 3487664 h 3960000"/>
              <a:gd name="connsiteX14-253" fmla="*/ 1803335 w 3960440"/>
              <a:gd name="connsiteY14-254" fmla="*/ 2485692 h 3960000"/>
              <a:gd name="connsiteX15-255" fmla="*/ 2283619 w 3960440"/>
              <a:gd name="connsiteY15-256" fmla="*/ 2688571 h 3960000"/>
              <a:gd name="connsiteX16-257" fmla="*/ 3144820 w 3960440"/>
              <a:gd name="connsiteY16-258" fmla="*/ 1595509 h 3960000"/>
              <a:gd name="connsiteX17-259" fmla="*/ 2134565 w 3960440"/>
              <a:gd name="connsiteY17-260" fmla="*/ 477605 h 3960000"/>
              <a:gd name="connsiteX18-261" fmla="*/ 1979373 w 3960440"/>
              <a:gd name="connsiteY18-262" fmla="*/ 472350 h 3960000"/>
              <a:gd name="connsiteX19-263" fmla="*/ 436907 w 3960440"/>
              <a:gd name="connsiteY19-264" fmla="*/ 0 h 3960000"/>
              <a:gd name="connsiteX20-265" fmla="*/ 3523533 w 3960440"/>
              <a:gd name="connsiteY20-266" fmla="*/ 0 h 3960000"/>
              <a:gd name="connsiteX21-267" fmla="*/ 3960440 w 3960440"/>
              <a:gd name="connsiteY21-268" fmla="*/ 436907 h 3960000"/>
              <a:gd name="connsiteX22-269" fmla="*/ 3960440 w 3960440"/>
              <a:gd name="connsiteY22-270" fmla="*/ 3523093 h 3960000"/>
              <a:gd name="connsiteX23-271" fmla="*/ 3523533 w 3960440"/>
              <a:gd name="connsiteY23-272" fmla="*/ 3960000 h 3960000"/>
              <a:gd name="connsiteX24-273" fmla="*/ 436907 w 3960440"/>
              <a:gd name="connsiteY24-274" fmla="*/ 3960000 h 3960000"/>
              <a:gd name="connsiteX25-275" fmla="*/ 0 w 3960440"/>
              <a:gd name="connsiteY25-276" fmla="*/ 3523093 h 3960000"/>
              <a:gd name="connsiteX26-277" fmla="*/ 0 w 3960440"/>
              <a:gd name="connsiteY26-278" fmla="*/ 436907 h 3960000"/>
              <a:gd name="connsiteX27-279" fmla="*/ 436907 w 3960440"/>
              <a:gd name="connsiteY27-280" fmla="*/ 0 h 3960000"/>
              <a:gd name="connsiteX0-281" fmla="*/ 1979373 w 3960440"/>
              <a:gd name="connsiteY0-282" fmla="*/ 472350 h 3960000"/>
              <a:gd name="connsiteX1-283" fmla="*/ 813783 w 3960440"/>
              <a:gd name="connsiteY1-284" fmla="*/ 1434034 h 3960000"/>
              <a:gd name="connsiteX2-285" fmla="*/ 1119009 w 3960440"/>
              <a:gd name="connsiteY2-286" fmla="*/ 2222584 h 3960000"/>
              <a:gd name="connsiteX3-287" fmla="*/ 1296382 w 3960440"/>
              <a:gd name="connsiteY3-288" fmla="*/ 1907811 h 3960000"/>
              <a:gd name="connsiteX4-289" fmla="*/ 1182276 w 3960440"/>
              <a:gd name="connsiteY4-290" fmla="*/ 1442314 h 3960000"/>
              <a:gd name="connsiteX5-291" fmla="*/ 2217373 w 3960440"/>
              <a:gd name="connsiteY5-292" fmla="*/ 838586 h 3960000"/>
              <a:gd name="connsiteX6-293" fmla="*/ 2730780 w 3960440"/>
              <a:gd name="connsiteY6-294" fmla="*/ 1554106 h 3960000"/>
              <a:gd name="connsiteX7-295" fmla="*/ 2424394 w 3960440"/>
              <a:gd name="connsiteY7-296" fmla="*/ 2278672 h 3960000"/>
              <a:gd name="connsiteX8-297" fmla="*/ 1910984 w 3960440"/>
              <a:gd name="connsiteY8-298" fmla="*/ 2071653 h 3960000"/>
              <a:gd name="connsiteX9-299" fmla="*/ 2072459 w 3960440"/>
              <a:gd name="connsiteY9-300" fmla="*/ 1512703 h 3960000"/>
              <a:gd name="connsiteX10-301" fmla="*/ 1873721 w 3960440"/>
              <a:gd name="connsiteY10-302" fmla="*/ 1156628 h 3960000"/>
              <a:gd name="connsiteX11-303" fmla="*/ 1525929 w 3960440"/>
              <a:gd name="connsiteY11-304" fmla="*/ 1392629 h 3960000"/>
              <a:gd name="connsiteX12-305" fmla="*/ 1521788 w 3960440"/>
              <a:gd name="connsiteY12-306" fmla="*/ 1897758 h 3960000"/>
              <a:gd name="connsiteX13-307" fmla="*/ 1339611 w 3960440"/>
              <a:gd name="connsiteY13-308" fmla="*/ 3487664 h 3960000"/>
              <a:gd name="connsiteX14-309" fmla="*/ 1803335 w 3960440"/>
              <a:gd name="connsiteY14-310" fmla="*/ 2485692 h 3960000"/>
              <a:gd name="connsiteX15-311" fmla="*/ 2283619 w 3960440"/>
              <a:gd name="connsiteY15-312" fmla="*/ 2688571 h 3960000"/>
              <a:gd name="connsiteX16-313" fmla="*/ 3144820 w 3960440"/>
              <a:gd name="connsiteY16-314" fmla="*/ 1595509 h 3960000"/>
              <a:gd name="connsiteX17-315" fmla="*/ 2134565 w 3960440"/>
              <a:gd name="connsiteY17-316" fmla="*/ 477605 h 3960000"/>
              <a:gd name="connsiteX18-317" fmla="*/ 1979373 w 3960440"/>
              <a:gd name="connsiteY18-318" fmla="*/ 472350 h 3960000"/>
              <a:gd name="connsiteX19-319" fmla="*/ 436907 w 3960440"/>
              <a:gd name="connsiteY19-320" fmla="*/ 0 h 3960000"/>
              <a:gd name="connsiteX20-321" fmla="*/ 3523533 w 3960440"/>
              <a:gd name="connsiteY20-322" fmla="*/ 0 h 3960000"/>
              <a:gd name="connsiteX21-323" fmla="*/ 3960440 w 3960440"/>
              <a:gd name="connsiteY21-324" fmla="*/ 436907 h 3960000"/>
              <a:gd name="connsiteX22-325" fmla="*/ 3960440 w 3960440"/>
              <a:gd name="connsiteY22-326" fmla="*/ 3523093 h 3960000"/>
              <a:gd name="connsiteX23-327" fmla="*/ 3523533 w 3960440"/>
              <a:gd name="connsiteY23-328" fmla="*/ 3960000 h 3960000"/>
              <a:gd name="connsiteX24-329" fmla="*/ 436907 w 3960440"/>
              <a:gd name="connsiteY24-330" fmla="*/ 3960000 h 3960000"/>
              <a:gd name="connsiteX25-331" fmla="*/ 0 w 3960440"/>
              <a:gd name="connsiteY25-332" fmla="*/ 3523093 h 3960000"/>
              <a:gd name="connsiteX26-333" fmla="*/ 0 w 3960440"/>
              <a:gd name="connsiteY26-334" fmla="*/ 436907 h 3960000"/>
              <a:gd name="connsiteX27-335" fmla="*/ 436907 w 3960440"/>
              <a:gd name="connsiteY27-336" fmla="*/ 0 h 3960000"/>
              <a:gd name="connsiteX0-337" fmla="*/ 1979373 w 3960440"/>
              <a:gd name="connsiteY0-338" fmla="*/ 472350 h 3960000"/>
              <a:gd name="connsiteX1-339" fmla="*/ 813783 w 3960440"/>
              <a:gd name="connsiteY1-340" fmla="*/ 1434034 h 3960000"/>
              <a:gd name="connsiteX2-341" fmla="*/ 1119009 w 3960440"/>
              <a:gd name="connsiteY2-342" fmla="*/ 2222584 h 3960000"/>
              <a:gd name="connsiteX3-343" fmla="*/ 1296382 w 3960440"/>
              <a:gd name="connsiteY3-344" fmla="*/ 1907811 h 3960000"/>
              <a:gd name="connsiteX4-345" fmla="*/ 1234998 w 3960440"/>
              <a:gd name="connsiteY4-346" fmla="*/ 1431771 h 3960000"/>
              <a:gd name="connsiteX5-347" fmla="*/ 2217373 w 3960440"/>
              <a:gd name="connsiteY5-348" fmla="*/ 838586 h 3960000"/>
              <a:gd name="connsiteX6-349" fmla="*/ 2730780 w 3960440"/>
              <a:gd name="connsiteY6-350" fmla="*/ 1554106 h 3960000"/>
              <a:gd name="connsiteX7-351" fmla="*/ 2424394 w 3960440"/>
              <a:gd name="connsiteY7-352" fmla="*/ 2278672 h 3960000"/>
              <a:gd name="connsiteX8-353" fmla="*/ 1910984 w 3960440"/>
              <a:gd name="connsiteY8-354" fmla="*/ 2071653 h 3960000"/>
              <a:gd name="connsiteX9-355" fmla="*/ 2072459 w 3960440"/>
              <a:gd name="connsiteY9-356" fmla="*/ 1512703 h 3960000"/>
              <a:gd name="connsiteX10-357" fmla="*/ 1873721 w 3960440"/>
              <a:gd name="connsiteY10-358" fmla="*/ 1156628 h 3960000"/>
              <a:gd name="connsiteX11-359" fmla="*/ 1525929 w 3960440"/>
              <a:gd name="connsiteY11-360" fmla="*/ 1392629 h 3960000"/>
              <a:gd name="connsiteX12-361" fmla="*/ 1521788 w 3960440"/>
              <a:gd name="connsiteY12-362" fmla="*/ 1897758 h 3960000"/>
              <a:gd name="connsiteX13-363" fmla="*/ 1339611 w 3960440"/>
              <a:gd name="connsiteY13-364" fmla="*/ 3487664 h 3960000"/>
              <a:gd name="connsiteX14-365" fmla="*/ 1803335 w 3960440"/>
              <a:gd name="connsiteY14-366" fmla="*/ 2485692 h 3960000"/>
              <a:gd name="connsiteX15-367" fmla="*/ 2283619 w 3960440"/>
              <a:gd name="connsiteY15-368" fmla="*/ 2688571 h 3960000"/>
              <a:gd name="connsiteX16-369" fmla="*/ 3144820 w 3960440"/>
              <a:gd name="connsiteY16-370" fmla="*/ 1595509 h 3960000"/>
              <a:gd name="connsiteX17-371" fmla="*/ 2134565 w 3960440"/>
              <a:gd name="connsiteY17-372" fmla="*/ 477605 h 3960000"/>
              <a:gd name="connsiteX18-373" fmla="*/ 1979373 w 3960440"/>
              <a:gd name="connsiteY18-374" fmla="*/ 472350 h 3960000"/>
              <a:gd name="connsiteX19-375" fmla="*/ 436907 w 3960440"/>
              <a:gd name="connsiteY19-376" fmla="*/ 0 h 3960000"/>
              <a:gd name="connsiteX20-377" fmla="*/ 3523533 w 3960440"/>
              <a:gd name="connsiteY20-378" fmla="*/ 0 h 3960000"/>
              <a:gd name="connsiteX21-379" fmla="*/ 3960440 w 3960440"/>
              <a:gd name="connsiteY21-380" fmla="*/ 436907 h 3960000"/>
              <a:gd name="connsiteX22-381" fmla="*/ 3960440 w 3960440"/>
              <a:gd name="connsiteY22-382" fmla="*/ 3523093 h 3960000"/>
              <a:gd name="connsiteX23-383" fmla="*/ 3523533 w 3960440"/>
              <a:gd name="connsiteY23-384" fmla="*/ 3960000 h 3960000"/>
              <a:gd name="connsiteX24-385" fmla="*/ 436907 w 3960440"/>
              <a:gd name="connsiteY24-386" fmla="*/ 3960000 h 3960000"/>
              <a:gd name="connsiteX25-387" fmla="*/ 0 w 3960440"/>
              <a:gd name="connsiteY25-388" fmla="*/ 3523093 h 3960000"/>
              <a:gd name="connsiteX26-389" fmla="*/ 0 w 3960440"/>
              <a:gd name="connsiteY26-390" fmla="*/ 436907 h 3960000"/>
              <a:gd name="connsiteX27-391" fmla="*/ 436907 w 3960440"/>
              <a:gd name="connsiteY27-392" fmla="*/ 0 h 3960000"/>
              <a:gd name="connsiteX0-393" fmla="*/ 1979373 w 3960440"/>
              <a:gd name="connsiteY0-394" fmla="*/ 472350 h 3960000"/>
              <a:gd name="connsiteX1-395" fmla="*/ 813783 w 3960440"/>
              <a:gd name="connsiteY1-396" fmla="*/ 1434034 h 3960000"/>
              <a:gd name="connsiteX2-397" fmla="*/ 1119009 w 3960440"/>
              <a:gd name="connsiteY2-398" fmla="*/ 2222584 h 3960000"/>
              <a:gd name="connsiteX3-399" fmla="*/ 1296382 w 3960440"/>
              <a:gd name="connsiteY3-400" fmla="*/ 1907811 h 3960000"/>
              <a:gd name="connsiteX4-401" fmla="*/ 1234998 w 3960440"/>
              <a:gd name="connsiteY4-402" fmla="*/ 1431771 h 3960000"/>
              <a:gd name="connsiteX5-403" fmla="*/ 2217373 w 3960440"/>
              <a:gd name="connsiteY5-404" fmla="*/ 838586 h 3960000"/>
              <a:gd name="connsiteX6-405" fmla="*/ 2730780 w 3960440"/>
              <a:gd name="connsiteY6-406" fmla="*/ 1554106 h 3960000"/>
              <a:gd name="connsiteX7-407" fmla="*/ 2424394 w 3960440"/>
              <a:gd name="connsiteY7-408" fmla="*/ 2278672 h 3960000"/>
              <a:gd name="connsiteX8-409" fmla="*/ 1910984 w 3960440"/>
              <a:gd name="connsiteY8-410" fmla="*/ 2071653 h 3960000"/>
              <a:gd name="connsiteX9-411" fmla="*/ 2072459 w 3960440"/>
              <a:gd name="connsiteY9-412" fmla="*/ 1512703 h 3960000"/>
              <a:gd name="connsiteX10-413" fmla="*/ 1915898 w 3960440"/>
              <a:gd name="connsiteY10-414" fmla="*/ 1219889 h 3960000"/>
              <a:gd name="connsiteX11-415" fmla="*/ 1525929 w 3960440"/>
              <a:gd name="connsiteY11-416" fmla="*/ 1392629 h 3960000"/>
              <a:gd name="connsiteX12-417" fmla="*/ 1521788 w 3960440"/>
              <a:gd name="connsiteY12-418" fmla="*/ 1897758 h 3960000"/>
              <a:gd name="connsiteX13-419" fmla="*/ 1339611 w 3960440"/>
              <a:gd name="connsiteY13-420" fmla="*/ 3487664 h 3960000"/>
              <a:gd name="connsiteX14-421" fmla="*/ 1803335 w 3960440"/>
              <a:gd name="connsiteY14-422" fmla="*/ 2485692 h 3960000"/>
              <a:gd name="connsiteX15-423" fmla="*/ 2283619 w 3960440"/>
              <a:gd name="connsiteY15-424" fmla="*/ 2688571 h 3960000"/>
              <a:gd name="connsiteX16-425" fmla="*/ 3144820 w 3960440"/>
              <a:gd name="connsiteY16-426" fmla="*/ 1595509 h 3960000"/>
              <a:gd name="connsiteX17-427" fmla="*/ 2134565 w 3960440"/>
              <a:gd name="connsiteY17-428" fmla="*/ 477605 h 3960000"/>
              <a:gd name="connsiteX18-429" fmla="*/ 1979373 w 3960440"/>
              <a:gd name="connsiteY18-430" fmla="*/ 472350 h 3960000"/>
              <a:gd name="connsiteX19-431" fmla="*/ 436907 w 3960440"/>
              <a:gd name="connsiteY19-432" fmla="*/ 0 h 3960000"/>
              <a:gd name="connsiteX20-433" fmla="*/ 3523533 w 3960440"/>
              <a:gd name="connsiteY20-434" fmla="*/ 0 h 3960000"/>
              <a:gd name="connsiteX21-435" fmla="*/ 3960440 w 3960440"/>
              <a:gd name="connsiteY21-436" fmla="*/ 436907 h 3960000"/>
              <a:gd name="connsiteX22-437" fmla="*/ 3960440 w 3960440"/>
              <a:gd name="connsiteY22-438" fmla="*/ 3523093 h 3960000"/>
              <a:gd name="connsiteX23-439" fmla="*/ 3523533 w 3960440"/>
              <a:gd name="connsiteY23-440" fmla="*/ 3960000 h 3960000"/>
              <a:gd name="connsiteX24-441" fmla="*/ 436907 w 3960440"/>
              <a:gd name="connsiteY24-442" fmla="*/ 3960000 h 3960000"/>
              <a:gd name="connsiteX25-443" fmla="*/ 0 w 3960440"/>
              <a:gd name="connsiteY25-444" fmla="*/ 3523093 h 3960000"/>
              <a:gd name="connsiteX26-445" fmla="*/ 0 w 3960440"/>
              <a:gd name="connsiteY26-446" fmla="*/ 436907 h 3960000"/>
              <a:gd name="connsiteX27-447" fmla="*/ 436907 w 3960440"/>
              <a:gd name="connsiteY27-448" fmla="*/ 0 h 3960000"/>
              <a:gd name="connsiteX0-449" fmla="*/ 1979373 w 3960440"/>
              <a:gd name="connsiteY0-450" fmla="*/ 472350 h 3960000"/>
              <a:gd name="connsiteX1-451" fmla="*/ 813783 w 3960440"/>
              <a:gd name="connsiteY1-452" fmla="*/ 1434034 h 3960000"/>
              <a:gd name="connsiteX2-453" fmla="*/ 1119009 w 3960440"/>
              <a:gd name="connsiteY2-454" fmla="*/ 2222584 h 3960000"/>
              <a:gd name="connsiteX3-455" fmla="*/ 1296382 w 3960440"/>
              <a:gd name="connsiteY3-456" fmla="*/ 1907811 h 3960000"/>
              <a:gd name="connsiteX4-457" fmla="*/ 1234998 w 3960440"/>
              <a:gd name="connsiteY4-458" fmla="*/ 1431771 h 3960000"/>
              <a:gd name="connsiteX5-459" fmla="*/ 2217373 w 3960440"/>
              <a:gd name="connsiteY5-460" fmla="*/ 838586 h 3960000"/>
              <a:gd name="connsiteX6-461" fmla="*/ 2730780 w 3960440"/>
              <a:gd name="connsiteY6-462" fmla="*/ 1554106 h 3960000"/>
              <a:gd name="connsiteX7-463" fmla="*/ 2424394 w 3960440"/>
              <a:gd name="connsiteY7-464" fmla="*/ 2278672 h 3960000"/>
              <a:gd name="connsiteX8-465" fmla="*/ 1910984 w 3960440"/>
              <a:gd name="connsiteY8-466" fmla="*/ 2071653 h 3960000"/>
              <a:gd name="connsiteX9-467" fmla="*/ 2072459 w 3960440"/>
              <a:gd name="connsiteY9-468" fmla="*/ 1512703 h 3960000"/>
              <a:gd name="connsiteX10-469" fmla="*/ 1915898 w 3960440"/>
              <a:gd name="connsiteY10-470" fmla="*/ 1219889 h 3960000"/>
              <a:gd name="connsiteX11-471" fmla="*/ 1589196 w 3960440"/>
              <a:gd name="connsiteY11-472" fmla="*/ 1434803 h 3960000"/>
              <a:gd name="connsiteX12-473" fmla="*/ 1521788 w 3960440"/>
              <a:gd name="connsiteY12-474" fmla="*/ 1897758 h 3960000"/>
              <a:gd name="connsiteX13-475" fmla="*/ 1339611 w 3960440"/>
              <a:gd name="connsiteY13-476" fmla="*/ 3487664 h 3960000"/>
              <a:gd name="connsiteX14-477" fmla="*/ 1803335 w 3960440"/>
              <a:gd name="connsiteY14-478" fmla="*/ 2485692 h 3960000"/>
              <a:gd name="connsiteX15-479" fmla="*/ 2283619 w 3960440"/>
              <a:gd name="connsiteY15-480" fmla="*/ 2688571 h 3960000"/>
              <a:gd name="connsiteX16-481" fmla="*/ 3144820 w 3960440"/>
              <a:gd name="connsiteY16-482" fmla="*/ 1595509 h 3960000"/>
              <a:gd name="connsiteX17-483" fmla="*/ 2134565 w 3960440"/>
              <a:gd name="connsiteY17-484" fmla="*/ 477605 h 3960000"/>
              <a:gd name="connsiteX18-485" fmla="*/ 1979373 w 3960440"/>
              <a:gd name="connsiteY18-486" fmla="*/ 472350 h 3960000"/>
              <a:gd name="connsiteX19-487" fmla="*/ 436907 w 3960440"/>
              <a:gd name="connsiteY19-488" fmla="*/ 0 h 3960000"/>
              <a:gd name="connsiteX20-489" fmla="*/ 3523533 w 3960440"/>
              <a:gd name="connsiteY20-490" fmla="*/ 0 h 3960000"/>
              <a:gd name="connsiteX21-491" fmla="*/ 3960440 w 3960440"/>
              <a:gd name="connsiteY21-492" fmla="*/ 436907 h 3960000"/>
              <a:gd name="connsiteX22-493" fmla="*/ 3960440 w 3960440"/>
              <a:gd name="connsiteY22-494" fmla="*/ 3523093 h 3960000"/>
              <a:gd name="connsiteX23-495" fmla="*/ 3523533 w 3960440"/>
              <a:gd name="connsiteY23-496" fmla="*/ 3960000 h 3960000"/>
              <a:gd name="connsiteX24-497" fmla="*/ 436907 w 3960440"/>
              <a:gd name="connsiteY24-498" fmla="*/ 3960000 h 3960000"/>
              <a:gd name="connsiteX25-499" fmla="*/ 0 w 3960440"/>
              <a:gd name="connsiteY25-500" fmla="*/ 3523093 h 3960000"/>
              <a:gd name="connsiteX26-501" fmla="*/ 0 w 3960440"/>
              <a:gd name="connsiteY26-502" fmla="*/ 436907 h 3960000"/>
              <a:gd name="connsiteX27-503" fmla="*/ 436907 w 3960440"/>
              <a:gd name="connsiteY27-504" fmla="*/ 0 h 3960000"/>
              <a:gd name="connsiteX0-505" fmla="*/ 1979373 w 3960440"/>
              <a:gd name="connsiteY0-506" fmla="*/ 472350 h 3960000"/>
              <a:gd name="connsiteX1-507" fmla="*/ 813783 w 3960440"/>
              <a:gd name="connsiteY1-508" fmla="*/ 1434034 h 3960000"/>
              <a:gd name="connsiteX2-509" fmla="*/ 1119009 w 3960440"/>
              <a:gd name="connsiteY2-510" fmla="*/ 2222584 h 3960000"/>
              <a:gd name="connsiteX3-511" fmla="*/ 1296382 w 3960440"/>
              <a:gd name="connsiteY3-512" fmla="*/ 1907811 h 3960000"/>
              <a:gd name="connsiteX4-513" fmla="*/ 1234998 w 3960440"/>
              <a:gd name="connsiteY4-514" fmla="*/ 1431771 h 3960000"/>
              <a:gd name="connsiteX5-515" fmla="*/ 2217373 w 3960440"/>
              <a:gd name="connsiteY5-516" fmla="*/ 838586 h 3960000"/>
              <a:gd name="connsiteX6-517" fmla="*/ 2730780 w 3960440"/>
              <a:gd name="connsiteY6-518" fmla="*/ 1554106 h 3960000"/>
              <a:gd name="connsiteX7-519" fmla="*/ 2424394 w 3960440"/>
              <a:gd name="connsiteY7-520" fmla="*/ 2278672 h 3960000"/>
              <a:gd name="connsiteX8-521" fmla="*/ 1910984 w 3960440"/>
              <a:gd name="connsiteY8-522" fmla="*/ 2071653 h 3960000"/>
              <a:gd name="connsiteX9-523" fmla="*/ 2072459 w 3960440"/>
              <a:gd name="connsiteY9-524" fmla="*/ 1512703 h 3960000"/>
              <a:gd name="connsiteX10-525" fmla="*/ 1915898 w 3960440"/>
              <a:gd name="connsiteY10-526" fmla="*/ 1219889 h 3960000"/>
              <a:gd name="connsiteX11-527" fmla="*/ 1589196 w 3960440"/>
              <a:gd name="connsiteY11-528" fmla="*/ 1434803 h 3960000"/>
              <a:gd name="connsiteX12-529" fmla="*/ 1574511 w 3960440"/>
              <a:gd name="connsiteY12-530" fmla="*/ 1939931 h 3960000"/>
              <a:gd name="connsiteX13-531" fmla="*/ 1339611 w 3960440"/>
              <a:gd name="connsiteY13-532" fmla="*/ 3487664 h 3960000"/>
              <a:gd name="connsiteX14-533" fmla="*/ 1803335 w 3960440"/>
              <a:gd name="connsiteY14-534" fmla="*/ 2485692 h 3960000"/>
              <a:gd name="connsiteX15-535" fmla="*/ 2283619 w 3960440"/>
              <a:gd name="connsiteY15-536" fmla="*/ 2688571 h 3960000"/>
              <a:gd name="connsiteX16-537" fmla="*/ 3144820 w 3960440"/>
              <a:gd name="connsiteY16-538" fmla="*/ 1595509 h 3960000"/>
              <a:gd name="connsiteX17-539" fmla="*/ 2134565 w 3960440"/>
              <a:gd name="connsiteY17-540" fmla="*/ 477605 h 3960000"/>
              <a:gd name="connsiteX18-541" fmla="*/ 1979373 w 3960440"/>
              <a:gd name="connsiteY18-542" fmla="*/ 472350 h 3960000"/>
              <a:gd name="connsiteX19-543" fmla="*/ 436907 w 3960440"/>
              <a:gd name="connsiteY19-544" fmla="*/ 0 h 3960000"/>
              <a:gd name="connsiteX20-545" fmla="*/ 3523533 w 3960440"/>
              <a:gd name="connsiteY20-546" fmla="*/ 0 h 3960000"/>
              <a:gd name="connsiteX21-547" fmla="*/ 3960440 w 3960440"/>
              <a:gd name="connsiteY21-548" fmla="*/ 436907 h 3960000"/>
              <a:gd name="connsiteX22-549" fmla="*/ 3960440 w 3960440"/>
              <a:gd name="connsiteY22-550" fmla="*/ 3523093 h 3960000"/>
              <a:gd name="connsiteX23-551" fmla="*/ 3523533 w 3960440"/>
              <a:gd name="connsiteY23-552" fmla="*/ 3960000 h 3960000"/>
              <a:gd name="connsiteX24-553" fmla="*/ 436907 w 3960440"/>
              <a:gd name="connsiteY24-554" fmla="*/ 3960000 h 3960000"/>
              <a:gd name="connsiteX25-555" fmla="*/ 0 w 3960440"/>
              <a:gd name="connsiteY25-556" fmla="*/ 3523093 h 3960000"/>
              <a:gd name="connsiteX26-557" fmla="*/ 0 w 3960440"/>
              <a:gd name="connsiteY26-558" fmla="*/ 436907 h 3960000"/>
              <a:gd name="connsiteX27-559" fmla="*/ 436907 w 3960440"/>
              <a:gd name="connsiteY27-560" fmla="*/ 0 h 3960000"/>
              <a:gd name="connsiteX0-561" fmla="*/ 1979373 w 3960440"/>
              <a:gd name="connsiteY0-562" fmla="*/ 472350 h 3960000"/>
              <a:gd name="connsiteX1-563" fmla="*/ 813783 w 3960440"/>
              <a:gd name="connsiteY1-564" fmla="*/ 1434034 h 3960000"/>
              <a:gd name="connsiteX2-565" fmla="*/ 1119009 w 3960440"/>
              <a:gd name="connsiteY2-566" fmla="*/ 2222584 h 3960000"/>
              <a:gd name="connsiteX3-567" fmla="*/ 1296382 w 3960440"/>
              <a:gd name="connsiteY3-568" fmla="*/ 1907811 h 3960000"/>
              <a:gd name="connsiteX4-569" fmla="*/ 1234998 w 3960440"/>
              <a:gd name="connsiteY4-570" fmla="*/ 1431771 h 3960000"/>
              <a:gd name="connsiteX5-571" fmla="*/ 2217373 w 3960440"/>
              <a:gd name="connsiteY5-572" fmla="*/ 838586 h 3960000"/>
              <a:gd name="connsiteX6-573" fmla="*/ 2730780 w 3960440"/>
              <a:gd name="connsiteY6-574" fmla="*/ 1554106 h 3960000"/>
              <a:gd name="connsiteX7-575" fmla="*/ 2424394 w 3960440"/>
              <a:gd name="connsiteY7-576" fmla="*/ 2278672 h 3960000"/>
              <a:gd name="connsiteX8-577" fmla="*/ 1910984 w 3960440"/>
              <a:gd name="connsiteY8-578" fmla="*/ 2071653 h 3960000"/>
              <a:gd name="connsiteX9-579" fmla="*/ 2072459 w 3960440"/>
              <a:gd name="connsiteY9-580" fmla="*/ 1512703 h 3960000"/>
              <a:gd name="connsiteX10-581" fmla="*/ 1915898 w 3960440"/>
              <a:gd name="connsiteY10-582" fmla="*/ 1219889 h 3960000"/>
              <a:gd name="connsiteX11-583" fmla="*/ 1589196 w 3960440"/>
              <a:gd name="connsiteY11-584" fmla="*/ 1434803 h 3960000"/>
              <a:gd name="connsiteX12-585" fmla="*/ 1574511 w 3960440"/>
              <a:gd name="connsiteY12-586" fmla="*/ 1939931 h 3960000"/>
              <a:gd name="connsiteX13-587" fmla="*/ 1339611 w 3960440"/>
              <a:gd name="connsiteY13-588" fmla="*/ 3487664 h 3960000"/>
              <a:gd name="connsiteX14-589" fmla="*/ 1866603 w 3960440"/>
              <a:gd name="connsiteY14-590" fmla="*/ 2506778 h 3960000"/>
              <a:gd name="connsiteX15-591" fmla="*/ 2283619 w 3960440"/>
              <a:gd name="connsiteY15-592" fmla="*/ 2688571 h 3960000"/>
              <a:gd name="connsiteX16-593" fmla="*/ 3144820 w 3960440"/>
              <a:gd name="connsiteY16-594" fmla="*/ 1595509 h 3960000"/>
              <a:gd name="connsiteX17-595" fmla="*/ 2134565 w 3960440"/>
              <a:gd name="connsiteY17-596" fmla="*/ 477605 h 3960000"/>
              <a:gd name="connsiteX18-597" fmla="*/ 1979373 w 3960440"/>
              <a:gd name="connsiteY18-598" fmla="*/ 472350 h 3960000"/>
              <a:gd name="connsiteX19-599" fmla="*/ 436907 w 3960440"/>
              <a:gd name="connsiteY19-600" fmla="*/ 0 h 3960000"/>
              <a:gd name="connsiteX20-601" fmla="*/ 3523533 w 3960440"/>
              <a:gd name="connsiteY20-602" fmla="*/ 0 h 3960000"/>
              <a:gd name="connsiteX21-603" fmla="*/ 3960440 w 3960440"/>
              <a:gd name="connsiteY21-604" fmla="*/ 436907 h 3960000"/>
              <a:gd name="connsiteX22-605" fmla="*/ 3960440 w 3960440"/>
              <a:gd name="connsiteY22-606" fmla="*/ 3523093 h 3960000"/>
              <a:gd name="connsiteX23-607" fmla="*/ 3523533 w 3960440"/>
              <a:gd name="connsiteY23-608" fmla="*/ 3960000 h 3960000"/>
              <a:gd name="connsiteX24-609" fmla="*/ 436907 w 3960440"/>
              <a:gd name="connsiteY24-610" fmla="*/ 3960000 h 3960000"/>
              <a:gd name="connsiteX25-611" fmla="*/ 0 w 3960440"/>
              <a:gd name="connsiteY25-612" fmla="*/ 3523093 h 3960000"/>
              <a:gd name="connsiteX26-613" fmla="*/ 0 w 3960440"/>
              <a:gd name="connsiteY26-614" fmla="*/ 436907 h 3960000"/>
              <a:gd name="connsiteX27-615" fmla="*/ 436907 w 3960440"/>
              <a:gd name="connsiteY27-616" fmla="*/ 0 h 3960000"/>
              <a:gd name="connsiteX0-617" fmla="*/ 1979373 w 3960440"/>
              <a:gd name="connsiteY0-618" fmla="*/ 472350 h 3960000"/>
              <a:gd name="connsiteX1-619" fmla="*/ 813783 w 3960440"/>
              <a:gd name="connsiteY1-620" fmla="*/ 1434034 h 3960000"/>
              <a:gd name="connsiteX2-621" fmla="*/ 1119009 w 3960440"/>
              <a:gd name="connsiteY2-622" fmla="*/ 2222584 h 3960000"/>
              <a:gd name="connsiteX3-623" fmla="*/ 1296382 w 3960440"/>
              <a:gd name="connsiteY3-624" fmla="*/ 1907811 h 3960000"/>
              <a:gd name="connsiteX4-625" fmla="*/ 1234998 w 3960440"/>
              <a:gd name="connsiteY4-626" fmla="*/ 1431771 h 3960000"/>
              <a:gd name="connsiteX5-627" fmla="*/ 2217373 w 3960440"/>
              <a:gd name="connsiteY5-628" fmla="*/ 838586 h 3960000"/>
              <a:gd name="connsiteX6-629" fmla="*/ 2730780 w 3960440"/>
              <a:gd name="connsiteY6-630" fmla="*/ 1554106 h 3960000"/>
              <a:gd name="connsiteX7-631" fmla="*/ 2424394 w 3960440"/>
              <a:gd name="connsiteY7-632" fmla="*/ 2278672 h 3960000"/>
              <a:gd name="connsiteX8-633" fmla="*/ 1995341 w 3960440"/>
              <a:gd name="connsiteY8-634" fmla="*/ 2082197 h 3960000"/>
              <a:gd name="connsiteX9-635" fmla="*/ 2072459 w 3960440"/>
              <a:gd name="connsiteY9-636" fmla="*/ 1512703 h 3960000"/>
              <a:gd name="connsiteX10-637" fmla="*/ 1915898 w 3960440"/>
              <a:gd name="connsiteY10-638" fmla="*/ 1219889 h 3960000"/>
              <a:gd name="connsiteX11-639" fmla="*/ 1589196 w 3960440"/>
              <a:gd name="connsiteY11-640" fmla="*/ 1434803 h 3960000"/>
              <a:gd name="connsiteX12-641" fmla="*/ 1574511 w 3960440"/>
              <a:gd name="connsiteY12-642" fmla="*/ 1939931 h 3960000"/>
              <a:gd name="connsiteX13-643" fmla="*/ 1339611 w 3960440"/>
              <a:gd name="connsiteY13-644" fmla="*/ 3487664 h 3960000"/>
              <a:gd name="connsiteX14-645" fmla="*/ 1866603 w 3960440"/>
              <a:gd name="connsiteY14-646" fmla="*/ 2506778 h 3960000"/>
              <a:gd name="connsiteX15-647" fmla="*/ 2283619 w 3960440"/>
              <a:gd name="connsiteY15-648" fmla="*/ 2688571 h 3960000"/>
              <a:gd name="connsiteX16-649" fmla="*/ 3144820 w 3960440"/>
              <a:gd name="connsiteY16-650" fmla="*/ 1595509 h 3960000"/>
              <a:gd name="connsiteX17-651" fmla="*/ 2134565 w 3960440"/>
              <a:gd name="connsiteY17-652" fmla="*/ 477605 h 3960000"/>
              <a:gd name="connsiteX18-653" fmla="*/ 1979373 w 3960440"/>
              <a:gd name="connsiteY18-654" fmla="*/ 472350 h 3960000"/>
              <a:gd name="connsiteX19-655" fmla="*/ 436907 w 3960440"/>
              <a:gd name="connsiteY19-656" fmla="*/ 0 h 3960000"/>
              <a:gd name="connsiteX20-657" fmla="*/ 3523533 w 3960440"/>
              <a:gd name="connsiteY20-658" fmla="*/ 0 h 3960000"/>
              <a:gd name="connsiteX21-659" fmla="*/ 3960440 w 3960440"/>
              <a:gd name="connsiteY21-660" fmla="*/ 436907 h 3960000"/>
              <a:gd name="connsiteX22-661" fmla="*/ 3960440 w 3960440"/>
              <a:gd name="connsiteY22-662" fmla="*/ 3523093 h 3960000"/>
              <a:gd name="connsiteX23-663" fmla="*/ 3523533 w 3960440"/>
              <a:gd name="connsiteY23-664" fmla="*/ 3960000 h 3960000"/>
              <a:gd name="connsiteX24-665" fmla="*/ 436907 w 3960440"/>
              <a:gd name="connsiteY24-666" fmla="*/ 3960000 h 3960000"/>
              <a:gd name="connsiteX25-667" fmla="*/ 0 w 3960440"/>
              <a:gd name="connsiteY25-668" fmla="*/ 3523093 h 3960000"/>
              <a:gd name="connsiteX26-669" fmla="*/ 0 w 3960440"/>
              <a:gd name="connsiteY26-670" fmla="*/ 436907 h 3960000"/>
              <a:gd name="connsiteX27-671" fmla="*/ 436907 w 3960440"/>
              <a:gd name="connsiteY27-672" fmla="*/ 0 h 3960000"/>
              <a:gd name="connsiteX0-673" fmla="*/ 1979373 w 3960440"/>
              <a:gd name="connsiteY0-674" fmla="*/ 472350 h 3960000"/>
              <a:gd name="connsiteX1-675" fmla="*/ 813783 w 3960440"/>
              <a:gd name="connsiteY1-676" fmla="*/ 1434034 h 3960000"/>
              <a:gd name="connsiteX2-677" fmla="*/ 1119009 w 3960440"/>
              <a:gd name="connsiteY2-678" fmla="*/ 2222584 h 3960000"/>
              <a:gd name="connsiteX3-679" fmla="*/ 1296382 w 3960440"/>
              <a:gd name="connsiteY3-680" fmla="*/ 1907811 h 3960000"/>
              <a:gd name="connsiteX4-681" fmla="*/ 1234998 w 3960440"/>
              <a:gd name="connsiteY4-682" fmla="*/ 1431771 h 3960000"/>
              <a:gd name="connsiteX5-683" fmla="*/ 2217373 w 3960440"/>
              <a:gd name="connsiteY5-684" fmla="*/ 838586 h 3960000"/>
              <a:gd name="connsiteX6-685" fmla="*/ 2730780 w 3960440"/>
              <a:gd name="connsiteY6-686" fmla="*/ 1554106 h 3960000"/>
              <a:gd name="connsiteX7-687" fmla="*/ 2424394 w 3960440"/>
              <a:gd name="connsiteY7-688" fmla="*/ 2278672 h 3960000"/>
              <a:gd name="connsiteX8-689" fmla="*/ 1995341 w 3960440"/>
              <a:gd name="connsiteY8-690" fmla="*/ 2082197 h 3960000"/>
              <a:gd name="connsiteX9-691" fmla="*/ 2135727 w 3960440"/>
              <a:gd name="connsiteY9-692" fmla="*/ 1554876 h 3960000"/>
              <a:gd name="connsiteX10-693" fmla="*/ 1915898 w 3960440"/>
              <a:gd name="connsiteY10-694" fmla="*/ 1219889 h 3960000"/>
              <a:gd name="connsiteX11-695" fmla="*/ 1589196 w 3960440"/>
              <a:gd name="connsiteY11-696" fmla="*/ 1434803 h 3960000"/>
              <a:gd name="connsiteX12-697" fmla="*/ 1574511 w 3960440"/>
              <a:gd name="connsiteY12-698" fmla="*/ 1939931 h 3960000"/>
              <a:gd name="connsiteX13-699" fmla="*/ 1339611 w 3960440"/>
              <a:gd name="connsiteY13-700" fmla="*/ 3487664 h 3960000"/>
              <a:gd name="connsiteX14-701" fmla="*/ 1866603 w 3960440"/>
              <a:gd name="connsiteY14-702" fmla="*/ 2506778 h 3960000"/>
              <a:gd name="connsiteX15-703" fmla="*/ 2283619 w 3960440"/>
              <a:gd name="connsiteY15-704" fmla="*/ 2688571 h 3960000"/>
              <a:gd name="connsiteX16-705" fmla="*/ 3144820 w 3960440"/>
              <a:gd name="connsiteY16-706" fmla="*/ 1595509 h 3960000"/>
              <a:gd name="connsiteX17-707" fmla="*/ 2134565 w 3960440"/>
              <a:gd name="connsiteY17-708" fmla="*/ 477605 h 3960000"/>
              <a:gd name="connsiteX18-709" fmla="*/ 1979373 w 3960440"/>
              <a:gd name="connsiteY18-710" fmla="*/ 472350 h 3960000"/>
              <a:gd name="connsiteX19-711" fmla="*/ 436907 w 3960440"/>
              <a:gd name="connsiteY19-712" fmla="*/ 0 h 3960000"/>
              <a:gd name="connsiteX20-713" fmla="*/ 3523533 w 3960440"/>
              <a:gd name="connsiteY20-714" fmla="*/ 0 h 3960000"/>
              <a:gd name="connsiteX21-715" fmla="*/ 3960440 w 3960440"/>
              <a:gd name="connsiteY21-716" fmla="*/ 436907 h 3960000"/>
              <a:gd name="connsiteX22-717" fmla="*/ 3960440 w 3960440"/>
              <a:gd name="connsiteY22-718" fmla="*/ 3523093 h 3960000"/>
              <a:gd name="connsiteX23-719" fmla="*/ 3523533 w 3960440"/>
              <a:gd name="connsiteY23-720" fmla="*/ 3960000 h 3960000"/>
              <a:gd name="connsiteX24-721" fmla="*/ 436907 w 3960440"/>
              <a:gd name="connsiteY24-722" fmla="*/ 3960000 h 3960000"/>
              <a:gd name="connsiteX25-723" fmla="*/ 0 w 3960440"/>
              <a:gd name="connsiteY25-724" fmla="*/ 3523093 h 3960000"/>
              <a:gd name="connsiteX26-725" fmla="*/ 0 w 3960440"/>
              <a:gd name="connsiteY26-726" fmla="*/ 436907 h 3960000"/>
              <a:gd name="connsiteX27-727" fmla="*/ 436907 w 3960440"/>
              <a:gd name="connsiteY27-728" fmla="*/ 0 h 3960000"/>
              <a:gd name="connsiteX0-729" fmla="*/ 1979373 w 3960440"/>
              <a:gd name="connsiteY0-730" fmla="*/ 472350 h 3960000"/>
              <a:gd name="connsiteX1-731" fmla="*/ 813783 w 3960440"/>
              <a:gd name="connsiteY1-732" fmla="*/ 1434034 h 3960000"/>
              <a:gd name="connsiteX2-733" fmla="*/ 1119009 w 3960440"/>
              <a:gd name="connsiteY2-734" fmla="*/ 2222584 h 3960000"/>
              <a:gd name="connsiteX3-735" fmla="*/ 1296382 w 3960440"/>
              <a:gd name="connsiteY3-736" fmla="*/ 1907811 h 3960000"/>
              <a:gd name="connsiteX4-737" fmla="*/ 1234998 w 3960440"/>
              <a:gd name="connsiteY4-738" fmla="*/ 1431771 h 3960000"/>
              <a:gd name="connsiteX5-739" fmla="*/ 2217373 w 3960440"/>
              <a:gd name="connsiteY5-740" fmla="*/ 891303 h 3960000"/>
              <a:gd name="connsiteX6-741" fmla="*/ 2730780 w 3960440"/>
              <a:gd name="connsiteY6-742" fmla="*/ 1554106 h 3960000"/>
              <a:gd name="connsiteX7-743" fmla="*/ 2424394 w 3960440"/>
              <a:gd name="connsiteY7-744" fmla="*/ 2278672 h 3960000"/>
              <a:gd name="connsiteX8-745" fmla="*/ 1995341 w 3960440"/>
              <a:gd name="connsiteY8-746" fmla="*/ 2082197 h 3960000"/>
              <a:gd name="connsiteX9-747" fmla="*/ 2135727 w 3960440"/>
              <a:gd name="connsiteY9-748" fmla="*/ 1554876 h 3960000"/>
              <a:gd name="connsiteX10-749" fmla="*/ 1915898 w 3960440"/>
              <a:gd name="connsiteY10-750" fmla="*/ 1219889 h 3960000"/>
              <a:gd name="connsiteX11-751" fmla="*/ 1589196 w 3960440"/>
              <a:gd name="connsiteY11-752" fmla="*/ 1434803 h 3960000"/>
              <a:gd name="connsiteX12-753" fmla="*/ 1574511 w 3960440"/>
              <a:gd name="connsiteY12-754" fmla="*/ 1939931 h 3960000"/>
              <a:gd name="connsiteX13-755" fmla="*/ 1339611 w 3960440"/>
              <a:gd name="connsiteY13-756" fmla="*/ 3487664 h 3960000"/>
              <a:gd name="connsiteX14-757" fmla="*/ 1866603 w 3960440"/>
              <a:gd name="connsiteY14-758" fmla="*/ 2506778 h 3960000"/>
              <a:gd name="connsiteX15-759" fmla="*/ 2283619 w 3960440"/>
              <a:gd name="connsiteY15-760" fmla="*/ 2688571 h 3960000"/>
              <a:gd name="connsiteX16-761" fmla="*/ 3144820 w 3960440"/>
              <a:gd name="connsiteY16-762" fmla="*/ 1595509 h 3960000"/>
              <a:gd name="connsiteX17-763" fmla="*/ 2134565 w 3960440"/>
              <a:gd name="connsiteY17-764" fmla="*/ 477605 h 3960000"/>
              <a:gd name="connsiteX18-765" fmla="*/ 1979373 w 3960440"/>
              <a:gd name="connsiteY18-766" fmla="*/ 472350 h 3960000"/>
              <a:gd name="connsiteX19-767" fmla="*/ 436907 w 3960440"/>
              <a:gd name="connsiteY19-768" fmla="*/ 0 h 3960000"/>
              <a:gd name="connsiteX20-769" fmla="*/ 3523533 w 3960440"/>
              <a:gd name="connsiteY20-770" fmla="*/ 0 h 3960000"/>
              <a:gd name="connsiteX21-771" fmla="*/ 3960440 w 3960440"/>
              <a:gd name="connsiteY21-772" fmla="*/ 436907 h 3960000"/>
              <a:gd name="connsiteX22-773" fmla="*/ 3960440 w 3960440"/>
              <a:gd name="connsiteY22-774" fmla="*/ 3523093 h 3960000"/>
              <a:gd name="connsiteX23-775" fmla="*/ 3523533 w 3960440"/>
              <a:gd name="connsiteY23-776" fmla="*/ 3960000 h 3960000"/>
              <a:gd name="connsiteX24-777" fmla="*/ 436907 w 3960440"/>
              <a:gd name="connsiteY24-778" fmla="*/ 3960000 h 3960000"/>
              <a:gd name="connsiteX25-779" fmla="*/ 0 w 3960440"/>
              <a:gd name="connsiteY25-780" fmla="*/ 3523093 h 3960000"/>
              <a:gd name="connsiteX26-781" fmla="*/ 0 w 3960440"/>
              <a:gd name="connsiteY26-782" fmla="*/ 436907 h 3960000"/>
              <a:gd name="connsiteX27-783" fmla="*/ 436907 w 3960440"/>
              <a:gd name="connsiteY27-784" fmla="*/ 0 h 3960000"/>
              <a:gd name="connsiteX0-785" fmla="*/ 1979373 w 3960440"/>
              <a:gd name="connsiteY0-786" fmla="*/ 472350 h 3960000"/>
              <a:gd name="connsiteX1-787" fmla="*/ 813783 w 3960440"/>
              <a:gd name="connsiteY1-788" fmla="*/ 1434034 h 3960000"/>
              <a:gd name="connsiteX2-789" fmla="*/ 1119009 w 3960440"/>
              <a:gd name="connsiteY2-790" fmla="*/ 2222584 h 3960000"/>
              <a:gd name="connsiteX3-791" fmla="*/ 1296382 w 3960440"/>
              <a:gd name="connsiteY3-792" fmla="*/ 1907811 h 3960000"/>
              <a:gd name="connsiteX4-793" fmla="*/ 1234998 w 3960440"/>
              <a:gd name="connsiteY4-794" fmla="*/ 1431771 h 3960000"/>
              <a:gd name="connsiteX5-795" fmla="*/ 2217373 w 3960440"/>
              <a:gd name="connsiteY5-796" fmla="*/ 891303 h 3960000"/>
              <a:gd name="connsiteX6-797" fmla="*/ 2783502 w 3960440"/>
              <a:gd name="connsiteY6-798" fmla="*/ 1606823 h 3960000"/>
              <a:gd name="connsiteX7-799" fmla="*/ 2424394 w 3960440"/>
              <a:gd name="connsiteY7-800" fmla="*/ 2278672 h 3960000"/>
              <a:gd name="connsiteX8-801" fmla="*/ 1995341 w 3960440"/>
              <a:gd name="connsiteY8-802" fmla="*/ 2082197 h 3960000"/>
              <a:gd name="connsiteX9-803" fmla="*/ 2135727 w 3960440"/>
              <a:gd name="connsiteY9-804" fmla="*/ 1554876 h 3960000"/>
              <a:gd name="connsiteX10-805" fmla="*/ 1915898 w 3960440"/>
              <a:gd name="connsiteY10-806" fmla="*/ 1219889 h 3960000"/>
              <a:gd name="connsiteX11-807" fmla="*/ 1589196 w 3960440"/>
              <a:gd name="connsiteY11-808" fmla="*/ 1434803 h 3960000"/>
              <a:gd name="connsiteX12-809" fmla="*/ 1574511 w 3960440"/>
              <a:gd name="connsiteY12-810" fmla="*/ 1939931 h 3960000"/>
              <a:gd name="connsiteX13-811" fmla="*/ 1339611 w 3960440"/>
              <a:gd name="connsiteY13-812" fmla="*/ 3487664 h 3960000"/>
              <a:gd name="connsiteX14-813" fmla="*/ 1866603 w 3960440"/>
              <a:gd name="connsiteY14-814" fmla="*/ 2506778 h 3960000"/>
              <a:gd name="connsiteX15-815" fmla="*/ 2283619 w 3960440"/>
              <a:gd name="connsiteY15-816" fmla="*/ 2688571 h 3960000"/>
              <a:gd name="connsiteX16-817" fmla="*/ 3144820 w 3960440"/>
              <a:gd name="connsiteY16-818" fmla="*/ 1595509 h 3960000"/>
              <a:gd name="connsiteX17-819" fmla="*/ 2134565 w 3960440"/>
              <a:gd name="connsiteY17-820" fmla="*/ 477605 h 3960000"/>
              <a:gd name="connsiteX18-821" fmla="*/ 1979373 w 3960440"/>
              <a:gd name="connsiteY18-822" fmla="*/ 472350 h 3960000"/>
              <a:gd name="connsiteX19-823" fmla="*/ 436907 w 3960440"/>
              <a:gd name="connsiteY19-824" fmla="*/ 0 h 3960000"/>
              <a:gd name="connsiteX20-825" fmla="*/ 3523533 w 3960440"/>
              <a:gd name="connsiteY20-826" fmla="*/ 0 h 3960000"/>
              <a:gd name="connsiteX21-827" fmla="*/ 3960440 w 3960440"/>
              <a:gd name="connsiteY21-828" fmla="*/ 436907 h 3960000"/>
              <a:gd name="connsiteX22-829" fmla="*/ 3960440 w 3960440"/>
              <a:gd name="connsiteY22-830" fmla="*/ 3523093 h 3960000"/>
              <a:gd name="connsiteX23-831" fmla="*/ 3523533 w 3960440"/>
              <a:gd name="connsiteY23-832" fmla="*/ 3960000 h 3960000"/>
              <a:gd name="connsiteX24-833" fmla="*/ 436907 w 3960440"/>
              <a:gd name="connsiteY24-834" fmla="*/ 3960000 h 3960000"/>
              <a:gd name="connsiteX25-835" fmla="*/ 0 w 3960440"/>
              <a:gd name="connsiteY25-836" fmla="*/ 3523093 h 3960000"/>
              <a:gd name="connsiteX26-837" fmla="*/ 0 w 3960440"/>
              <a:gd name="connsiteY26-838" fmla="*/ 436907 h 3960000"/>
              <a:gd name="connsiteX27-839" fmla="*/ 436907 w 3960440"/>
              <a:gd name="connsiteY27-840" fmla="*/ 0 h 3960000"/>
              <a:gd name="connsiteX0-841" fmla="*/ 1979373 w 3960440"/>
              <a:gd name="connsiteY0-842" fmla="*/ 472350 h 3960000"/>
              <a:gd name="connsiteX1-843" fmla="*/ 813783 w 3960440"/>
              <a:gd name="connsiteY1-844" fmla="*/ 1434034 h 3960000"/>
              <a:gd name="connsiteX2-845" fmla="*/ 1119009 w 3960440"/>
              <a:gd name="connsiteY2-846" fmla="*/ 2222584 h 3960000"/>
              <a:gd name="connsiteX3-847" fmla="*/ 1296382 w 3960440"/>
              <a:gd name="connsiteY3-848" fmla="*/ 1907811 h 3960000"/>
              <a:gd name="connsiteX4-849" fmla="*/ 1234998 w 3960440"/>
              <a:gd name="connsiteY4-850" fmla="*/ 1431771 h 3960000"/>
              <a:gd name="connsiteX5-851" fmla="*/ 2217373 w 3960440"/>
              <a:gd name="connsiteY5-852" fmla="*/ 891303 h 3960000"/>
              <a:gd name="connsiteX6-853" fmla="*/ 2783502 w 3960440"/>
              <a:gd name="connsiteY6-854" fmla="*/ 1606823 h 3960000"/>
              <a:gd name="connsiteX7-855" fmla="*/ 2456028 w 3960440"/>
              <a:gd name="connsiteY7-856" fmla="*/ 2225955 h 3960000"/>
              <a:gd name="connsiteX8-857" fmla="*/ 1995341 w 3960440"/>
              <a:gd name="connsiteY8-858" fmla="*/ 2082197 h 3960000"/>
              <a:gd name="connsiteX9-859" fmla="*/ 2135727 w 3960440"/>
              <a:gd name="connsiteY9-860" fmla="*/ 1554876 h 3960000"/>
              <a:gd name="connsiteX10-861" fmla="*/ 1915898 w 3960440"/>
              <a:gd name="connsiteY10-862" fmla="*/ 1219889 h 3960000"/>
              <a:gd name="connsiteX11-863" fmla="*/ 1589196 w 3960440"/>
              <a:gd name="connsiteY11-864" fmla="*/ 1434803 h 3960000"/>
              <a:gd name="connsiteX12-865" fmla="*/ 1574511 w 3960440"/>
              <a:gd name="connsiteY12-866" fmla="*/ 1939931 h 3960000"/>
              <a:gd name="connsiteX13-867" fmla="*/ 1339611 w 3960440"/>
              <a:gd name="connsiteY13-868" fmla="*/ 3487664 h 3960000"/>
              <a:gd name="connsiteX14-869" fmla="*/ 1866603 w 3960440"/>
              <a:gd name="connsiteY14-870" fmla="*/ 2506778 h 3960000"/>
              <a:gd name="connsiteX15-871" fmla="*/ 2283619 w 3960440"/>
              <a:gd name="connsiteY15-872" fmla="*/ 2688571 h 3960000"/>
              <a:gd name="connsiteX16-873" fmla="*/ 3144820 w 3960440"/>
              <a:gd name="connsiteY16-874" fmla="*/ 1595509 h 3960000"/>
              <a:gd name="connsiteX17-875" fmla="*/ 2134565 w 3960440"/>
              <a:gd name="connsiteY17-876" fmla="*/ 477605 h 3960000"/>
              <a:gd name="connsiteX18-877" fmla="*/ 1979373 w 3960440"/>
              <a:gd name="connsiteY18-878" fmla="*/ 472350 h 3960000"/>
              <a:gd name="connsiteX19-879" fmla="*/ 436907 w 3960440"/>
              <a:gd name="connsiteY19-880" fmla="*/ 0 h 3960000"/>
              <a:gd name="connsiteX20-881" fmla="*/ 3523533 w 3960440"/>
              <a:gd name="connsiteY20-882" fmla="*/ 0 h 3960000"/>
              <a:gd name="connsiteX21-883" fmla="*/ 3960440 w 3960440"/>
              <a:gd name="connsiteY21-884" fmla="*/ 436907 h 3960000"/>
              <a:gd name="connsiteX22-885" fmla="*/ 3960440 w 3960440"/>
              <a:gd name="connsiteY22-886" fmla="*/ 3523093 h 3960000"/>
              <a:gd name="connsiteX23-887" fmla="*/ 3523533 w 3960440"/>
              <a:gd name="connsiteY23-888" fmla="*/ 3960000 h 3960000"/>
              <a:gd name="connsiteX24-889" fmla="*/ 436907 w 3960440"/>
              <a:gd name="connsiteY24-890" fmla="*/ 3960000 h 3960000"/>
              <a:gd name="connsiteX25-891" fmla="*/ 0 w 3960440"/>
              <a:gd name="connsiteY25-892" fmla="*/ 3523093 h 3960000"/>
              <a:gd name="connsiteX26-893" fmla="*/ 0 w 3960440"/>
              <a:gd name="connsiteY26-894" fmla="*/ 436907 h 3960000"/>
              <a:gd name="connsiteX27-895" fmla="*/ 436907 w 3960440"/>
              <a:gd name="connsiteY27-896" fmla="*/ 0 h 3960000"/>
              <a:gd name="connsiteX0-897" fmla="*/ 1979373 w 3960440"/>
              <a:gd name="connsiteY0-898" fmla="*/ 472350 h 3960000"/>
              <a:gd name="connsiteX1-899" fmla="*/ 813783 w 3960440"/>
              <a:gd name="connsiteY1-900" fmla="*/ 1434034 h 3960000"/>
              <a:gd name="connsiteX2-901" fmla="*/ 1119009 w 3960440"/>
              <a:gd name="connsiteY2-902" fmla="*/ 2222584 h 3960000"/>
              <a:gd name="connsiteX3-903" fmla="*/ 1296382 w 3960440"/>
              <a:gd name="connsiteY3-904" fmla="*/ 1907811 h 3960000"/>
              <a:gd name="connsiteX4-905" fmla="*/ 1234998 w 3960440"/>
              <a:gd name="connsiteY4-906" fmla="*/ 1431771 h 3960000"/>
              <a:gd name="connsiteX5-907" fmla="*/ 2217373 w 3960440"/>
              <a:gd name="connsiteY5-908" fmla="*/ 891303 h 3960000"/>
              <a:gd name="connsiteX6-909" fmla="*/ 2783502 w 3960440"/>
              <a:gd name="connsiteY6-910" fmla="*/ 1606823 h 3960000"/>
              <a:gd name="connsiteX7-911" fmla="*/ 2456028 w 3960440"/>
              <a:gd name="connsiteY7-912" fmla="*/ 2225955 h 3960000"/>
              <a:gd name="connsiteX8-913" fmla="*/ 2026974 w 3960440"/>
              <a:gd name="connsiteY8-914" fmla="*/ 2018938 h 3960000"/>
              <a:gd name="connsiteX9-915" fmla="*/ 2135727 w 3960440"/>
              <a:gd name="connsiteY9-916" fmla="*/ 1554876 h 3960000"/>
              <a:gd name="connsiteX10-917" fmla="*/ 1915898 w 3960440"/>
              <a:gd name="connsiteY10-918" fmla="*/ 1219889 h 3960000"/>
              <a:gd name="connsiteX11-919" fmla="*/ 1589196 w 3960440"/>
              <a:gd name="connsiteY11-920" fmla="*/ 1434803 h 3960000"/>
              <a:gd name="connsiteX12-921" fmla="*/ 1574511 w 3960440"/>
              <a:gd name="connsiteY12-922" fmla="*/ 1939931 h 3960000"/>
              <a:gd name="connsiteX13-923" fmla="*/ 1339611 w 3960440"/>
              <a:gd name="connsiteY13-924" fmla="*/ 3487664 h 3960000"/>
              <a:gd name="connsiteX14-925" fmla="*/ 1866603 w 3960440"/>
              <a:gd name="connsiteY14-926" fmla="*/ 2506778 h 3960000"/>
              <a:gd name="connsiteX15-927" fmla="*/ 2283619 w 3960440"/>
              <a:gd name="connsiteY15-928" fmla="*/ 2688571 h 3960000"/>
              <a:gd name="connsiteX16-929" fmla="*/ 3144820 w 3960440"/>
              <a:gd name="connsiteY16-930" fmla="*/ 1595509 h 3960000"/>
              <a:gd name="connsiteX17-931" fmla="*/ 2134565 w 3960440"/>
              <a:gd name="connsiteY17-932" fmla="*/ 477605 h 3960000"/>
              <a:gd name="connsiteX18-933" fmla="*/ 1979373 w 3960440"/>
              <a:gd name="connsiteY18-934" fmla="*/ 472350 h 3960000"/>
              <a:gd name="connsiteX19-935" fmla="*/ 436907 w 3960440"/>
              <a:gd name="connsiteY19-936" fmla="*/ 0 h 3960000"/>
              <a:gd name="connsiteX20-937" fmla="*/ 3523533 w 3960440"/>
              <a:gd name="connsiteY20-938" fmla="*/ 0 h 3960000"/>
              <a:gd name="connsiteX21-939" fmla="*/ 3960440 w 3960440"/>
              <a:gd name="connsiteY21-940" fmla="*/ 436907 h 3960000"/>
              <a:gd name="connsiteX22-941" fmla="*/ 3960440 w 3960440"/>
              <a:gd name="connsiteY22-942" fmla="*/ 3523093 h 3960000"/>
              <a:gd name="connsiteX23-943" fmla="*/ 3523533 w 3960440"/>
              <a:gd name="connsiteY23-944" fmla="*/ 3960000 h 3960000"/>
              <a:gd name="connsiteX24-945" fmla="*/ 436907 w 3960440"/>
              <a:gd name="connsiteY24-946" fmla="*/ 3960000 h 3960000"/>
              <a:gd name="connsiteX25-947" fmla="*/ 0 w 3960440"/>
              <a:gd name="connsiteY25-948" fmla="*/ 3523093 h 3960000"/>
              <a:gd name="connsiteX26-949" fmla="*/ 0 w 3960440"/>
              <a:gd name="connsiteY26-950" fmla="*/ 436907 h 3960000"/>
              <a:gd name="connsiteX27-951" fmla="*/ 436907 w 3960440"/>
              <a:gd name="connsiteY27-952" fmla="*/ 0 h 3960000"/>
              <a:gd name="connsiteX0-953" fmla="*/ 1979373 w 3960440"/>
              <a:gd name="connsiteY0-954" fmla="*/ 472350 h 3960000"/>
              <a:gd name="connsiteX1-955" fmla="*/ 813783 w 3960440"/>
              <a:gd name="connsiteY1-956" fmla="*/ 1434034 h 3960000"/>
              <a:gd name="connsiteX2-957" fmla="*/ 1119009 w 3960440"/>
              <a:gd name="connsiteY2-958" fmla="*/ 2222584 h 3960000"/>
              <a:gd name="connsiteX3-959" fmla="*/ 1296382 w 3960440"/>
              <a:gd name="connsiteY3-960" fmla="*/ 1907811 h 3960000"/>
              <a:gd name="connsiteX4-961" fmla="*/ 1234998 w 3960440"/>
              <a:gd name="connsiteY4-962" fmla="*/ 1431771 h 3960000"/>
              <a:gd name="connsiteX5-963" fmla="*/ 2217373 w 3960440"/>
              <a:gd name="connsiteY5-964" fmla="*/ 891303 h 3960000"/>
              <a:gd name="connsiteX6-965" fmla="*/ 2783502 w 3960440"/>
              <a:gd name="connsiteY6-966" fmla="*/ 1606823 h 3960000"/>
              <a:gd name="connsiteX7-967" fmla="*/ 2456028 w 3960440"/>
              <a:gd name="connsiteY7-968" fmla="*/ 2225955 h 3960000"/>
              <a:gd name="connsiteX8-969" fmla="*/ 2026974 w 3960440"/>
              <a:gd name="connsiteY8-970" fmla="*/ 2018938 h 3960000"/>
              <a:gd name="connsiteX9-971" fmla="*/ 2135727 w 3960440"/>
              <a:gd name="connsiteY9-972" fmla="*/ 1554876 h 3960000"/>
              <a:gd name="connsiteX10-973" fmla="*/ 1915898 w 3960440"/>
              <a:gd name="connsiteY10-974" fmla="*/ 1219889 h 3960000"/>
              <a:gd name="connsiteX11-975" fmla="*/ 1589196 w 3960440"/>
              <a:gd name="connsiteY11-976" fmla="*/ 1434803 h 3960000"/>
              <a:gd name="connsiteX12-977" fmla="*/ 1574511 w 3960440"/>
              <a:gd name="connsiteY12-978" fmla="*/ 1939931 h 3960000"/>
              <a:gd name="connsiteX13-979" fmla="*/ 1339611 w 3960440"/>
              <a:gd name="connsiteY13-980" fmla="*/ 3487664 h 3960000"/>
              <a:gd name="connsiteX14-981" fmla="*/ 1887692 w 3960440"/>
              <a:gd name="connsiteY14-982" fmla="*/ 2422431 h 3960000"/>
              <a:gd name="connsiteX15-983" fmla="*/ 2283619 w 3960440"/>
              <a:gd name="connsiteY15-984" fmla="*/ 2688571 h 3960000"/>
              <a:gd name="connsiteX16-985" fmla="*/ 3144820 w 3960440"/>
              <a:gd name="connsiteY16-986" fmla="*/ 1595509 h 3960000"/>
              <a:gd name="connsiteX17-987" fmla="*/ 2134565 w 3960440"/>
              <a:gd name="connsiteY17-988" fmla="*/ 477605 h 3960000"/>
              <a:gd name="connsiteX18-989" fmla="*/ 1979373 w 3960440"/>
              <a:gd name="connsiteY18-990" fmla="*/ 472350 h 3960000"/>
              <a:gd name="connsiteX19-991" fmla="*/ 436907 w 3960440"/>
              <a:gd name="connsiteY19-992" fmla="*/ 0 h 3960000"/>
              <a:gd name="connsiteX20-993" fmla="*/ 3523533 w 3960440"/>
              <a:gd name="connsiteY20-994" fmla="*/ 0 h 3960000"/>
              <a:gd name="connsiteX21-995" fmla="*/ 3960440 w 3960440"/>
              <a:gd name="connsiteY21-996" fmla="*/ 436907 h 3960000"/>
              <a:gd name="connsiteX22-997" fmla="*/ 3960440 w 3960440"/>
              <a:gd name="connsiteY22-998" fmla="*/ 3523093 h 3960000"/>
              <a:gd name="connsiteX23-999" fmla="*/ 3523533 w 3960440"/>
              <a:gd name="connsiteY23-1000" fmla="*/ 3960000 h 3960000"/>
              <a:gd name="connsiteX24-1001" fmla="*/ 436907 w 3960440"/>
              <a:gd name="connsiteY24-1002" fmla="*/ 3960000 h 3960000"/>
              <a:gd name="connsiteX25-1003" fmla="*/ 0 w 3960440"/>
              <a:gd name="connsiteY25-1004" fmla="*/ 3523093 h 3960000"/>
              <a:gd name="connsiteX26-1005" fmla="*/ 0 w 3960440"/>
              <a:gd name="connsiteY26-1006" fmla="*/ 436907 h 3960000"/>
              <a:gd name="connsiteX27-1007" fmla="*/ 436907 w 3960440"/>
              <a:gd name="connsiteY27-1008" fmla="*/ 0 h 3960000"/>
              <a:gd name="connsiteX0-1009" fmla="*/ 1979373 w 3960440"/>
              <a:gd name="connsiteY0-1010" fmla="*/ 472350 h 3960000"/>
              <a:gd name="connsiteX1-1011" fmla="*/ 813783 w 3960440"/>
              <a:gd name="connsiteY1-1012" fmla="*/ 1434034 h 3960000"/>
              <a:gd name="connsiteX2-1013" fmla="*/ 1119009 w 3960440"/>
              <a:gd name="connsiteY2-1014" fmla="*/ 2222584 h 3960000"/>
              <a:gd name="connsiteX3-1015" fmla="*/ 1296382 w 3960440"/>
              <a:gd name="connsiteY3-1016" fmla="*/ 1907811 h 3960000"/>
              <a:gd name="connsiteX4-1017" fmla="*/ 1234998 w 3960440"/>
              <a:gd name="connsiteY4-1018" fmla="*/ 1431771 h 3960000"/>
              <a:gd name="connsiteX5-1019" fmla="*/ 2217373 w 3960440"/>
              <a:gd name="connsiteY5-1020" fmla="*/ 891303 h 3960000"/>
              <a:gd name="connsiteX6-1021" fmla="*/ 2783502 w 3960440"/>
              <a:gd name="connsiteY6-1022" fmla="*/ 1606823 h 3960000"/>
              <a:gd name="connsiteX7-1023" fmla="*/ 2456028 w 3960440"/>
              <a:gd name="connsiteY7-1024" fmla="*/ 2225955 h 3960000"/>
              <a:gd name="connsiteX8-1025" fmla="*/ 2026974 w 3960440"/>
              <a:gd name="connsiteY8-1026" fmla="*/ 2018938 h 3960000"/>
              <a:gd name="connsiteX9-1027" fmla="*/ 2135727 w 3960440"/>
              <a:gd name="connsiteY9-1028" fmla="*/ 1554876 h 3960000"/>
              <a:gd name="connsiteX10-1029" fmla="*/ 1915898 w 3960440"/>
              <a:gd name="connsiteY10-1030" fmla="*/ 1219889 h 3960000"/>
              <a:gd name="connsiteX11-1031" fmla="*/ 1589196 w 3960440"/>
              <a:gd name="connsiteY11-1032" fmla="*/ 1434803 h 3960000"/>
              <a:gd name="connsiteX12-1033" fmla="*/ 1574511 w 3960440"/>
              <a:gd name="connsiteY12-1034" fmla="*/ 1939931 h 3960000"/>
              <a:gd name="connsiteX13-1035" fmla="*/ 1339611 w 3960440"/>
              <a:gd name="connsiteY13-1036" fmla="*/ 3487664 h 3960000"/>
              <a:gd name="connsiteX14-1037" fmla="*/ 1887692 w 3960440"/>
              <a:gd name="connsiteY14-1038" fmla="*/ 2422431 h 3960000"/>
              <a:gd name="connsiteX15-1039" fmla="*/ 2336342 w 3960440"/>
              <a:gd name="connsiteY15-1040" fmla="*/ 2720202 h 3960000"/>
              <a:gd name="connsiteX16-1041" fmla="*/ 3144820 w 3960440"/>
              <a:gd name="connsiteY16-1042" fmla="*/ 1595509 h 3960000"/>
              <a:gd name="connsiteX17-1043" fmla="*/ 2134565 w 3960440"/>
              <a:gd name="connsiteY17-1044" fmla="*/ 477605 h 3960000"/>
              <a:gd name="connsiteX18-1045" fmla="*/ 1979373 w 3960440"/>
              <a:gd name="connsiteY18-1046" fmla="*/ 472350 h 3960000"/>
              <a:gd name="connsiteX19-1047" fmla="*/ 436907 w 3960440"/>
              <a:gd name="connsiteY19-1048" fmla="*/ 0 h 3960000"/>
              <a:gd name="connsiteX20-1049" fmla="*/ 3523533 w 3960440"/>
              <a:gd name="connsiteY20-1050" fmla="*/ 0 h 3960000"/>
              <a:gd name="connsiteX21-1051" fmla="*/ 3960440 w 3960440"/>
              <a:gd name="connsiteY21-1052" fmla="*/ 436907 h 3960000"/>
              <a:gd name="connsiteX22-1053" fmla="*/ 3960440 w 3960440"/>
              <a:gd name="connsiteY22-1054" fmla="*/ 3523093 h 3960000"/>
              <a:gd name="connsiteX23-1055" fmla="*/ 3523533 w 3960440"/>
              <a:gd name="connsiteY23-1056" fmla="*/ 3960000 h 3960000"/>
              <a:gd name="connsiteX24-1057" fmla="*/ 436907 w 3960440"/>
              <a:gd name="connsiteY24-1058" fmla="*/ 3960000 h 3960000"/>
              <a:gd name="connsiteX25-1059" fmla="*/ 0 w 3960440"/>
              <a:gd name="connsiteY25-1060" fmla="*/ 3523093 h 3960000"/>
              <a:gd name="connsiteX26-1061" fmla="*/ 0 w 3960440"/>
              <a:gd name="connsiteY26-1062" fmla="*/ 436907 h 3960000"/>
              <a:gd name="connsiteX27-1063" fmla="*/ 436907 w 3960440"/>
              <a:gd name="connsiteY27-1064" fmla="*/ 0 h 3960000"/>
              <a:gd name="connsiteX0-1065" fmla="*/ 1979373 w 3960440"/>
              <a:gd name="connsiteY0-1066" fmla="*/ 472350 h 3960000"/>
              <a:gd name="connsiteX1-1067" fmla="*/ 813783 w 3960440"/>
              <a:gd name="connsiteY1-1068" fmla="*/ 1434034 h 3960000"/>
              <a:gd name="connsiteX2-1069" fmla="*/ 1119009 w 3960440"/>
              <a:gd name="connsiteY2-1070" fmla="*/ 2222584 h 3960000"/>
              <a:gd name="connsiteX3-1071" fmla="*/ 1296382 w 3960440"/>
              <a:gd name="connsiteY3-1072" fmla="*/ 1907811 h 3960000"/>
              <a:gd name="connsiteX4-1073" fmla="*/ 1234998 w 3960440"/>
              <a:gd name="connsiteY4-1074" fmla="*/ 1431771 h 3960000"/>
              <a:gd name="connsiteX5-1075" fmla="*/ 2217373 w 3960440"/>
              <a:gd name="connsiteY5-1076" fmla="*/ 891303 h 3960000"/>
              <a:gd name="connsiteX6-1077" fmla="*/ 2783502 w 3960440"/>
              <a:gd name="connsiteY6-1078" fmla="*/ 1606823 h 3960000"/>
              <a:gd name="connsiteX7-1079" fmla="*/ 2456028 w 3960440"/>
              <a:gd name="connsiteY7-1080" fmla="*/ 2225955 h 3960000"/>
              <a:gd name="connsiteX8-1081" fmla="*/ 2026974 w 3960440"/>
              <a:gd name="connsiteY8-1082" fmla="*/ 2018938 h 3960000"/>
              <a:gd name="connsiteX9-1083" fmla="*/ 2135727 w 3960440"/>
              <a:gd name="connsiteY9-1084" fmla="*/ 1554876 h 3960000"/>
              <a:gd name="connsiteX10-1085" fmla="*/ 1915898 w 3960440"/>
              <a:gd name="connsiteY10-1086" fmla="*/ 1219889 h 3960000"/>
              <a:gd name="connsiteX11-1087" fmla="*/ 1589196 w 3960440"/>
              <a:gd name="connsiteY11-1088" fmla="*/ 1434803 h 3960000"/>
              <a:gd name="connsiteX12-1089" fmla="*/ 1574511 w 3960440"/>
              <a:gd name="connsiteY12-1090" fmla="*/ 1939931 h 3960000"/>
              <a:gd name="connsiteX13-1091" fmla="*/ 1339611 w 3960440"/>
              <a:gd name="connsiteY13-1092" fmla="*/ 3487664 h 3960000"/>
              <a:gd name="connsiteX14-1093" fmla="*/ 1887692 w 3960440"/>
              <a:gd name="connsiteY14-1094" fmla="*/ 2422431 h 3960000"/>
              <a:gd name="connsiteX15-1095" fmla="*/ 2336342 w 3960440"/>
              <a:gd name="connsiteY15-1096" fmla="*/ 2720202 h 3960000"/>
              <a:gd name="connsiteX16-1097" fmla="*/ 3176454 w 3960440"/>
              <a:gd name="connsiteY16-1098" fmla="*/ 1627140 h 3960000"/>
              <a:gd name="connsiteX17-1099" fmla="*/ 2134565 w 3960440"/>
              <a:gd name="connsiteY17-1100" fmla="*/ 477605 h 3960000"/>
              <a:gd name="connsiteX18-1101" fmla="*/ 1979373 w 3960440"/>
              <a:gd name="connsiteY18-1102" fmla="*/ 472350 h 3960000"/>
              <a:gd name="connsiteX19-1103" fmla="*/ 436907 w 3960440"/>
              <a:gd name="connsiteY19-1104" fmla="*/ 0 h 3960000"/>
              <a:gd name="connsiteX20-1105" fmla="*/ 3523533 w 3960440"/>
              <a:gd name="connsiteY20-1106" fmla="*/ 0 h 3960000"/>
              <a:gd name="connsiteX21-1107" fmla="*/ 3960440 w 3960440"/>
              <a:gd name="connsiteY21-1108" fmla="*/ 436907 h 3960000"/>
              <a:gd name="connsiteX22-1109" fmla="*/ 3960440 w 3960440"/>
              <a:gd name="connsiteY22-1110" fmla="*/ 3523093 h 3960000"/>
              <a:gd name="connsiteX23-1111" fmla="*/ 3523533 w 3960440"/>
              <a:gd name="connsiteY23-1112" fmla="*/ 3960000 h 3960000"/>
              <a:gd name="connsiteX24-1113" fmla="*/ 436907 w 3960440"/>
              <a:gd name="connsiteY24-1114" fmla="*/ 3960000 h 3960000"/>
              <a:gd name="connsiteX25-1115" fmla="*/ 0 w 3960440"/>
              <a:gd name="connsiteY25-1116" fmla="*/ 3523093 h 3960000"/>
              <a:gd name="connsiteX26-1117" fmla="*/ 0 w 3960440"/>
              <a:gd name="connsiteY26-1118" fmla="*/ 436907 h 3960000"/>
              <a:gd name="connsiteX27-1119" fmla="*/ 436907 w 3960440"/>
              <a:gd name="connsiteY27-1120" fmla="*/ 0 h 3960000"/>
              <a:gd name="connsiteX0-1121" fmla="*/ 1979373 w 3960440"/>
              <a:gd name="connsiteY0-1122" fmla="*/ 472350 h 3960000"/>
              <a:gd name="connsiteX1-1123" fmla="*/ 813783 w 3960440"/>
              <a:gd name="connsiteY1-1124" fmla="*/ 1434034 h 3960000"/>
              <a:gd name="connsiteX2-1125" fmla="*/ 1119009 w 3960440"/>
              <a:gd name="connsiteY2-1126" fmla="*/ 2222584 h 3960000"/>
              <a:gd name="connsiteX3-1127" fmla="*/ 1296382 w 3960440"/>
              <a:gd name="connsiteY3-1128" fmla="*/ 1907811 h 3960000"/>
              <a:gd name="connsiteX4-1129" fmla="*/ 1234998 w 3960440"/>
              <a:gd name="connsiteY4-1130" fmla="*/ 1431771 h 3960000"/>
              <a:gd name="connsiteX5-1131" fmla="*/ 2217373 w 3960440"/>
              <a:gd name="connsiteY5-1132" fmla="*/ 891303 h 3960000"/>
              <a:gd name="connsiteX6-1133" fmla="*/ 2783502 w 3960440"/>
              <a:gd name="connsiteY6-1134" fmla="*/ 1606823 h 3960000"/>
              <a:gd name="connsiteX7-1135" fmla="*/ 2456028 w 3960440"/>
              <a:gd name="connsiteY7-1136" fmla="*/ 2225955 h 3960000"/>
              <a:gd name="connsiteX8-1137" fmla="*/ 2026974 w 3960440"/>
              <a:gd name="connsiteY8-1138" fmla="*/ 2018938 h 3960000"/>
              <a:gd name="connsiteX9-1139" fmla="*/ 2135727 w 3960440"/>
              <a:gd name="connsiteY9-1140" fmla="*/ 1554876 h 3960000"/>
              <a:gd name="connsiteX10-1141" fmla="*/ 1915898 w 3960440"/>
              <a:gd name="connsiteY10-1142" fmla="*/ 1219889 h 3960000"/>
              <a:gd name="connsiteX11-1143" fmla="*/ 1589196 w 3960440"/>
              <a:gd name="connsiteY11-1144" fmla="*/ 1434803 h 3960000"/>
              <a:gd name="connsiteX12-1145" fmla="*/ 1574511 w 3960440"/>
              <a:gd name="connsiteY12-1146" fmla="*/ 1939931 h 3960000"/>
              <a:gd name="connsiteX13-1147" fmla="*/ 1339611 w 3960440"/>
              <a:gd name="connsiteY13-1148" fmla="*/ 3487664 h 3960000"/>
              <a:gd name="connsiteX14-1149" fmla="*/ 1887692 w 3960440"/>
              <a:gd name="connsiteY14-1150" fmla="*/ 2422431 h 3960000"/>
              <a:gd name="connsiteX15-1151" fmla="*/ 2336342 w 3960440"/>
              <a:gd name="connsiteY15-1152" fmla="*/ 2720202 h 3960000"/>
              <a:gd name="connsiteX16-1153" fmla="*/ 3176454 w 3960440"/>
              <a:gd name="connsiteY16-1154" fmla="*/ 1627140 h 3960000"/>
              <a:gd name="connsiteX17-1155" fmla="*/ 2134565 w 3960440"/>
              <a:gd name="connsiteY17-1156" fmla="*/ 477605 h 3960000"/>
              <a:gd name="connsiteX18-1157" fmla="*/ 1979373 w 3960440"/>
              <a:gd name="connsiteY18-1158" fmla="*/ 472350 h 3960000"/>
              <a:gd name="connsiteX19-1159" fmla="*/ 436907 w 3960440"/>
              <a:gd name="connsiteY19-1160" fmla="*/ 0 h 3960000"/>
              <a:gd name="connsiteX20-1161" fmla="*/ 3523533 w 3960440"/>
              <a:gd name="connsiteY20-1162" fmla="*/ 0 h 3960000"/>
              <a:gd name="connsiteX21-1163" fmla="*/ 3960440 w 3960440"/>
              <a:gd name="connsiteY21-1164" fmla="*/ 436907 h 3960000"/>
              <a:gd name="connsiteX22-1165" fmla="*/ 3960440 w 3960440"/>
              <a:gd name="connsiteY22-1166" fmla="*/ 3523093 h 3960000"/>
              <a:gd name="connsiteX23-1167" fmla="*/ 3523533 w 3960440"/>
              <a:gd name="connsiteY23-1168" fmla="*/ 3960000 h 3960000"/>
              <a:gd name="connsiteX24-1169" fmla="*/ 436907 w 3960440"/>
              <a:gd name="connsiteY24-1170" fmla="*/ 3960000 h 3960000"/>
              <a:gd name="connsiteX25-1171" fmla="*/ 0 w 3960440"/>
              <a:gd name="connsiteY25-1172" fmla="*/ 3523093 h 3960000"/>
              <a:gd name="connsiteX26-1173" fmla="*/ 0 w 3960440"/>
              <a:gd name="connsiteY26-1174" fmla="*/ 436907 h 3960000"/>
              <a:gd name="connsiteX27-1175" fmla="*/ 436907 w 3960440"/>
              <a:gd name="connsiteY27-1176" fmla="*/ 0 h 3960000"/>
              <a:gd name="connsiteX0-1177" fmla="*/ 1979373 w 3960440"/>
              <a:gd name="connsiteY0-1178" fmla="*/ 472350 h 3960000"/>
              <a:gd name="connsiteX1-1179" fmla="*/ 813783 w 3960440"/>
              <a:gd name="connsiteY1-1180" fmla="*/ 1434034 h 3960000"/>
              <a:gd name="connsiteX2-1181" fmla="*/ 1119009 w 3960440"/>
              <a:gd name="connsiteY2-1182" fmla="*/ 2222584 h 3960000"/>
              <a:gd name="connsiteX3-1183" fmla="*/ 1296382 w 3960440"/>
              <a:gd name="connsiteY3-1184" fmla="*/ 1907811 h 3960000"/>
              <a:gd name="connsiteX4-1185" fmla="*/ 1234998 w 3960440"/>
              <a:gd name="connsiteY4-1186" fmla="*/ 1431771 h 3960000"/>
              <a:gd name="connsiteX5-1187" fmla="*/ 2217373 w 3960440"/>
              <a:gd name="connsiteY5-1188" fmla="*/ 891303 h 3960000"/>
              <a:gd name="connsiteX6-1189" fmla="*/ 2783502 w 3960440"/>
              <a:gd name="connsiteY6-1190" fmla="*/ 1606823 h 3960000"/>
              <a:gd name="connsiteX7-1191" fmla="*/ 2456028 w 3960440"/>
              <a:gd name="connsiteY7-1192" fmla="*/ 2225955 h 3960000"/>
              <a:gd name="connsiteX8-1193" fmla="*/ 2026974 w 3960440"/>
              <a:gd name="connsiteY8-1194" fmla="*/ 2018938 h 3960000"/>
              <a:gd name="connsiteX9-1195" fmla="*/ 2135727 w 3960440"/>
              <a:gd name="connsiteY9-1196" fmla="*/ 1554876 h 3960000"/>
              <a:gd name="connsiteX10-1197" fmla="*/ 1915898 w 3960440"/>
              <a:gd name="connsiteY10-1198" fmla="*/ 1219889 h 3960000"/>
              <a:gd name="connsiteX11-1199" fmla="*/ 1589196 w 3960440"/>
              <a:gd name="connsiteY11-1200" fmla="*/ 1434803 h 3960000"/>
              <a:gd name="connsiteX12-1201" fmla="*/ 1574511 w 3960440"/>
              <a:gd name="connsiteY12-1202" fmla="*/ 1939931 h 3960000"/>
              <a:gd name="connsiteX13-1203" fmla="*/ 1339611 w 3960440"/>
              <a:gd name="connsiteY13-1204" fmla="*/ 3487664 h 3960000"/>
              <a:gd name="connsiteX14-1205" fmla="*/ 1887692 w 3960440"/>
              <a:gd name="connsiteY14-1206" fmla="*/ 2422431 h 3960000"/>
              <a:gd name="connsiteX15-1207" fmla="*/ 2336342 w 3960440"/>
              <a:gd name="connsiteY15-1208" fmla="*/ 2720202 h 3960000"/>
              <a:gd name="connsiteX16-1209" fmla="*/ 3176454 w 3960440"/>
              <a:gd name="connsiteY16-1210" fmla="*/ 1627140 h 3960000"/>
              <a:gd name="connsiteX17-1211" fmla="*/ 2134565 w 3960440"/>
              <a:gd name="connsiteY17-1212" fmla="*/ 477605 h 3960000"/>
              <a:gd name="connsiteX18-1213" fmla="*/ 1979373 w 3960440"/>
              <a:gd name="connsiteY18-1214" fmla="*/ 472350 h 3960000"/>
              <a:gd name="connsiteX19-1215" fmla="*/ 436907 w 3960440"/>
              <a:gd name="connsiteY19-1216" fmla="*/ 0 h 3960000"/>
              <a:gd name="connsiteX20-1217" fmla="*/ 3523533 w 3960440"/>
              <a:gd name="connsiteY20-1218" fmla="*/ 0 h 3960000"/>
              <a:gd name="connsiteX21-1219" fmla="*/ 3960440 w 3960440"/>
              <a:gd name="connsiteY21-1220" fmla="*/ 436907 h 3960000"/>
              <a:gd name="connsiteX22-1221" fmla="*/ 3960440 w 3960440"/>
              <a:gd name="connsiteY22-1222" fmla="*/ 3523093 h 3960000"/>
              <a:gd name="connsiteX23-1223" fmla="*/ 3523533 w 3960440"/>
              <a:gd name="connsiteY23-1224" fmla="*/ 3960000 h 3960000"/>
              <a:gd name="connsiteX24-1225" fmla="*/ 436907 w 3960440"/>
              <a:gd name="connsiteY24-1226" fmla="*/ 3960000 h 3960000"/>
              <a:gd name="connsiteX25-1227" fmla="*/ 0 w 3960440"/>
              <a:gd name="connsiteY25-1228" fmla="*/ 3523093 h 3960000"/>
              <a:gd name="connsiteX26-1229" fmla="*/ 0 w 3960440"/>
              <a:gd name="connsiteY26-1230" fmla="*/ 436907 h 3960000"/>
              <a:gd name="connsiteX27-1231" fmla="*/ 436907 w 3960440"/>
              <a:gd name="connsiteY27-1232" fmla="*/ 0 h 3960000"/>
              <a:gd name="connsiteX0-1233" fmla="*/ 1979373 w 3960440"/>
              <a:gd name="connsiteY0-1234" fmla="*/ 472350 h 3960000"/>
              <a:gd name="connsiteX1-1235" fmla="*/ 813783 w 3960440"/>
              <a:gd name="connsiteY1-1236" fmla="*/ 1434034 h 3960000"/>
              <a:gd name="connsiteX2-1237" fmla="*/ 1119009 w 3960440"/>
              <a:gd name="connsiteY2-1238" fmla="*/ 2222584 h 3960000"/>
              <a:gd name="connsiteX3-1239" fmla="*/ 1296382 w 3960440"/>
              <a:gd name="connsiteY3-1240" fmla="*/ 1907811 h 3960000"/>
              <a:gd name="connsiteX4-1241" fmla="*/ 1234998 w 3960440"/>
              <a:gd name="connsiteY4-1242" fmla="*/ 1431771 h 3960000"/>
              <a:gd name="connsiteX5-1243" fmla="*/ 2217373 w 3960440"/>
              <a:gd name="connsiteY5-1244" fmla="*/ 891303 h 3960000"/>
              <a:gd name="connsiteX6-1245" fmla="*/ 2783502 w 3960440"/>
              <a:gd name="connsiteY6-1246" fmla="*/ 1606823 h 3960000"/>
              <a:gd name="connsiteX7-1247" fmla="*/ 2456028 w 3960440"/>
              <a:gd name="connsiteY7-1248" fmla="*/ 2225955 h 3960000"/>
              <a:gd name="connsiteX8-1249" fmla="*/ 2026974 w 3960440"/>
              <a:gd name="connsiteY8-1250" fmla="*/ 2018938 h 3960000"/>
              <a:gd name="connsiteX9-1251" fmla="*/ 2135727 w 3960440"/>
              <a:gd name="connsiteY9-1252" fmla="*/ 1554876 h 3960000"/>
              <a:gd name="connsiteX10-1253" fmla="*/ 1915898 w 3960440"/>
              <a:gd name="connsiteY10-1254" fmla="*/ 1219889 h 3960000"/>
              <a:gd name="connsiteX11-1255" fmla="*/ 1589196 w 3960440"/>
              <a:gd name="connsiteY11-1256" fmla="*/ 1434803 h 3960000"/>
              <a:gd name="connsiteX12-1257" fmla="*/ 1574511 w 3960440"/>
              <a:gd name="connsiteY12-1258" fmla="*/ 1939931 h 3960000"/>
              <a:gd name="connsiteX13-1259" fmla="*/ 1339611 w 3960440"/>
              <a:gd name="connsiteY13-1260" fmla="*/ 3487664 h 3960000"/>
              <a:gd name="connsiteX14-1261" fmla="*/ 1887692 w 3960440"/>
              <a:gd name="connsiteY14-1262" fmla="*/ 2422431 h 3960000"/>
              <a:gd name="connsiteX15-1263" fmla="*/ 2336342 w 3960440"/>
              <a:gd name="connsiteY15-1264" fmla="*/ 2720202 h 3960000"/>
              <a:gd name="connsiteX16-1265" fmla="*/ 3176454 w 3960440"/>
              <a:gd name="connsiteY16-1266" fmla="*/ 1627140 h 3960000"/>
              <a:gd name="connsiteX17-1267" fmla="*/ 2134565 w 3960440"/>
              <a:gd name="connsiteY17-1268" fmla="*/ 477605 h 3960000"/>
              <a:gd name="connsiteX18-1269" fmla="*/ 1979373 w 3960440"/>
              <a:gd name="connsiteY18-1270" fmla="*/ 472350 h 3960000"/>
              <a:gd name="connsiteX19-1271" fmla="*/ 436907 w 3960440"/>
              <a:gd name="connsiteY19-1272" fmla="*/ 0 h 3960000"/>
              <a:gd name="connsiteX20-1273" fmla="*/ 3523533 w 3960440"/>
              <a:gd name="connsiteY20-1274" fmla="*/ 0 h 3960000"/>
              <a:gd name="connsiteX21-1275" fmla="*/ 3960440 w 3960440"/>
              <a:gd name="connsiteY21-1276" fmla="*/ 436907 h 3960000"/>
              <a:gd name="connsiteX22-1277" fmla="*/ 3960440 w 3960440"/>
              <a:gd name="connsiteY22-1278" fmla="*/ 3523093 h 3960000"/>
              <a:gd name="connsiteX23-1279" fmla="*/ 3523533 w 3960440"/>
              <a:gd name="connsiteY23-1280" fmla="*/ 3960000 h 3960000"/>
              <a:gd name="connsiteX24-1281" fmla="*/ 436907 w 3960440"/>
              <a:gd name="connsiteY24-1282" fmla="*/ 3960000 h 3960000"/>
              <a:gd name="connsiteX25-1283" fmla="*/ 0 w 3960440"/>
              <a:gd name="connsiteY25-1284" fmla="*/ 3523093 h 3960000"/>
              <a:gd name="connsiteX26-1285" fmla="*/ 0 w 3960440"/>
              <a:gd name="connsiteY26-1286" fmla="*/ 436907 h 3960000"/>
              <a:gd name="connsiteX27-1287" fmla="*/ 436907 w 3960440"/>
              <a:gd name="connsiteY27-1288" fmla="*/ 0 h 3960000"/>
              <a:gd name="connsiteX0-1289" fmla="*/ 1979373 w 3960440"/>
              <a:gd name="connsiteY0-1290" fmla="*/ 472350 h 3960000"/>
              <a:gd name="connsiteX1-1291" fmla="*/ 813783 w 3960440"/>
              <a:gd name="connsiteY1-1292" fmla="*/ 1434034 h 3960000"/>
              <a:gd name="connsiteX2-1293" fmla="*/ 1119009 w 3960440"/>
              <a:gd name="connsiteY2-1294" fmla="*/ 2222584 h 3960000"/>
              <a:gd name="connsiteX3-1295" fmla="*/ 1296382 w 3960440"/>
              <a:gd name="connsiteY3-1296" fmla="*/ 1907811 h 3960000"/>
              <a:gd name="connsiteX4-1297" fmla="*/ 1234998 w 3960440"/>
              <a:gd name="connsiteY4-1298" fmla="*/ 1431771 h 3960000"/>
              <a:gd name="connsiteX5-1299" fmla="*/ 2217373 w 3960440"/>
              <a:gd name="connsiteY5-1300" fmla="*/ 891303 h 3960000"/>
              <a:gd name="connsiteX6-1301" fmla="*/ 2783502 w 3960440"/>
              <a:gd name="connsiteY6-1302" fmla="*/ 1606823 h 3960000"/>
              <a:gd name="connsiteX7-1303" fmla="*/ 2456028 w 3960440"/>
              <a:gd name="connsiteY7-1304" fmla="*/ 2225955 h 3960000"/>
              <a:gd name="connsiteX8-1305" fmla="*/ 2026974 w 3960440"/>
              <a:gd name="connsiteY8-1306" fmla="*/ 2018938 h 3960000"/>
              <a:gd name="connsiteX9-1307" fmla="*/ 2135727 w 3960440"/>
              <a:gd name="connsiteY9-1308" fmla="*/ 1554876 h 3960000"/>
              <a:gd name="connsiteX10-1309" fmla="*/ 1915898 w 3960440"/>
              <a:gd name="connsiteY10-1310" fmla="*/ 1219889 h 3960000"/>
              <a:gd name="connsiteX11-1311" fmla="*/ 1589196 w 3960440"/>
              <a:gd name="connsiteY11-1312" fmla="*/ 1434803 h 3960000"/>
              <a:gd name="connsiteX12-1313" fmla="*/ 1574511 w 3960440"/>
              <a:gd name="connsiteY12-1314" fmla="*/ 1939931 h 3960000"/>
              <a:gd name="connsiteX13-1315" fmla="*/ 1339611 w 3960440"/>
              <a:gd name="connsiteY13-1316" fmla="*/ 3487664 h 3960000"/>
              <a:gd name="connsiteX14-1317" fmla="*/ 1887692 w 3960440"/>
              <a:gd name="connsiteY14-1318" fmla="*/ 2422431 h 3960000"/>
              <a:gd name="connsiteX15-1319" fmla="*/ 2336342 w 3960440"/>
              <a:gd name="connsiteY15-1320" fmla="*/ 2720202 h 3960000"/>
              <a:gd name="connsiteX16-1321" fmla="*/ 3176454 w 3960440"/>
              <a:gd name="connsiteY16-1322" fmla="*/ 1627140 h 3960000"/>
              <a:gd name="connsiteX17-1323" fmla="*/ 1979373 w 3960440"/>
              <a:gd name="connsiteY17-1324" fmla="*/ 472350 h 3960000"/>
              <a:gd name="connsiteX18-1325" fmla="*/ 436907 w 3960440"/>
              <a:gd name="connsiteY18-1326" fmla="*/ 0 h 3960000"/>
              <a:gd name="connsiteX19-1327" fmla="*/ 3523533 w 3960440"/>
              <a:gd name="connsiteY19-1328" fmla="*/ 0 h 3960000"/>
              <a:gd name="connsiteX20-1329" fmla="*/ 3960440 w 3960440"/>
              <a:gd name="connsiteY20-1330" fmla="*/ 436907 h 3960000"/>
              <a:gd name="connsiteX21-1331" fmla="*/ 3960440 w 3960440"/>
              <a:gd name="connsiteY21-1332" fmla="*/ 3523093 h 3960000"/>
              <a:gd name="connsiteX22-1333" fmla="*/ 3523533 w 3960440"/>
              <a:gd name="connsiteY22-1334" fmla="*/ 3960000 h 3960000"/>
              <a:gd name="connsiteX23-1335" fmla="*/ 436907 w 3960440"/>
              <a:gd name="connsiteY23-1336" fmla="*/ 3960000 h 3960000"/>
              <a:gd name="connsiteX24-1337" fmla="*/ 0 w 3960440"/>
              <a:gd name="connsiteY24-1338" fmla="*/ 3523093 h 3960000"/>
              <a:gd name="connsiteX25-1339" fmla="*/ 0 w 3960440"/>
              <a:gd name="connsiteY25-1340" fmla="*/ 436907 h 3960000"/>
              <a:gd name="connsiteX26-1341" fmla="*/ 436907 w 3960440"/>
              <a:gd name="connsiteY26-1342" fmla="*/ 0 h 3960000"/>
              <a:gd name="connsiteX0-1343" fmla="*/ 1979373 w 3960440"/>
              <a:gd name="connsiteY0-1344" fmla="*/ 472350 h 3960000"/>
              <a:gd name="connsiteX1-1345" fmla="*/ 813783 w 3960440"/>
              <a:gd name="connsiteY1-1346" fmla="*/ 1434034 h 3960000"/>
              <a:gd name="connsiteX2-1347" fmla="*/ 1119009 w 3960440"/>
              <a:gd name="connsiteY2-1348" fmla="*/ 2222584 h 3960000"/>
              <a:gd name="connsiteX3-1349" fmla="*/ 1296382 w 3960440"/>
              <a:gd name="connsiteY3-1350" fmla="*/ 1907811 h 3960000"/>
              <a:gd name="connsiteX4-1351" fmla="*/ 1234998 w 3960440"/>
              <a:gd name="connsiteY4-1352" fmla="*/ 1431771 h 3960000"/>
              <a:gd name="connsiteX5-1353" fmla="*/ 2217373 w 3960440"/>
              <a:gd name="connsiteY5-1354" fmla="*/ 891303 h 3960000"/>
              <a:gd name="connsiteX6-1355" fmla="*/ 2783502 w 3960440"/>
              <a:gd name="connsiteY6-1356" fmla="*/ 1606823 h 3960000"/>
              <a:gd name="connsiteX7-1357" fmla="*/ 2456028 w 3960440"/>
              <a:gd name="connsiteY7-1358" fmla="*/ 2225955 h 3960000"/>
              <a:gd name="connsiteX8-1359" fmla="*/ 2026974 w 3960440"/>
              <a:gd name="connsiteY8-1360" fmla="*/ 2018938 h 3960000"/>
              <a:gd name="connsiteX9-1361" fmla="*/ 2135727 w 3960440"/>
              <a:gd name="connsiteY9-1362" fmla="*/ 1554876 h 3960000"/>
              <a:gd name="connsiteX10-1363" fmla="*/ 1915898 w 3960440"/>
              <a:gd name="connsiteY10-1364" fmla="*/ 1219889 h 3960000"/>
              <a:gd name="connsiteX11-1365" fmla="*/ 1589196 w 3960440"/>
              <a:gd name="connsiteY11-1366" fmla="*/ 1434803 h 3960000"/>
              <a:gd name="connsiteX12-1367" fmla="*/ 1574511 w 3960440"/>
              <a:gd name="connsiteY12-1368" fmla="*/ 1939931 h 3960000"/>
              <a:gd name="connsiteX13-1369" fmla="*/ 1339611 w 3960440"/>
              <a:gd name="connsiteY13-1370" fmla="*/ 3487664 h 3960000"/>
              <a:gd name="connsiteX14-1371" fmla="*/ 1887692 w 3960440"/>
              <a:gd name="connsiteY14-1372" fmla="*/ 2422431 h 3960000"/>
              <a:gd name="connsiteX15-1373" fmla="*/ 2336342 w 3960440"/>
              <a:gd name="connsiteY15-1374" fmla="*/ 2720202 h 3960000"/>
              <a:gd name="connsiteX16-1375" fmla="*/ 3176454 w 3960440"/>
              <a:gd name="connsiteY16-1376" fmla="*/ 1627140 h 3960000"/>
              <a:gd name="connsiteX17-1377" fmla="*/ 1979373 w 3960440"/>
              <a:gd name="connsiteY17-1378" fmla="*/ 472350 h 3960000"/>
              <a:gd name="connsiteX18-1379" fmla="*/ 436907 w 3960440"/>
              <a:gd name="connsiteY18-1380" fmla="*/ 0 h 3960000"/>
              <a:gd name="connsiteX19-1381" fmla="*/ 3523533 w 3960440"/>
              <a:gd name="connsiteY19-1382" fmla="*/ 0 h 3960000"/>
              <a:gd name="connsiteX20-1383" fmla="*/ 3960440 w 3960440"/>
              <a:gd name="connsiteY20-1384" fmla="*/ 436907 h 3960000"/>
              <a:gd name="connsiteX21-1385" fmla="*/ 3960440 w 3960440"/>
              <a:gd name="connsiteY21-1386" fmla="*/ 3523093 h 3960000"/>
              <a:gd name="connsiteX22-1387" fmla="*/ 3523533 w 3960440"/>
              <a:gd name="connsiteY22-1388" fmla="*/ 3960000 h 3960000"/>
              <a:gd name="connsiteX23-1389" fmla="*/ 436907 w 3960440"/>
              <a:gd name="connsiteY23-1390" fmla="*/ 3960000 h 3960000"/>
              <a:gd name="connsiteX24-1391" fmla="*/ 0 w 3960440"/>
              <a:gd name="connsiteY24-1392" fmla="*/ 3523093 h 3960000"/>
              <a:gd name="connsiteX25-1393" fmla="*/ 0 w 3960440"/>
              <a:gd name="connsiteY25-1394" fmla="*/ 436907 h 3960000"/>
              <a:gd name="connsiteX26-1395" fmla="*/ 436907 w 3960440"/>
              <a:gd name="connsiteY26-1396" fmla="*/ 0 h 3960000"/>
              <a:gd name="connsiteX0-1397" fmla="*/ 1979373 w 3960440"/>
              <a:gd name="connsiteY0-1398" fmla="*/ 472350 h 3960000"/>
              <a:gd name="connsiteX1-1399" fmla="*/ 813783 w 3960440"/>
              <a:gd name="connsiteY1-1400" fmla="*/ 1434034 h 3960000"/>
              <a:gd name="connsiteX2-1401" fmla="*/ 1119009 w 3960440"/>
              <a:gd name="connsiteY2-1402" fmla="*/ 2222584 h 3960000"/>
              <a:gd name="connsiteX3-1403" fmla="*/ 1296382 w 3960440"/>
              <a:gd name="connsiteY3-1404" fmla="*/ 1907811 h 3960000"/>
              <a:gd name="connsiteX4-1405" fmla="*/ 1234998 w 3960440"/>
              <a:gd name="connsiteY4-1406" fmla="*/ 1431771 h 3960000"/>
              <a:gd name="connsiteX5-1407" fmla="*/ 2217373 w 3960440"/>
              <a:gd name="connsiteY5-1408" fmla="*/ 891303 h 3960000"/>
              <a:gd name="connsiteX6-1409" fmla="*/ 2783502 w 3960440"/>
              <a:gd name="connsiteY6-1410" fmla="*/ 1606823 h 3960000"/>
              <a:gd name="connsiteX7-1411" fmla="*/ 2456028 w 3960440"/>
              <a:gd name="connsiteY7-1412" fmla="*/ 2225955 h 3960000"/>
              <a:gd name="connsiteX8-1413" fmla="*/ 2026974 w 3960440"/>
              <a:gd name="connsiteY8-1414" fmla="*/ 2018938 h 3960000"/>
              <a:gd name="connsiteX9-1415" fmla="*/ 2135727 w 3960440"/>
              <a:gd name="connsiteY9-1416" fmla="*/ 1554876 h 3960000"/>
              <a:gd name="connsiteX10-1417" fmla="*/ 1915898 w 3960440"/>
              <a:gd name="connsiteY10-1418" fmla="*/ 1219889 h 3960000"/>
              <a:gd name="connsiteX11-1419" fmla="*/ 1589196 w 3960440"/>
              <a:gd name="connsiteY11-1420" fmla="*/ 1434803 h 3960000"/>
              <a:gd name="connsiteX12-1421" fmla="*/ 1574511 w 3960440"/>
              <a:gd name="connsiteY12-1422" fmla="*/ 1939931 h 3960000"/>
              <a:gd name="connsiteX13-1423" fmla="*/ 1339611 w 3960440"/>
              <a:gd name="connsiteY13-1424" fmla="*/ 3487664 h 3960000"/>
              <a:gd name="connsiteX14-1425" fmla="*/ 1887692 w 3960440"/>
              <a:gd name="connsiteY14-1426" fmla="*/ 2422431 h 3960000"/>
              <a:gd name="connsiteX15-1427" fmla="*/ 2336342 w 3960440"/>
              <a:gd name="connsiteY15-1428" fmla="*/ 2720202 h 3960000"/>
              <a:gd name="connsiteX16-1429" fmla="*/ 3176454 w 3960440"/>
              <a:gd name="connsiteY16-1430" fmla="*/ 1627140 h 3960000"/>
              <a:gd name="connsiteX17-1431" fmla="*/ 1979373 w 3960440"/>
              <a:gd name="connsiteY17-1432" fmla="*/ 472350 h 3960000"/>
              <a:gd name="connsiteX18-1433" fmla="*/ 436907 w 3960440"/>
              <a:gd name="connsiteY18-1434" fmla="*/ 0 h 3960000"/>
              <a:gd name="connsiteX19-1435" fmla="*/ 3523533 w 3960440"/>
              <a:gd name="connsiteY19-1436" fmla="*/ 0 h 3960000"/>
              <a:gd name="connsiteX20-1437" fmla="*/ 3960440 w 3960440"/>
              <a:gd name="connsiteY20-1438" fmla="*/ 436907 h 3960000"/>
              <a:gd name="connsiteX21-1439" fmla="*/ 3960440 w 3960440"/>
              <a:gd name="connsiteY21-1440" fmla="*/ 3523093 h 3960000"/>
              <a:gd name="connsiteX22-1441" fmla="*/ 3523533 w 3960440"/>
              <a:gd name="connsiteY22-1442" fmla="*/ 3960000 h 3960000"/>
              <a:gd name="connsiteX23-1443" fmla="*/ 436907 w 3960440"/>
              <a:gd name="connsiteY23-1444" fmla="*/ 3960000 h 3960000"/>
              <a:gd name="connsiteX24-1445" fmla="*/ 0 w 3960440"/>
              <a:gd name="connsiteY24-1446" fmla="*/ 3523093 h 3960000"/>
              <a:gd name="connsiteX25-1447" fmla="*/ 0 w 3960440"/>
              <a:gd name="connsiteY25-1448" fmla="*/ 436907 h 3960000"/>
              <a:gd name="connsiteX26-1449" fmla="*/ 436907 w 3960440"/>
              <a:gd name="connsiteY26-1450" fmla="*/ 0 h 3960000"/>
              <a:gd name="connsiteX0-1451" fmla="*/ 1979373 w 3960440"/>
              <a:gd name="connsiteY0-1452" fmla="*/ 472350 h 3960000"/>
              <a:gd name="connsiteX1-1453" fmla="*/ 813783 w 3960440"/>
              <a:gd name="connsiteY1-1454" fmla="*/ 1434034 h 3960000"/>
              <a:gd name="connsiteX2-1455" fmla="*/ 1119009 w 3960440"/>
              <a:gd name="connsiteY2-1456" fmla="*/ 2222584 h 3960000"/>
              <a:gd name="connsiteX3-1457" fmla="*/ 1328015 w 3960440"/>
              <a:gd name="connsiteY3-1458" fmla="*/ 1812920 h 3960000"/>
              <a:gd name="connsiteX4-1459" fmla="*/ 1234998 w 3960440"/>
              <a:gd name="connsiteY4-1460" fmla="*/ 1431771 h 3960000"/>
              <a:gd name="connsiteX5-1461" fmla="*/ 2217373 w 3960440"/>
              <a:gd name="connsiteY5-1462" fmla="*/ 891303 h 3960000"/>
              <a:gd name="connsiteX6-1463" fmla="*/ 2783502 w 3960440"/>
              <a:gd name="connsiteY6-1464" fmla="*/ 1606823 h 3960000"/>
              <a:gd name="connsiteX7-1465" fmla="*/ 2456028 w 3960440"/>
              <a:gd name="connsiteY7-1466" fmla="*/ 2225955 h 3960000"/>
              <a:gd name="connsiteX8-1467" fmla="*/ 2026974 w 3960440"/>
              <a:gd name="connsiteY8-1468" fmla="*/ 2018938 h 3960000"/>
              <a:gd name="connsiteX9-1469" fmla="*/ 2135727 w 3960440"/>
              <a:gd name="connsiteY9-1470" fmla="*/ 1554876 h 3960000"/>
              <a:gd name="connsiteX10-1471" fmla="*/ 1915898 w 3960440"/>
              <a:gd name="connsiteY10-1472" fmla="*/ 1219889 h 3960000"/>
              <a:gd name="connsiteX11-1473" fmla="*/ 1589196 w 3960440"/>
              <a:gd name="connsiteY11-1474" fmla="*/ 1434803 h 3960000"/>
              <a:gd name="connsiteX12-1475" fmla="*/ 1574511 w 3960440"/>
              <a:gd name="connsiteY12-1476" fmla="*/ 1939931 h 3960000"/>
              <a:gd name="connsiteX13-1477" fmla="*/ 1339611 w 3960440"/>
              <a:gd name="connsiteY13-1478" fmla="*/ 3487664 h 3960000"/>
              <a:gd name="connsiteX14-1479" fmla="*/ 1887692 w 3960440"/>
              <a:gd name="connsiteY14-1480" fmla="*/ 2422431 h 3960000"/>
              <a:gd name="connsiteX15-1481" fmla="*/ 2336342 w 3960440"/>
              <a:gd name="connsiteY15-1482" fmla="*/ 2720202 h 3960000"/>
              <a:gd name="connsiteX16-1483" fmla="*/ 3176454 w 3960440"/>
              <a:gd name="connsiteY16-1484" fmla="*/ 1627140 h 3960000"/>
              <a:gd name="connsiteX17-1485" fmla="*/ 1979373 w 3960440"/>
              <a:gd name="connsiteY17-1486" fmla="*/ 472350 h 3960000"/>
              <a:gd name="connsiteX18-1487" fmla="*/ 436907 w 3960440"/>
              <a:gd name="connsiteY18-1488" fmla="*/ 0 h 3960000"/>
              <a:gd name="connsiteX19-1489" fmla="*/ 3523533 w 3960440"/>
              <a:gd name="connsiteY19-1490" fmla="*/ 0 h 3960000"/>
              <a:gd name="connsiteX20-1491" fmla="*/ 3960440 w 3960440"/>
              <a:gd name="connsiteY20-1492" fmla="*/ 436907 h 3960000"/>
              <a:gd name="connsiteX21-1493" fmla="*/ 3960440 w 3960440"/>
              <a:gd name="connsiteY21-1494" fmla="*/ 3523093 h 3960000"/>
              <a:gd name="connsiteX22-1495" fmla="*/ 3523533 w 3960440"/>
              <a:gd name="connsiteY22-1496" fmla="*/ 3960000 h 3960000"/>
              <a:gd name="connsiteX23-1497" fmla="*/ 436907 w 3960440"/>
              <a:gd name="connsiteY23-1498" fmla="*/ 3960000 h 3960000"/>
              <a:gd name="connsiteX24-1499" fmla="*/ 0 w 3960440"/>
              <a:gd name="connsiteY24-1500" fmla="*/ 3523093 h 3960000"/>
              <a:gd name="connsiteX25-1501" fmla="*/ 0 w 3960440"/>
              <a:gd name="connsiteY25-1502" fmla="*/ 436907 h 3960000"/>
              <a:gd name="connsiteX26-1503" fmla="*/ 436907 w 3960440"/>
              <a:gd name="connsiteY26-1504" fmla="*/ 0 h 3960000"/>
              <a:gd name="connsiteX0-1505" fmla="*/ 1979373 w 3960440"/>
              <a:gd name="connsiteY0-1506" fmla="*/ 472350 h 3960000"/>
              <a:gd name="connsiteX1-1507" fmla="*/ 813783 w 3960440"/>
              <a:gd name="connsiteY1-1508" fmla="*/ 1434034 h 3960000"/>
              <a:gd name="connsiteX2-1509" fmla="*/ 1119009 w 3960440"/>
              <a:gd name="connsiteY2-1510" fmla="*/ 2222584 h 3960000"/>
              <a:gd name="connsiteX3-1511" fmla="*/ 1328015 w 3960440"/>
              <a:gd name="connsiteY3-1512" fmla="*/ 1812920 h 3960000"/>
              <a:gd name="connsiteX4-1513" fmla="*/ 1234998 w 3960440"/>
              <a:gd name="connsiteY4-1514" fmla="*/ 1431771 h 3960000"/>
              <a:gd name="connsiteX5-1515" fmla="*/ 2217373 w 3960440"/>
              <a:gd name="connsiteY5-1516" fmla="*/ 891303 h 3960000"/>
              <a:gd name="connsiteX6-1517" fmla="*/ 2783502 w 3960440"/>
              <a:gd name="connsiteY6-1518" fmla="*/ 1606823 h 3960000"/>
              <a:gd name="connsiteX7-1519" fmla="*/ 2456028 w 3960440"/>
              <a:gd name="connsiteY7-1520" fmla="*/ 2225955 h 3960000"/>
              <a:gd name="connsiteX8-1521" fmla="*/ 2026974 w 3960440"/>
              <a:gd name="connsiteY8-1522" fmla="*/ 2018938 h 3960000"/>
              <a:gd name="connsiteX9-1523" fmla="*/ 2135727 w 3960440"/>
              <a:gd name="connsiteY9-1524" fmla="*/ 1554876 h 3960000"/>
              <a:gd name="connsiteX10-1525" fmla="*/ 1915898 w 3960440"/>
              <a:gd name="connsiteY10-1526" fmla="*/ 1219889 h 3960000"/>
              <a:gd name="connsiteX11-1527" fmla="*/ 1589196 w 3960440"/>
              <a:gd name="connsiteY11-1528" fmla="*/ 1434803 h 3960000"/>
              <a:gd name="connsiteX12-1529" fmla="*/ 1574511 w 3960440"/>
              <a:gd name="connsiteY12-1530" fmla="*/ 1939931 h 3960000"/>
              <a:gd name="connsiteX13-1531" fmla="*/ 1339611 w 3960440"/>
              <a:gd name="connsiteY13-1532" fmla="*/ 3487664 h 3960000"/>
              <a:gd name="connsiteX14-1533" fmla="*/ 1887692 w 3960440"/>
              <a:gd name="connsiteY14-1534" fmla="*/ 2422431 h 3960000"/>
              <a:gd name="connsiteX15-1535" fmla="*/ 2336342 w 3960440"/>
              <a:gd name="connsiteY15-1536" fmla="*/ 2720202 h 3960000"/>
              <a:gd name="connsiteX16-1537" fmla="*/ 3176454 w 3960440"/>
              <a:gd name="connsiteY16-1538" fmla="*/ 1627140 h 3960000"/>
              <a:gd name="connsiteX17-1539" fmla="*/ 1979373 w 3960440"/>
              <a:gd name="connsiteY17-1540" fmla="*/ 472350 h 3960000"/>
              <a:gd name="connsiteX18-1541" fmla="*/ 436907 w 3960440"/>
              <a:gd name="connsiteY18-1542" fmla="*/ 0 h 3960000"/>
              <a:gd name="connsiteX19-1543" fmla="*/ 3523533 w 3960440"/>
              <a:gd name="connsiteY19-1544" fmla="*/ 0 h 3960000"/>
              <a:gd name="connsiteX20-1545" fmla="*/ 3960440 w 3960440"/>
              <a:gd name="connsiteY20-1546" fmla="*/ 436907 h 3960000"/>
              <a:gd name="connsiteX21-1547" fmla="*/ 3960440 w 3960440"/>
              <a:gd name="connsiteY21-1548" fmla="*/ 3523093 h 3960000"/>
              <a:gd name="connsiteX22-1549" fmla="*/ 3523533 w 3960440"/>
              <a:gd name="connsiteY22-1550" fmla="*/ 3960000 h 3960000"/>
              <a:gd name="connsiteX23-1551" fmla="*/ 436907 w 3960440"/>
              <a:gd name="connsiteY23-1552" fmla="*/ 3960000 h 3960000"/>
              <a:gd name="connsiteX24-1553" fmla="*/ 0 w 3960440"/>
              <a:gd name="connsiteY24-1554" fmla="*/ 3523093 h 3960000"/>
              <a:gd name="connsiteX25-1555" fmla="*/ 0 w 3960440"/>
              <a:gd name="connsiteY25-1556" fmla="*/ 436907 h 3960000"/>
              <a:gd name="connsiteX26-1557" fmla="*/ 436907 w 3960440"/>
              <a:gd name="connsiteY26-1558" fmla="*/ 0 h 3960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  <a:cxn ang="0">
                <a:pos x="connsiteX22-45" y="connsiteY22-46"/>
              </a:cxn>
              <a:cxn ang="0">
                <a:pos x="connsiteX23-47" y="connsiteY23-48"/>
              </a:cxn>
              <a:cxn ang="0">
                <a:pos x="connsiteX24-49" y="connsiteY24-50"/>
              </a:cxn>
              <a:cxn ang="0">
                <a:pos x="connsiteX25-51" y="connsiteY25-52"/>
              </a:cxn>
              <a:cxn ang="0">
                <a:pos x="connsiteX26-53" y="connsiteY26-54"/>
              </a:cxn>
            </a:cxnLst>
            <a:rect l="l" t="t" r="r" b="b"/>
            <a:pathLst>
              <a:path w="3960440" h="3960000">
                <a:moveTo>
                  <a:pt x="1979373" y="472350"/>
                </a:moveTo>
                <a:cubicBezTo>
                  <a:pt x="1228307" y="485871"/>
                  <a:pt x="850011" y="1078219"/>
                  <a:pt x="813783" y="1434034"/>
                </a:cubicBezTo>
                <a:cubicBezTo>
                  <a:pt x="787561" y="1781828"/>
                  <a:pt x="889690" y="2005359"/>
                  <a:pt x="1119009" y="2222584"/>
                </a:cubicBezTo>
                <a:cubicBezTo>
                  <a:pt x="1178964" y="2123026"/>
                  <a:pt x="1260199" y="1908547"/>
                  <a:pt x="1328015" y="1812920"/>
                </a:cubicBezTo>
                <a:cubicBezTo>
                  <a:pt x="1222115" y="1647651"/>
                  <a:pt x="1255483" y="1756375"/>
                  <a:pt x="1234998" y="1431771"/>
                </a:cubicBezTo>
                <a:cubicBezTo>
                  <a:pt x="1331609" y="922504"/>
                  <a:pt x="1719145" y="812633"/>
                  <a:pt x="2217373" y="891303"/>
                </a:cubicBezTo>
                <a:cubicBezTo>
                  <a:pt x="2693518" y="1016895"/>
                  <a:pt x="2787642" y="1344599"/>
                  <a:pt x="2783502" y="1606823"/>
                </a:cubicBezTo>
                <a:cubicBezTo>
                  <a:pt x="2771081" y="1743454"/>
                  <a:pt x="2679609" y="2064482"/>
                  <a:pt x="2456028" y="2225955"/>
                </a:cubicBezTo>
                <a:cubicBezTo>
                  <a:pt x="2192422" y="2399851"/>
                  <a:pt x="2004893" y="2209395"/>
                  <a:pt x="2026974" y="2018938"/>
                </a:cubicBezTo>
                <a:cubicBezTo>
                  <a:pt x="2072519" y="1810540"/>
                  <a:pt x="2086043" y="1754994"/>
                  <a:pt x="2135727" y="1554876"/>
                </a:cubicBezTo>
                <a:cubicBezTo>
                  <a:pt x="2195073" y="1382360"/>
                  <a:pt x="2084273" y="1259912"/>
                  <a:pt x="1915898" y="1219889"/>
                </a:cubicBezTo>
                <a:cubicBezTo>
                  <a:pt x="1750283" y="1186766"/>
                  <a:pt x="1626460" y="1331294"/>
                  <a:pt x="1589196" y="1434803"/>
                </a:cubicBezTo>
                <a:cubicBezTo>
                  <a:pt x="1499489" y="1732912"/>
                  <a:pt x="1614533" y="1824000"/>
                  <a:pt x="1574511" y="1939931"/>
                </a:cubicBezTo>
                <a:cubicBezTo>
                  <a:pt x="1332991" y="2671400"/>
                  <a:pt x="1220920" y="3468343"/>
                  <a:pt x="1339611" y="3487664"/>
                </a:cubicBezTo>
                <a:cubicBezTo>
                  <a:pt x="1434840" y="3497327"/>
                  <a:pt x="1730357" y="3129057"/>
                  <a:pt x="1887692" y="2422431"/>
                </a:cubicBezTo>
                <a:cubicBezTo>
                  <a:pt x="1985681" y="2531460"/>
                  <a:pt x="2093439" y="2747804"/>
                  <a:pt x="2336342" y="2720202"/>
                </a:cubicBezTo>
                <a:cubicBezTo>
                  <a:pt x="2693796" y="2666377"/>
                  <a:pt x="3092265" y="2401394"/>
                  <a:pt x="3176454" y="1627140"/>
                </a:cubicBezTo>
                <a:cubicBezTo>
                  <a:pt x="3254038" y="999456"/>
                  <a:pt x="2816023" y="430731"/>
                  <a:pt x="1979373" y="472350"/>
                </a:cubicBezTo>
                <a:close/>
                <a:moveTo>
                  <a:pt x="436907" y="0"/>
                </a:moveTo>
                <a:lnTo>
                  <a:pt x="3523533" y="0"/>
                </a:lnTo>
                <a:cubicBezTo>
                  <a:pt x="3764830" y="0"/>
                  <a:pt x="3960440" y="195610"/>
                  <a:pt x="3960440" y="436907"/>
                </a:cubicBezTo>
                <a:lnTo>
                  <a:pt x="3960440" y="3523093"/>
                </a:lnTo>
                <a:cubicBezTo>
                  <a:pt x="3960440" y="3764390"/>
                  <a:pt x="3764830" y="3960000"/>
                  <a:pt x="3523533" y="3960000"/>
                </a:cubicBezTo>
                <a:lnTo>
                  <a:pt x="436907" y="3960000"/>
                </a:lnTo>
                <a:cubicBezTo>
                  <a:pt x="195610" y="3960000"/>
                  <a:pt x="0" y="3764390"/>
                  <a:pt x="0" y="3523093"/>
                </a:cubicBezTo>
                <a:lnTo>
                  <a:pt x="0" y="436907"/>
                </a:lnTo>
                <a:cubicBezTo>
                  <a:pt x="0" y="195610"/>
                  <a:pt x="195610" y="0"/>
                  <a:pt x="43690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8" name="Rounded Rectangle 8"/>
          <p:cNvSpPr/>
          <p:nvPr/>
        </p:nvSpPr>
        <p:spPr>
          <a:xfrm>
            <a:off x="4436267" y="5634756"/>
            <a:ext cx="519323" cy="519265"/>
          </a:xfrm>
          <a:custGeom>
            <a:avLst/>
            <a:gdLst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688485 w 3888432"/>
              <a:gd name="connsiteY5" fmla="*/ 147563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2688485 w 3888432"/>
              <a:gd name="connsiteY17" fmla="*/ 1475633 h 3960440"/>
              <a:gd name="connsiteX18" fmla="*/ 878058 w 3888432"/>
              <a:gd name="connsiteY18" fmla="*/ 648072 h 3960440"/>
              <a:gd name="connsiteX19" fmla="*/ 554477 w 3888432"/>
              <a:gd name="connsiteY19" fmla="*/ 971653 h 3960440"/>
              <a:gd name="connsiteX20" fmla="*/ 878058 w 3888432"/>
              <a:gd name="connsiteY20" fmla="*/ 1295234 h 3960440"/>
              <a:gd name="connsiteX21" fmla="*/ 1201639 w 3888432"/>
              <a:gd name="connsiteY21" fmla="*/ 971653 h 3960440"/>
              <a:gd name="connsiteX22" fmla="*/ 878058 w 3888432"/>
              <a:gd name="connsiteY22" fmla="*/ 648072 h 3960440"/>
              <a:gd name="connsiteX23" fmla="*/ 333511 w 3888432"/>
              <a:gd name="connsiteY23" fmla="*/ 0 h 3960440"/>
              <a:gd name="connsiteX24" fmla="*/ 3554921 w 3888432"/>
              <a:gd name="connsiteY24" fmla="*/ 0 h 3960440"/>
              <a:gd name="connsiteX25" fmla="*/ 3888432 w 3888432"/>
              <a:gd name="connsiteY25" fmla="*/ 333511 h 3960440"/>
              <a:gd name="connsiteX26" fmla="*/ 3888432 w 3888432"/>
              <a:gd name="connsiteY26" fmla="*/ 3626929 h 3960440"/>
              <a:gd name="connsiteX27" fmla="*/ 3554921 w 3888432"/>
              <a:gd name="connsiteY27" fmla="*/ 3960440 h 3960440"/>
              <a:gd name="connsiteX28" fmla="*/ 333511 w 3888432"/>
              <a:gd name="connsiteY28" fmla="*/ 3960440 h 3960440"/>
              <a:gd name="connsiteX29" fmla="*/ 0 w 3888432"/>
              <a:gd name="connsiteY29" fmla="*/ 3626929 h 3960440"/>
              <a:gd name="connsiteX30" fmla="*/ 0 w 3888432"/>
              <a:gd name="connsiteY30" fmla="*/ 333511 h 3960440"/>
              <a:gd name="connsiteX31" fmla="*/ 333511 w 3888432"/>
              <a:gd name="connsiteY31" fmla="*/ 0 h 3960440"/>
              <a:gd name="connsiteX0-1" fmla="*/ 554477 w 3888432"/>
              <a:gd name="connsiteY0-2" fmla="*/ 1512168 h 3960440"/>
              <a:gd name="connsiteX1-3" fmla="*/ 554477 w 3888432"/>
              <a:gd name="connsiteY1-4" fmla="*/ 3312368 h 3960440"/>
              <a:gd name="connsiteX2-5" fmla="*/ 1201638 w 3888432"/>
              <a:gd name="connsiteY2-6" fmla="*/ 3312368 h 3960440"/>
              <a:gd name="connsiteX3-7" fmla="*/ 1201638 w 3888432"/>
              <a:gd name="connsiteY3-8" fmla="*/ 1512168 h 3960440"/>
              <a:gd name="connsiteX4-9" fmla="*/ 554477 w 3888432"/>
              <a:gd name="connsiteY4-10" fmla="*/ 1512168 h 3960440"/>
              <a:gd name="connsiteX5-11" fmla="*/ 2840340 w 3888432"/>
              <a:gd name="connsiteY5-12" fmla="*/ 1479943 h 3960440"/>
              <a:gd name="connsiteX6-13" fmla="*/ 2136833 w 3888432"/>
              <a:gd name="connsiteY6-14" fmla="*/ 1785510 h 3960440"/>
              <a:gd name="connsiteX7-15" fmla="*/ 2136833 w 3888432"/>
              <a:gd name="connsiteY7-16" fmla="*/ 1510185 h 3960440"/>
              <a:gd name="connsiteX8-17" fmla="*/ 1489672 w 3888432"/>
              <a:gd name="connsiteY8-18" fmla="*/ 1510185 h 3960440"/>
              <a:gd name="connsiteX9-19" fmla="*/ 1489672 w 3888432"/>
              <a:gd name="connsiteY9-20" fmla="*/ 3310385 h 3960440"/>
              <a:gd name="connsiteX10-21" fmla="*/ 2136833 w 3888432"/>
              <a:gd name="connsiteY10-22" fmla="*/ 3310385 h 3960440"/>
              <a:gd name="connsiteX11-23" fmla="*/ 2136833 w 3888432"/>
              <a:gd name="connsiteY11-24" fmla="*/ 2084121 h 3960440"/>
              <a:gd name="connsiteX12-25" fmla="*/ 2673919 w 3888432"/>
              <a:gd name="connsiteY12-26" fmla="*/ 2138897 h 3960440"/>
              <a:gd name="connsiteX13-27" fmla="*/ 2679688 w 3888432"/>
              <a:gd name="connsiteY13-28" fmla="*/ 3312366 h 3960440"/>
              <a:gd name="connsiteX14-29" fmla="*/ 3326849 w 3888432"/>
              <a:gd name="connsiteY14-30" fmla="*/ 3312366 h 3960440"/>
              <a:gd name="connsiteX15-31" fmla="*/ 3333768 w 3888432"/>
              <a:gd name="connsiteY15-32" fmla="*/ 2128613 h 3960440"/>
              <a:gd name="connsiteX16-33" fmla="*/ 2840340 w 3888432"/>
              <a:gd name="connsiteY16-34" fmla="*/ 1479943 h 3960440"/>
              <a:gd name="connsiteX17-35" fmla="*/ 878058 w 3888432"/>
              <a:gd name="connsiteY17-36" fmla="*/ 648072 h 3960440"/>
              <a:gd name="connsiteX18-37" fmla="*/ 554477 w 3888432"/>
              <a:gd name="connsiteY18-38" fmla="*/ 971653 h 3960440"/>
              <a:gd name="connsiteX19-39" fmla="*/ 878058 w 3888432"/>
              <a:gd name="connsiteY19-40" fmla="*/ 1295234 h 3960440"/>
              <a:gd name="connsiteX20-41" fmla="*/ 1201639 w 3888432"/>
              <a:gd name="connsiteY20-42" fmla="*/ 971653 h 3960440"/>
              <a:gd name="connsiteX21-43" fmla="*/ 878058 w 3888432"/>
              <a:gd name="connsiteY21-44" fmla="*/ 648072 h 3960440"/>
              <a:gd name="connsiteX22-45" fmla="*/ 333511 w 3888432"/>
              <a:gd name="connsiteY22-46" fmla="*/ 0 h 3960440"/>
              <a:gd name="connsiteX23-47" fmla="*/ 3554921 w 3888432"/>
              <a:gd name="connsiteY23-48" fmla="*/ 0 h 3960440"/>
              <a:gd name="connsiteX24-49" fmla="*/ 3888432 w 3888432"/>
              <a:gd name="connsiteY24-50" fmla="*/ 333511 h 3960440"/>
              <a:gd name="connsiteX25-51" fmla="*/ 3888432 w 3888432"/>
              <a:gd name="connsiteY25-52" fmla="*/ 3626929 h 3960440"/>
              <a:gd name="connsiteX26-53" fmla="*/ 3554921 w 3888432"/>
              <a:gd name="connsiteY26-54" fmla="*/ 3960440 h 3960440"/>
              <a:gd name="connsiteX27-55" fmla="*/ 333511 w 3888432"/>
              <a:gd name="connsiteY27-56" fmla="*/ 3960440 h 3960440"/>
              <a:gd name="connsiteX28-57" fmla="*/ 0 w 3888432"/>
              <a:gd name="connsiteY28-58" fmla="*/ 3626929 h 3960440"/>
              <a:gd name="connsiteX29-59" fmla="*/ 0 w 3888432"/>
              <a:gd name="connsiteY29-60" fmla="*/ 333511 h 3960440"/>
              <a:gd name="connsiteX30-61" fmla="*/ 333511 w 3888432"/>
              <a:gd name="connsiteY30-62" fmla="*/ 0 h 3960440"/>
              <a:gd name="connsiteX0-63" fmla="*/ 554477 w 3888432"/>
              <a:gd name="connsiteY0-64" fmla="*/ 1512168 h 3960440"/>
              <a:gd name="connsiteX1-65" fmla="*/ 554477 w 3888432"/>
              <a:gd name="connsiteY1-66" fmla="*/ 3312368 h 3960440"/>
              <a:gd name="connsiteX2-67" fmla="*/ 1201638 w 3888432"/>
              <a:gd name="connsiteY2-68" fmla="*/ 3312368 h 3960440"/>
              <a:gd name="connsiteX3-69" fmla="*/ 1201638 w 3888432"/>
              <a:gd name="connsiteY3-70" fmla="*/ 1512168 h 3960440"/>
              <a:gd name="connsiteX4-71" fmla="*/ 554477 w 3888432"/>
              <a:gd name="connsiteY4-72" fmla="*/ 1512168 h 3960440"/>
              <a:gd name="connsiteX5-73" fmla="*/ 2840340 w 3888432"/>
              <a:gd name="connsiteY5-74" fmla="*/ 1479943 h 3960440"/>
              <a:gd name="connsiteX6-75" fmla="*/ 2136833 w 3888432"/>
              <a:gd name="connsiteY6-76" fmla="*/ 1785510 h 3960440"/>
              <a:gd name="connsiteX7-77" fmla="*/ 2136833 w 3888432"/>
              <a:gd name="connsiteY7-78" fmla="*/ 1510185 h 3960440"/>
              <a:gd name="connsiteX8-79" fmla="*/ 1489672 w 3888432"/>
              <a:gd name="connsiteY8-80" fmla="*/ 1510185 h 3960440"/>
              <a:gd name="connsiteX9-81" fmla="*/ 1489672 w 3888432"/>
              <a:gd name="connsiteY9-82" fmla="*/ 3310385 h 3960440"/>
              <a:gd name="connsiteX10-83" fmla="*/ 2136833 w 3888432"/>
              <a:gd name="connsiteY10-84" fmla="*/ 3310385 h 3960440"/>
              <a:gd name="connsiteX11-85" fmla="*/ 2136833 w 3888432"/>
              <a:gd name="connsiteY11-86" fmla="*/ 2084121 h 3960440"/>
              <a:gd name="connsiteX12-87" fmla="*/ 2673919 w 3888432"/>
              <a:gd name="connsiteY12-88" fmla="*/ 2138897 h 3960440"/>
              <a:gd name="connsiteX13-89" fmla="*/ 2679688 w 3888432"/>
              <a:gd name="connsiteY13-90" fmla="*/ 3312366 h 3960440"/>
              <a:gd name="connsiteX14-91" fmla="*/ 3326849 w 3888432"/>
              <a:gd name="connsiteY14-92" fmla="*/ 3312366 h 3960440"/>
              <a:gd name="connsiteX15-93" fmla="*/ 3333768 w 3888432"/>
              <a:gd name="connsiteY15-94" fmla="*/ 2128613 h 3960440"/>
              <a:gd name="connsiteX16-95" fmla="*/ 2840340 w 3888432"/>
              <a:gd name="connsiteY16-96" fmla="*/ 1479943 h 3960440"/>
              <a:gd name="connsiteX17-97" fmla="*/ 878058 w 3888432"/>
              <a:gd name="connsiteY17-98" fmla="*/ 648072 h 3960440"/>
              <a:gd name="connsiteX18-99" fmla="*/ 554477 w 3888432"/>
              <a:gd name="connsiteY18-100" fmla="*/ 971653 h 3960440"/>
              <a:gd name="connsiteX19-101" fmla="*/ 878058 w 3888432"/>
              <a:gd name="connsiteY19-102" fmla="*/ 1295234 h 3960440"/>
              <a:gd name="connsiteX20-103" fmla="*/ 1201639 w 3888432"/>
              <a:gd name="connsiteY20-104" fmla="*/ 971653 h 3960440"/>
              <a:gd name="connsiteX21-105" fmla="*/ 878058 w 3888432"/>
              <a:gd name="connsiteY21-106" fmla="*/ 648072 h 3960440"/>
              <a:gd name="connsiteX22-107" fmla="*/ 333511 w 3888432"/>
              <a:gd name="connsiteY22-108" fmla="*/ 0 h 3960440"/>
              <a:gd name="connsiteX23-109" fmla="*/ 3554921 w 3888432"/>
              <a:gd name="connsiteY23-110" fmla="*/ 0 h 3960440"/>
              <a:gd name="connsiteX24-111" fmla="*/ 3888432 w 3888432"/>
              <a:gd name="connsiteY24-112" fmla="*/ 333511 h 3960440"/>
              <a:gd name="connsiteX25-113" fmla="*/ 3888432 w 3888432"/>
              <a:gd name="connsiteY25-114" fmla="*/ 3626929 h 3960440"/>
              <a:gd name="connsiteX26-115" fmla="*/ 3554921 w 3888432"/>
              <a:gd name="connsiteY26-116" fmla="*/ 3960440 h 3960440"/>
              <a:gd name="connsiteX27-117" fmla="*/ 333511 w 3888432"/>
              <a:gd name="connsiteY27-118" fmla="*/ 3960440 h 3960440"/>
              <a:gd name="connsiteX28-119" fmla="*/ 0 w 3888432"/>
              <a:gd name="connsiteY28-120" fmla="*/ 3626929 h 3960440"/>
              <a:gd name="connsiteX29-121" fmla="*/ 0 w 3888432"/>
              <a:gd name="connsiteY29-122" fmla="*/ 333511 h 3960440"/>
              <a:gd name="connsiteX30-123" fmla="*/ 333511 w 3888432"/>
              <a:gd name="connsiteY30-124" fmla="*/ 0 h 3960440"/>
              <a:gd name="connsiteX0-125" fmla="*/ 554477 w 3888432"/>
              <a:gd name="connsiteY0-126" fmla="*/ 1512168 h 3960440"/>
              <a:gd name="connsiteX1-127" fmla="*/ 554477 w 3888432"/>
              <a:gd name="connsiteY1-128" fmla="*/ 3312368 h 3960440"/>
              <a:gd name="connsiteX2-129" fmla="*/ 1201638 w 3888432"/>
              <a:gd name="connsiteY2-130" fmla="*/ 3312368 h 3960440"/>
              <a:gd name="connsiteX3-131" fmla="*/ 1201638 w 3888432"/>
              <a:gd name="connsiteY3-132" fmla="*/ 1512168 h 3960440"/>
              <a:gd name="connsiteX4-133" fmla="*/ 554477 w 3888432"/>
              <a:gd name="connsiteY4-134" fmla="*/ 1512168 h 3960440"/>
              <a:gd name="connsiteX5-135" fmla="*/ 2840340 w 3888432"/>
              <a:gd name="connsiteY5-136" fmla="*/ 1479943 h 3960440"/>
              <a:gd name="connsiteX6-137" fmla="*/ 2136833 w 3888432"/>
              <a:gd name="connsiteY6-138" fmla="*/ 1785510 h 3960440"/>
              <a:gd name="connsiteX7-139" fmla="*/ 2136833 w 3888432"/>
              <a:gd name="connsiteY7-140" fmla="*/ 1510185 h 3960440"/>
              <a:gd name="connsiteX8-141" fmla="*/ 1489672 w 3888432"/>
              <a:gd name="connsiteY8-142" fmla="*/ 1510185 h 3960440"/>
              <a:gd name="connsiteX9-143" fmla="*/ 1489672 w 3888432"/>
              <a:gd name="connsiteY9-144" fmla="*/ 3310385 h 3960440"/>
              <a:gd name="connsiteX10-145" fmla="*/ 2136833 w 3888432"/>
              <a:gd name="connsiteY10-146" fmla="*/ 3310385 h 3960440"/>
              <a:gd name="connsiteX11-147" fmla="*/ 2136833 w 3888432"/>
              <a:gd name="connsiteY11-148" fmla="*/ 2084121 h 3960440"/>
              <a:gd name="connsiteX12-149" fmla="*/ 2673919 w 3888432"/>
              <a:gd name="connsiteY12-150" fmla="*/ 2138897 h 3960440"/>
              <a:gd name="connsiteX13-151" fmla="*/ 2679688 w 3888432"/>
              <a:gd name="connsiteY13-152" fmla="*/ 3312366 h 3960440"/>
              <a:gd name="connsiteX14-153" fmla="*/ 3326849 w 3888432"/>
              <a:gd name="connsiteY14-154" fmla="*/ 3312366 h 3960440"/>
              <a:gd name="connsiteX15-155" fmla="*/ 3333768 w 3888432"/>
              <a:gd name="connsiteY15-156" fmla="*/ 2128613 h 3960440"/>
              <a:gd name="connsiteX16-157" fmla="*/ 2840340 w 3888432"/>
              <a:gd name="connsiteY16-158" fmla="*/ 1479943 h 3960440"/>
              <a:gd name="connsiteX17-159" fmla="*/ 878058 w 3888432"/>
              <a:gd name="connsiteY17-160" fmla="*/ 648072 h 3960440"/>
              <a:gd name="connsiteX18-161" fmla="*/ 554477 w 3888432"/>
              <a:gd name="connsiteY18-162" fmla="*/ 971653 h 3960440"/>
              <a:gd name="connsiteX19-163" fmla="*/ 878058 w 3888432"/>
              <a:gd name="connsiteY19-164" fmla="*/ 1295234 h 3960440"/>
              <a:gd name="connsiteX20-165" fmla="*/ 1201639 w 3888432"/>
              <a:gd name="connsiteY20-166" fmla="*/ 971653 h 3960440"/>
              <a:gd name="connsiteX21-167" fmla="*/ 878058 w 3888432"/>
              <a:gd name="connsiteY21-168" fmla="*/ 648072 h 3960440"/>
              <a:gd name="connsiteX22-169" fmla="*/ 333511 w 3888432"/>
              <a:gd name="connsiteY22-170" fmla="*/ 0 h 3960440"/>
              <a:gd name="connsiteX23-171" fmla="*/ 3554921 w 3888432"/>
              <a:gd name="connsiteY23-172" fmla="*/ 0 h 3960440"/>
              <a:gd name="connsiteX24-173" fmla="*/ 3888432 w 3888432"/>
              <a:gd name="connsiteY24-174" fmla="*/ 333511 h 3960440"/>
              <a:gd name="connsiteX25-175" fmla="*/ 3888432 w 3888432"/>
              <a:gd name="connsiteY25-176" fmla="*/ 3626929 h 3960440"/>
              <a:gd name="connsiteX26-177" fmla="*/ 3554921 w 3888432"/>
              <a:gd name="connsiteY26-178" fmla="*/ 3960440 h 3960440"/>
              <a:gd name="connsiteX27-179" fmla="*/ 333511 w 3888432"/>
              <a:gd name="connsiteY27-180" fmla="*/ 3960440 h 3960440"/>
              <a:gd name="connsiteX28-181" fmla="*/ 0 w 3888432"/>
              <a:gd name="connsiteY28-182" fmla="*/ 3626929 h 3960440"/>
              <a:gd name="connsiteX29-183" fmla="*/ 0 w 3888432"/>
              <a:gd name="connsiteY29-184" fmla="*/ 333511 h 3960440"/>
              <a:gd name="connsiteX30-185" fmla="*/ 333511 w 3888432"/>
              <a:gd name="connsiteY30-186" fmla="*/ 0 h 3960440"/>
              <a:gd name="connsiteX0-187" fmla="*/ 554477 w 3888432"/>
              <a:gd name="connsiteY0-188" fmla="*/ 1512168 h 3960440"/>
              <a:gd name="connsiteX1-189" fmla="*/ 554477 w 3888432"/>
              <a:gd name="connsiteY1-190" fmla="*/ 3312368 h 3960440"/>
              <a:gd name="connsiteX2-191" fmla="*/ 1201638 w 3888432"/>
              <a:gd name="connsiteY2-192" fmla="*/ 3312368 h 3960440"/>
              <a:gd name="connsiteX3-193" fmla="*/ 1201638 w 3888432"/>
              <a:gd name="connsiteY3-194" fmla="*/ 1512168 h 3960440"/>
              <a:gd name="connsiteX4-195" fmla="*/ 554477 w 3888432"/>
              <a:gd name="connsiteY4-196" fmla="*/ 1512168 h 3960440"/>
              <a:gd name="connsiteX5-197" fmla="*/ 2840340 w 3888432"/>
              <a:gd name="connsiteY5-198" fmla="*/ 1479943 h 3960440"/>
              <a:gd name="connsiteX6-199" fmla="*/ 2136833 w 3888432"/>
              <a:gd name="connsiteY6-200" fmla="*/ 1785510 h 3960440"/>
              <a:gd name="connsiteX7-201" fmla="*/ 2136833 w 3888432"/>
              <a:gd name="connsiteY7-202" fmla="*/ 1510185 h 3960440"/>
              <a:gd name="connsiteX8-203" fmla="*/ 1489672 w 3888432"/>
              <a:gd name="connsiteY8-204" fmla="*/ 1510185 h 3960440"/>
              <a:gd name="connsiteX9-205" fmla="*/ 1489672 w 3888432"/>
              <a:gd name="connsiteY9-206" fmla="*/ 3310385 h 3960440"/>
              <a:gd name="connsiteX10-207" fmla="*/ 2136833 w 3888432"/>
              <a:gd name="connsiteY10-208" fmla="*/ 3310385 h 3960440"/>
              <a:gd name="connsiteX11-209" fmla="*/ 2136833 w 3888432"/>
              <a:gd name="connsiteY11-210" fmla="*/ 2084121 h 3960440"/>
              <a:gd name="connsiteX12-211" fmla="*/ 2673919 w 3888432"/>
              <a:gd name="connsiteY12-212" fmla="*/ 2138897 h 3960440"/>
              <a:gd name="connsiteX13-213" fmla="*/ 2679688 w 3888432"/>
              <a:gd name="connsiteY13-214" fmla="*/ 3312366 h 3960440"/>
              <a:gd name="connsiteX14-215" fmla="*/ 3326849 w 3888432"/>
              <a:gd name="connsiteY14-216" fmla="*/ 3312366 h 3960440"/>
              <a:gd name="connsiteX15-217" fmla="*/ 3333768 w 3888432"/>
              <a:gd name="connsiteY15-218" fmla="*/ 2128613 h 3960440"/>
              <a:gd name="connsiteX16-219" fmla="*/ 2840340 w 3888432"/>
              <a:gd name="connsiteY16-220" fmla="*/ 1479943 h 3960440"/>
              <a:gd name="connsiteX17-221" fmla="*/ 878058 w 3888432"/>
              <a:gd name="connsiteY17-222" fmla="*/ 648072 h 3960440"/>
              <a:gd name="connsiteX18-223" fmla="*/ 554477 w 3888432"/>
              <a:gd name="connsiteY18-224" fmla="*/ 971653 h 3960440"/>
              <a:gd name="connsiteX19-225" fmla="*/ 878058 w 3888432"/>
              <a:gd name="connsiteY19-226" fmla="*/ 1295234 h 3960440"/>
              <a:gd name="connsiteX20-227" fmla="*/ 1201639 w 3888432"/>
              <a:gd name="connsiteY20-228" fmla="*/ 971653 h 3960440"/>
              <a:gd name="connsiteX21-229" fmla="*/ 878058 w 3888432"/>
              <a:gd name="connsiteY21-230" fmla="*/ 648072 h 3960440"/>
              <a:gd name="connsiteX22-231" fmla="*/ 333511 w 3888432"/>
              <a:gd name="connsiteY22-232" fmla="*/ 0 h 3960440"/>
              <a:gd name="connsiteX23-233" fmla="*/ 3554921 w 3888432"/>
              <a:gd name="connsiteY23-234" fmla="*/ 0 h 3960440"/>
              <a:gd name="connsiteX24-235" fmla="*/ 3888432 w 3888432"/>
              <a:gd name="connsiteY24-236" fmla="*/ 333511 h 3960440"/>
              <a:gd name="connsiteX25-237" fmla="*/ 3888432 w 3888432"/>
              <a:gd name="connsiteY25-238" fmla="*/ 3626929 h 3960440"/>
              <a:gd name="connsiteX26-239" fmla="*/ 3554921 w 3888432"/>
              <a:gd name="connsiteY26-240" fmla="*/ 3960440 h 3960440"/>
              <a:gd name="connsiteX27-241" fmla="*/ 333511 w 3888432"/>
              <a:gd name="connsiteY27-242" fmla="*/ 3960440 h 3960440"/>
              <a:gd name="connsiteX28-243" fmla="*/ 0 w 3888432"/>
              <a:gd name="connsiteY28-244" fmla="*/ 3626929 h 3960440"/>
              <a:gd name="connsiteX29-245" fmla="*/ 0 w 3888432"/>
              <a:gd name="connsiteY29-246" fmla="*/ 333511 h 3960440"/>
              <a:gd name="connsiteX30-247" fmla="*/ 333511 w 3888432"/>
              <a:gd name="connsiteY30-248" fmla="*/ 0 h 3960440"/>
              <a:gd name="connsiteX0-249" fmla="*/ 554477 w 3888432"/>
              <a:gd name="connsiteY0-250" fmla="*/ 1512168 h 3960440"/>
              <a:gd name="connsiteX1-251" fmla="*/ 554477 w 3888432"/>
              <a:gd name="connsiteY1-252" fmla="*/ 3312368 h 3960440"/>
              <a:gd name="connsiteX2-253" fmla="*/ 1201638 w 3888432"/>
              <a:gd name="connsiteY2-254" fmla="*/ 3312368 h 3960440"/>
              <a:gd name="connsiteX3-255" fmla="*/ 1201638 w 3888432"/>
              <a:gd name="connsiteY3-256" fmla="*/ 1512168 h 3960440"/>
              <a:gd name="connsiteX4-257" fmla="*/ 554477 w 3888432"/>
              <a:gd name="connsiteY4-258" fmla="*/ 1512168 h 3960440"/>
              <a:gd name="connsiteX5-259" fmla="*/ 2840340 w 3888432"/>
              <a:gd name="connsiteY5-260" fmla="*/ 1479943 h 3960440"/>
              <a:gd name="connsiteX6-261" fmla="*/ 2136833 w 3888432"/>
              <a:gd name="connsiteY6-262" fmla="*/ 1785510 h 3960440"/>
              <a:gd name="connsiteX7-263" fmla="*/ 2136833 w 3888432"/>
              <a:gd name="connsiteY7-264" fmla="*/ 1510185 h 3960440"/>
              <a:gd name="connsiteX8-265" fmla="*/ 1489672 w 3888432"/>
              <a:gd name="connsiteY8-266" fmla="*/ 1510185 h 3960440"/>
              <a:gd name="connsiteX9-267" fmla="*/ 1489672 w 3888432"/>
              <a:gd name="connsiteY9-268" fmla="*/ 3310385 h 3960440"/>
              <a:gd name="connsiteX10-269" fmla="*/ 2136833 w 3888432"/>
              <a:gd name="connsiteY10-270" fmla="*/ 3310385 h 3960440"/>
              <a:gd name="connsiteX11-271" fmla="*/ 2136833 w 3888432"/>
              <a:gd name="connsiteY11-272" fmla="*/ 2084121 h 3960440"/>
              <a:gd name="connsiteX12-273" fmla="*/ 2673919 w 3888432"/>
              <a:gd name="connsiteY12-274" fmla="*/ 2138897 h 3960440"/>
              <a:gd name="connsiteX13-275" fmla="*/ 2679688 w 3888432"/>
              <a:gd name="connsiteY13-276" fmla="*/ 3312366 h 3960440"/>
              <a:gd name="connsiteX14-277" fmla="*/ 3326849 w 3888432"/>
              <a:gd name="connsiteY14-278" fmla="*/ 3312366 h 3960440"/>
              <a:gd name="connsiteX15-279" fmla="*/ 3333768 w 3888432"/>
              <a:gd name="connsiteY15-280" fmla="*/ 2128613 h 3960440"/>
              <a:gd name="connsiteX16-281" fmla="*/ 2840340 w 3888432"/>
              <a:gd name="connsiteY16-282" fmla="*/ 1479943 h 3960440"/>
              <a:gd name="connsiteX17-283" fmla="*/ 878058 w 3888432"/>
              <a:gd name="connsiteY17-284" fmla="*/ 648072 h 3960440"/>
              <a:gd name="connsiteX18-285" fmla="*/ 554477 w 3888432"/>
              <a:gd name="connsiteY18-286" fmla="*/ 971653 h 3960440"/>
              <a:gd name="connsiteX19-287" fmla="*/ 878058 w 3888432"/>
              <a:gd name="connsiteY19-288" fmla="*/ 1295234 h 3960440"/>
              <a:gd name="connsiteX20-289" fmla="*/ 1201639 w 3888432"/>
              <a:gd name="connsiteY20-290" fmla="*/ 971653 h 3960440"/>
              <a:gd name="connsiteX21-291" fmla="*/ 878058 w 3888432"/>
              <a:gd name="connsiteY21-292" fmla="*/ 648072 h 3960440"/>
              <a:gd name="connsiteX22-293" fmla="*/ 333511 w 3888432"/>
              <a:gd name="connsiteY22-294" fmla="*/ 0 h 3960440"/>
              <a:gd name="connsiteX23-295" fmla="*/ 3554921 w 3888432"/>
              <a:gd name="connsiteY23-296" fmla="*/ 0 h 3960440"/>
              <a:gd name="connsiteX24-297" fmla="*/ 3888432 w 3888432"/>
              <a:gd name="connsiteY24-298" fmla="*/ 333511 h 3960440"/>
              <a:gd name="connsiteX25-299" fmla="*/ 3888432 w 3888432"/>
              <a:gd name="connsiteY25-300" fmla="*/ 3626929 h 3960440"/>
              <a:gd name="connsiteX26-301" fmla="*/ 3554921 w 3888432"/>
              <a:gd name="connsiteY26-302" fmla="*/ 3960440 h 3960440"/>
              <a:gd name="connsiteX27-303" fmla="*/ 333511 w 3888432"/>
              <a:gd name="connsiteY27-304" fmla="*/ 3960440 h 3960440"/>
              <a:gd name="connsiteX28-305" fmla="*/ 0 w 3888432"/>
              <a:gd name="connsiteY28-306" fmla="*/ 3626929 h 3960440"/>
              <a:gd name="connsiteX29-307" fmla="*/ 0 w 3888432"/>
              <a:gd name="connsiteY29-308" fmla="*/ 333511 h 3960440"/>
              <a:gd name="connsiteX30-309" fmla="*/ 333511 w 3888432"/>
              <a:gd name="connsiteY30-310" fmla="*/ 0 h 3960440"/>
              <a:gd name="connsiteX0-311" fmla="*/ 554477 w 3888432"/>
              <a:gd name="connsiteY0-312" fmla="*/ 1512168 h 3960440"/>
              <a:gd name="connsiteX1-313" fmla="*/ 554477 w 3888432"/>
              <a:gd name="connsiteY1-314" fmla="*/ 3312368 h 3960440"/>
              <a:gd name="connsiteX2-315" fmla="*/ 1201638 w 3888432"/>
              <a:gd name="connsiteY2-316" fmla="*/ 3312368 h 3960440"/>
              <a:gd name="connsiteX3-317" fmla="*/ 1201638 w 3888432"/>
              <a:gd name="connsiteY3-318" fmla="*/ 1512168 h 3960440"/>
              <a:gd name="connsiteX4-319" fmla="*/ 554477 w 3888432"/>
              <a:gd name="connsiteY4-320" fmla="*/ 1512168 h 3960440"/>
              <a:gd name="connsiteX5-321" fmla="*/ 2840340 w 3888432"/>
              <a:gd name="connsiteY5-322" fmla="*/ 1479943 h 3960440"/>
              <a:gd name="connsiteX6-323" fmla="*/ 2136833 w 3888432"/>
              <a:gd name="connsiteY6-324" fmla="*/ 1785510 h 3960440"/>
              <a:gd name="connsiteX7-325" fmla="*/ 2136833 w 3888432"/>
              <a:gd name="connsiteY7-326" fmla="*/ 1510185 h 3960440"/>
              <a:gd name="connsiteX8-327" fmla="*/ 1489672 w 3888432"/>
              <a:gd name="connsiteY8-328" fmla="*/ 1510185 h 3960440"/>
              <a:gd name="connsiteX9-329" fmla="*/ 1489672 w 3888432"/>
              <a:gd name="connsiteY9-330" fmla="*/ 3310385 h 3960440"/>
              <a:gd name="connsiteX10-331" fmla="*/ 2136833 w 3888432"/>
              <a:gd name="connsiteY10-332" fmla="*/ 3310385 h 3960440"/>
              <a:gd name="connsiteX11-333" fmla="*/ 2147184 w 3888432"/>
              <a:gd name="connsiteY11-334" fmla="*/ 2155564 h 3960440"/>
              <a:gd name="connsiteX12-335" fmla="*/ 2673919 w 3888432"/>
              <a:gd name="connsiteY12-336" fmla="*/ 2138897 h 3960440"/>
              <a:gd name="connsiteX13-337" fmla="*/ 2679688 w 3888432"/>
              <a:gd name="connsiteY13-338" fmla="*/ 3312366 h 3960440"/>
              <a:gd name="connsiteX14-339" fmla="*/ 3326849 w 3888432"/>
              <a:gd name="connsiteY14-340" fmla="*/ 3312366 h 3960440"/>
              <a:gd name="connsiteX15-341" fmla="*/ 3333768 w 3888432"/>
              <a:gd name="connsiteY15-342" fmla="*/ 2128613 h 3960440"/>
              <a:gd name="connsiteX16-343" fmla="*/ 2840340 w 3888432"/>
              <a:gd name="connsiteY16-344" fmla="*/ 1479943 h 3960440"/>
              <a:gd name="connsiteX17-345" fmla="*/ 878058 w 3888432"/>
              <a:gd name="connsiteY17-346" fmla="*/ 648072 h 3960440"/>
              <a:gd name="connsiteX18-347" fmla="*/ 554477 w 3888432"/>
              <a:gd name="connsiteY18-348" fmla="*/ 971653 h 3960440"/>
              <a:gd name="connsiteX19-349" fmla="*/ 878058 w 3888432"/>
              <a:gd name="connsiteY19-350" fmla="*/ 1295234 h 3960440"/>
              <a:gd name="connsiteX20-351" fmla="*/ 1201639 w 3888432"/>
              <a:gd name="connsiteY20-352" fmla="*/ 971653 h 3960440"/>
              <a:gd name="connsiteX21-353" fmla="*/ 878058 w 3888432"/>
              <a:gd name="connsiteY21-354" fmla="*/ 648072 h 3960440"/>
              <a:gd name="connsiteX22-355" fmla="*/ 333511 w 3888432"/>
              <a:gd name="connsiteY22-356" fmla="*/ 0 h 3960440"/>
              <a:gd name="connsiteX23-357" fmla="*/ 3554921 w 3888432"/>
              <a:gd name="connsiteY23-358" fmla="*/ 0 h 3960440"/>
              <a:gd name="connsiteX24-359" fmla="*/ 3888432 w 3888432"/>
              <a:gd name="connsiteY24-360" fmla="*/ 333511 h 3960440"/>
              <a:gd name="connsiteX25-361" fmla="*/ 3888432 w 3888432"/>
              <a:gd name="connsiteY25-362" fmla="*/ 3626929 h 3960440"/>
              <a:gd name="connsiteX26-363" fmla="*/ 3554921 w 3888432"/>
              <a:gd name="connsiteY26-364" fmla="*/ 3960440 h 3960440"/>
              <a:gd name="connsiteX27-365" fmla="*/ 333511 w 3888432"/>
              <a:gd name="connsiteY27-366" fmla="*/ 3960440 h 3960440"/>
              <a:gd name="connsiteX28-367" fmla="*/ 0 w 3888432"/>
              <a:gd name="connsiteY28-368" fmla="*/ 3626929 h 3960440"/>
              <a:gd name="connsiteX29-369" fmla="*/ 0 w 3888432"/>
              <a:gd name="connsiteY29-370" fmla="*/ 333511 h 3960440"/>
              <a:gd name="connsiteX30-371" fmla="*/ 333511 w 3888432"/>
              <a:gd name="connsiteY30-372" fmla="*/ 0 h 3960440"/>
              <a:gd name="connsiteX0-373" fmla="*/ 554477 w 3888432"/>
              <a:gd name="connsiteY0-374" fmla="*/ 1512168 h 3960440"/>
              <a:gd name="connsiteX1-375" fmla="*/ 554477 w 3888432"/>
              <a:gd name="connsiteY1-376" fmla="*/ 3312368 h 3960440"/>
              <a:gd name="connsiteX2-377" fmla="*/ 1201638 w 3888432"/>
              <a:gd name="connsiteY2-378" fmla="*/ 3312368 h 3960440"/>
              <a:gd name="connsiteX3-379" fmla="*/ 1201638 w 3888432"/>
              <a:gd name="connsiteY3-380" fmla="*/ 1512168 h 3960440"/>
              <a:gd name="connsiteX4-381" fmla="*/ 554477 w 3888432"/>
              <a:gd name="connsiteY4-382" fmla="*/ 1512168 h 3960440"/>
              <a:gd name="connsiteX5-383" fmla="*/ 2840340 w 3888432"/>
              <a:gd name="connsiteY5-384" fmla="*/ 1479943 h 3960440"/>
              <a:gd name="connsiteX6-385" fmla="*/ 2136833 w 3888432"/>
              <a:gd name="connsiteY6-386" fmla="*/ 1785510 h 3960440"/>
              <a:gd name="connsiteX7-387" fmla="*/ 2136833 w 3888432"/>
              <a:gd name="connsiteY7-388" fmla="*/ 1510185 h 3960440"/>
              <a:gd name="connsiteX8-389" fmla="*/ 1489672 w 3888432"/>
              <a:gd name="connsiteY8-390" fmla="*/ 1510185 h 3960440"/>
              <a:gd name="connsiteX9-391" fmla="*/ 1489672 w 3888432"/>
              <a:gd name="connsiteY9-392" fmla="*/ 3310385 h 3960440"/>
              <a:gd name="connsiteX10-393" fmla="*/ 2136833 w 3888432"/>
              <a:gd name="connsiteY10-394" fmla="*/ 3310385 h 3960440"/>
              <a:gd name="connsiteX11-395" fmla="*/ 2147184 w 3888432"/>
              <a:gd name="connsiteY11-396" fmla="*/ 2155564 h 3960440"/>
              <a:gd name="connsiteX12-397" fmla="*/ 2673919 w 3888432"/>
              <a:gd name="connsiteY12-398" fmla="*/ 2138897 h 3960440"/>
              <a:gd name="connsiteX13-399" fmla="*/ 2679688 w 3888432"/>
              <a:gd name="connsiteY13-400" fmla="*/ 3312366 h 3960440"/>
              <a:gd name="connsiteX14-401" fmla="*/ 3326849 w 3888432"/>
              <a:gd name="connsiteY14-402" fmla="*/ 3312366 h 3960440"/>
              <a:gd name="connsiteX15-403" fmla="*/ 3333768 w 3888432"/>
              <a:gd name="connsiteY15-404" fmla="*/ 2128613 h 3960440"/>
              <a:gd name="connsiteX16-405" fmla="*/ 2840340 w 3888432"/>
              <a:gd name="connsiteY16-406" fmla="*/ 1479943 h 3960440"/>
              <a:gd name="connsiteX17-407" fmla="*/ 878058 w 3888432"/>
              <a:gd name="connsiteY17-408" fmla="*/ 648072 h 3960440"/>
              <a:gd name="connsiteX18-409" fmla="*/ 554477 w 3888432"/>
              <a:gd name="connsiteY18-410" fmla="*/ 971653 h 3960440"/>
              <a:gd name="connsiteX19-411" fmla="*/ 878058 w 3888432"/>
              <a:gd name="connsiteY19-412" fmla="*/ 1295234 h 3960440"/>
              <a:gd name="connsiteX20-413" fmla="*/ 1201639 w 3888432"/>
              <a:gd name="connsiteY20-414" fmla="*/ 971653 h 3960440"/>
              <a:gd name="connsiteX21-415" fmla="*/ 878058 w 3888432"/>
              <a:gd name="connsiteY21-416" fmla="*/ 648072 h 3960440"/>
              <a:gd name="connsiteX22-417" fmla="*/ 333511 w 3888432"/>
              <a:gd name="connsiteY22-418" fmla="*/ 0 h 3960440"/>
              <a:gd name="connsiteX23-419" fmla="*/ 3554921 w 3888432"/>
              <a:gd name="connsiteY23-420" fmla="*/ 0 h 3960440"/>
              <a:gd name="connsiteX24-421" fmla="*/ 3888432 w 3888432"/>
              <a:gd name="connsiteY24-422" fmla="*/ 333511 h 3960440"/>
              <a:gd name="connsiteX25-423" fmla="*/ 3888432 w 3888432"/>
              <a:gd name="connsiteY25-424" fmla="*/ 3626929 h 3960440"/>
              <a:gd name="connsiteX26-425" fmla="*/ 3554921 w 3888432"/>
              <a:gd name="connsiteY26-426" fmla="*/ 3960440 h 3960440"/>
              <a:gd name="connsiteX27-427" fmla="*/ 333511 w 3888432"/>
              <a:gd name="connsiteY27-428" fmla="*/ 3960440 h 3960440"/>
              <a:gd name="connsiteX28-429" fmla="*/ 0 w 3888432"/>
              <a:gd name="connsiteY28-430" fmla="*/ 3626929 h 3960440"/>
              <a:gd name="connsiteX29-431" fmla="*/ 0 w 3888432"/>
              <a:gd name="connsiteY29-432" fmla="*/ 333511 h 3960440"/>
              <a:gd name="connsiteX30-433" fmla="*/ 333511 w 3888432"/>
              <a:gd name="connsiteY30-434" fmla="*/ 0 h 3960440"/>
              <a:gd name="connsiteX0-435" fmla="*/ 554477 w 3888432"/>
              <a:gd name="connsiteY0-436" fmla="*/ 1512168 h 3960440"/>
              <a:gd name="connsiteX1-437" fmla="*/ 554477 w 3888432"/>
              <a:gd name="connsiteY1-438" fmla="*/ 3312368 h 3960440"/>
              <a:gd name="connsiteX2-439" fmla="*/ 1201638 w 3888432"/>
              <a:gd name="connsiteY2-440" fmla="*/ 3312368 h 3960440"/>
              <a:gd name="connsiteX3-441" fmla="*/ 1201638 w 3888432"/>
              <a:gd name="connsiteY3-442" fmla="*/ 1512168 h 3960440"/>
              <a:gd name="connsiteX4-443" fmla="*/ 554477 w 3888432"/>
              <a:gd name="connsiteY4-444" fmla="*/ 1512168 h 3960440"/>
              <a:gd name="connsiteX5-445" fmla="*/ 2840340 w 3888432"/>
              <a:gd name="connsiteY5-446" fmla="*/ 1479943 h 3960440"/>
              <a:gd name="connsiteX6-447" fmla="*/ 2136833 w 3888432"/>
              <a:gd name="connsiteY6-448" fmla="*/ 1785510 h 3960440"/>
              <a:gd name="connsiteX7-449" fmla="*/ 2136833 w 3888432"/>
              <a:gd name="connsiteY7-450" fmla="*/ 1510185 h 3960440"/>
              <a:gd name="connsiteX8-451" fmla="*/ 1489672 w 3888432"/>
              <a:gd name="connsiteY8-452" fmla="*/ 1510185 h 3960440"/>
              <a:gd name="connsiteX9-453" fmla="*/ 1489672 w 3888432"/>
              <a:gd name="connsiteY9-454" fmla="*/ 3310385 h 3960440"/>
              <a:gd name="connsiteX10-455" fmla="*/ 2136833 w 3888432"/>
              <a:gd name="connsiteY10-456" fmla="*/ 3310385 h 3960440"/>
              <a:gd name="connsiteX11-457" fmla="*/ 2147184 w 3888432"/>
              <a:gd name="connsiteY11-458" fmla="*/ 2155564 h 3960440"/>
              <a:gd name="connsiteX12-459" fmla="*/ 2673919 w 3888432"/>
              <a:gd name="connsiteY12-460" fmla="*/ 2138897 h 3960440"/>
              <a:gd name="connsiteX13-461" fmla="*/ 2679688 w 3888432"/>
              <a:gd name="connsiteY13-462" fmla="*/ 3312366 h 3960440"/>
              <a:gd name="connsiteX14-463" fmla="*/ 3326849 w 3888432"/>
              <a:gd name="connsiteY14-464" fmla="*/ 3312366 h 3960440"/>
              <a:gd name="connsiteX15-465" fmla="*/ 3333768 w 3888432"/>
              <a:gd name="connsiteY15-466" fmla="*/ 2128613 h 3960440"/>
              <a:gd name="connsiteX16-467" fmla="*/ 2840340 w 3888432"/>
              <a:gd name="connsiteY16-468" fmla="*/ 1479943 h 3960440"/>
              <a:gd name="connsiteX17-469" fmla="*/ 878058 w 3888432"/>
              <a:gd name="connsiteY17-470" fmla="*/ 648072 h 3960440"/>
              <a:gd name="connsiteX18-471" fmla="*/ 554477 w 3888432"/>
              <a:gd name="connsiteY18-472" fmla="*/ 971653 h 3960440"/>
              <a:gd name="connsiteX19-473" fmla="*/ 878058 w 3888432"/>
              <a:gd name="connsiteY19-474" fmla="*/ 1295234 h 3960440"/>
              <a:gd name="connsiteX20-475" fmla="*/ 1201639 w 3888432"/>
              <a:gd name="connsiteY20-476" fmla="*/ 971653 h 3960440"/>
              <a:gd name="connsiteX21-477" fmla="*/ 878058 w 3888432"/>
              <a:gd name="connsiteY21-478" fmla="*/ 648072 h 3960440"/>
              <a:gd name="connsiteX22-479" fmla="*/ 333511 w 3888432"/>
              <a:gd name="connsiteY22-480" fmla="*/ 0 h 3960440"/>
              <a:gd name="connsiteX23-481" fmla="*/ 3554921 w 3888432"/>
              <a:gd name="connsiteY23-482" fmla="*/ 0 h 3960440"/>
              <a:gd name="connsiteX24-483" fmla="*/ 3888432 w 3888432"/>
              <a:gd name="connsiteY24-484" fmla="*/ 333511 h 3960440"/>
              <a:gd name="connsiteX25-485" fmla="*/ 3888432 w 3888432"/>
              <a:gd name="connsiteY25-486" fmla="*/ 3626929 h 3960440"/>
              <a:gd name="connsiteX26-487" fmla="*/ 3554921 w 3888432"/>
              <a:gd name="connsiteY26-488" fmla="*/ 3960440 h 3960440"/>
              <a:gd name="connsiteX27-489" fmla="*/ 333511 w 3888432"/>
              <a:gd name="connsiteY27-490" fmla="*/ 3960440 h 3960440"/>
              <a:gd name="connsiteX28-491" fmla="*/ 0 w 3888432"/>
              <a:gd name="connsiteY28-492" fmla="*/ 3626929 h 3960440"/>
              <a:gd name="connsiteX29-493" fmla="*/ 0 w 3888432"/>
              <a:gd name="connsiteY29-494" fmla="*/ 333511 h 3960440"/>
              <a:gd name="connsiteX30-495" fmla="*/ 333511 w 3888432"/>
              <a:gd name="connsiteY30-496" fmla="*/ 0 h 396044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  <a:cxn ang="0">
                <a:pos x="connsiteX22-45" y="connsiteY22-46"/>
              </a:cxn>
              <a:cxn ang="0">
                <a:pos x="connsiteX23-47" y="connsiteY23-48"/>
              </a:cxn>
              <a:cxn ang="0">
                <a:pos x="connsiteX24-49" y="connsiteY24-50"/>
              </a:cxn>
              <a:cxn ang="0">
                <a:pos x="connsiteX25-51" y="connsiteY25-52"/>
              </a:cxn>
              <a:cxn ang="0">
                <a:pos x="connsiteX26-53" y="connsiteY26-54"/>
              </a:cxn>
              <a:cxn ang="0">
                <a:pos x="connsiteX27-55" y="connsiteY27-56"/>
              </a:cxn>
              <a:cxn ang="0">
                <a:pos x="connsiteX28-57" y="connsiteY28-58"/>
              </a:cxn>
              <a:cxn ang="0">
                <a:pos x="connsiteX29-59" y="connsiteY29-60"/>
              </a:cxn>
              <a:cxn ang="0">
                <a:pos x="connsiteX30-61" y="connsiteY30-62"/>
              </a:cxn>
            </a:cxnLst>
            <a:rect l="l" t="t" r="r" b="b"/>
            <a:pathLst>
              <a:path w="3888432" h="3960440">
                <a:moveTo>
                  <a:pt x="554477" y="1512168"/>
                </a:moveTo>
                <a:lnTo>
                  <a:pt x="554477" y="3312368"/>
                </a:lnTo>
                <a:lnTo>
                  <a:pt x="1201638" y="3312368"/>
                </a:lnTo>
                <a:lnTo>
                  <a:pt x="1201638" y="1512168"/>
                </a:lnTo>
                <a:lnTo>
                  <a:pt x="554477" y="1512168"/>
                </a:lnTo>
                <a:close/>
                <a:moveTo>
                  <a:pt x="2840340" y="1479943"/>
                </a:moveTo>
                <a:cubicBezTo>
                  <a:pt x="2293254" y="1484797"/>
                  <a:pt x="2254084" y="1780470"/>
                  <a:pt x="2136833" y="1785510"/>
                </a:cubicBezTo>
                <a:lnTo>
                  <a:pt x="2136833" y="1510185"/>
                </a:lnTo>
                <a:lnTo>
                  <a:pt x="1489672" y="1510185"/>
                </a:lnTo>
                <a:lnTo>
                  <a:pt x="1489672" y="3310385"/>
                </a:lnTo>
                <a:lnTo>
                  <a:pt x="2136833" y="3310385"/>
                </a:lnTo>
                <a:cubicBezTo>
                  <a:pt x="2140283" y="2925445"/>
                  <a:pt x="2133383" y="2560917"/>
                  <a:pt x="2147184" y="2155564"/>
                </a:cubicBezTo>
                <a:cubicBezTo>
                  <a:pt x="2187272" y="1842063"/>
                  <a:pt x="2668986" y="1938990"/>
                  <a:pt x="2673919" y="2138897"/>
                </a:cubicBezTo>
                <a:lnTo>
                  <a:pt x="2679688" y="3312366"/>
                </a:lnTo>
                <a:lnTo>
                  <a:pt x="3326849" y="3312366"/>
                </a:lnTo>
                <a:cubicBezTo>
                  <a:pt x="3329155" y="2917782"/>
                  <a:pt x="3331462" y="2523197"/>
                  <a:pt x="3333768" y="2128613"/>
                </a:cubicBezTo>
                <a:cubicBezTo>
                  <a:pt x="3339026" y="1942962"/>
                  <a:pt x="3184753" y="1475890"/>
                  <a:pt x="2840340" y="1479943"/>
                </a:cubicBezTo>
                <a:close/>
                <a:moveTo>
                  <a:pt x="878058" y="648072"/>
                </a:moveTo>
                <a:cubicBezTo>
                  <a:pt x="699349" y="648072"/>
                  <a:pt x="554477" y="792944"/>
                  <a:pt x="554477" y="971653"/>
                </a:cubicBezTo>
                <a:cubicBezTo>
                  <a:pt x="554477" y="1150362"/>
                  <a:pt x="699349" y="1295234"/>
                  <a:pt x="878058" y="1295234"/>
                </a:cubicBezTo>
                <a:cubicBezTo>
                  <a:pt x="1056767" y="1295234"/>
                  <a:pt x="1201639" y="1150362"/>
                  <a:pt x="1201639" y="971653"/>
                </a:cubicBezTo>
                <a:cubicBezTo>
                  <a:pt x="1201639" y="792944"/>
                  <a:pt x="1056767" y="648072"/>
                  <a:pt x="878058" y="648072"/>
                </a:cubicBezTo>
                <a:close/>
                <a:moveTo>
                  <a:pt x="333511" y="0"/>
                </a:moveTo>
                <a:lnTo>
                  <a:pt x="3554921" y="0"/>
                </a:lnTo>
                <a:cubicBezTo>
                  <a:pt x="3739114" y="0"/>
                  <a:pt x="3888432" y="149318"/>
                  <a:pt x="3888432" y="333511"/>
                </a:cubicBezTo>
                <a:lnTo>
                  <a:pt x="3888432" y="3626929"/>
                </a:lnTo>
                <a:cubicBezTo>
                  <a:pt x="3888432" y="3811122"/>
                  <a:pt x="3739114" y="3960440"/>
                  <a:pt x="3554921" y="3960440"/>
                </a:cubicBezTo>
                <a:lnTo>
                  <a:pt x="333511" y="3960440"/>
                </a:lnTo>
                <a:cubicBezTo>
                  <a:pt x="149318" y="3960440"/>
                  <a:pt x="0" y="3811122"/>
                  <a:pt x="0" y="3626929"/>
                </a:cubicBezTo>
                <a:lnTo>
                  <a:pt x="0" y="333511"/>
                </a:lnTo>
                <a:cubicBezTo>
                  <a:pt x="0" y="149318"/>
                  <a:pt x="149318" y="0"/>
                  <a:pt x="33351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9" name="Rounded Rectangle 2"/>
          <p:cNvSpPr/>
          <p:nvPr/>
        </p:nvSpPr>
        <p:spPr>
          <a:xfrm>
            <a:off x="6971252" y="5634756"/>
            <a:ext cx="519265" cy="519265"/>
          </a:xfrm>
          <a:custGeom>
            <a:avLst/>
            <a:gdLst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155131 w 3960000"/>
              <a:gd name="connsiteY16" fmla="*/ 1419365 h 3960000"/>
              <a:gd name="connsiteX17" fmla="*/ 3207849 w 3960000"/>
              <a:gd name="connsiteY17" fmla="*/ 1493166 h 3960000"/>
              <a:gd name="connsiteX18" fmla="*/ 3407333 w 3960000"/>
              <a:gd name="connsiteY18" fmla="*/ 1117847 h 3960000"/>
              <a:gd name="connsiteX19" fmla="*/ 3108461 w 3960000"/>
              <a:gd name="connsiteY19" fmla="*/ 1185086 h 3960000"/>
              <a:gd name="connsiteX20" fmla="*/ 3334650 w 3960000"/>
              <a:gd name="connsiteY20" fmla="*/ 883134 h 3960000"/>
              <a:gd name="connsiteX21" fmla="*/ 2995677 w 3960000"/>
              <a:gd name="connsiteY21" fmla="*/ 1008938 h 3960000"/>
              <a:gd name="connsiteX22" fmla="*/ 2538382 w 3960000"/>
              <a:gd name="connsiteY22" fmla="*/ 802616 h 3960000"/>
              <a:gd name="connsiteX23" fmla="*/ 308009 w 3960000"/>
              <a:gd name="connsiteY23" fmla="*/ 0 h 3960000"/>
              <a:gd name="connsiteX24" fmla="*/ 3651991 w 3960000"/>
              <a:gd name="connsiteY24" fmla="*/ 0 h 3960000"/>
              <a:gd name="connsiteX25" fmla="*/ 3960000 w 3960000"/>
              <a:gd name="connsiteY25" fmla="*/ 308009 h 3960000"/>
              <a:gd name="connsiteX26" fmla="*/ 3960000 w 3960000"/>
              <a:gd name="connsiteY26" fmla="*/ 3651991 h 3960000"/>
              <a:gd name="connsiteX27" fmla="*/ 3651991 w 3960000"/>
              <a:gd name="connsiteY27" fmla="*/ 3960000 h 3960000"/>
              <a:gd name="connsiteX28" fmla="*/ 308009 w 3960000"/>
              <a:gd name="connsiteY28" fmla="*/ 3960000 h 3960000"/>
              <a:gd name="connsiteX29" fmla="*/ 0 w 3960000"/>
              <a:gd name="connsiteY29" fmla="*/ 3651991 h 3960000"/>
              <a:gd name="connsiteX30" fmla="*/ 0 w 3960000"/>
              <a:gd name="connsiteY30" fmla="*/ 308009 h 3960000"/>
              <a:gd name="connsiteX31" fmla="*/ 308009 w 3960000"/>
              <a:gd name="connsiteY31" fmla="*/ 0 h 3960000"/>
              <a:gd name="connsiteX0-1" fmla="*/ 3160999 w 3960000"/>
              <a:gd name="connsiteY0-2" fmla="*/ 1374274 h 3960000"/>
              <a:gd name="connsiteX1-3" fmla="*/ 3155132 w 3960000"/>
              <a:gd name="connsiteY1-4" fmla="*/ 1419362 h 3960000"/>
              <a:gd name="connsiteX2-5" fmla="*/ 3155131 w 3960000"/>
              <a:gd name="connsiteY2-6" fmla="*/ 1419362 h 3960000"/>
              <a:gd name="connsiteX3-7" fmla="*/ 3160999 w 3960000"/>
              <a:gd name="connsiteY3-8" fmla="*/ 1374274 h 3960000"/>
              <a:gd name="connsiteX4-9" fmla="*/ 2538382 w 3960000"/>
              <a:gd name="connsiteY4-10" fmla="*/ 802616 h 3960000"/>
              <a:gd name="connsiteX5-11" fmla="*/ 1921633 w 3960000"/>
              <a:gd name="connsiteY5-12" fmla="*/ 1419365 h 3960000"/>
              <a:gd name="connsiteX6-13" fmla="*/ 1942445 w 3960000"/>
              <a:gd name="connsiteY6-14" fmla="*/ 1570340 h 3960000"/>
              <a:gd name="connsiteX7-15" fmla="*/ 752016 w 3960000"/>
              <a:gd name="connsiteY7-16" fmla="*/ 931012 h 3960000"/>
              <a:gd name="connsiteX8-17" fmla="*/ 934030 w 3960000"/>
              <a:gd name="connsiteY8-18" fmla="*/ 1745738 h 3960000"/>
              <a:gd name="connsiteX9-19" fmla="*/ 665343 w 3960000"/>
              <a:gd name="connsiteY9-20" fmla="*/ 1650397 h 3960000"/>
              <a:gd name="connsiteX10-21" fmla="*/ 1111709 w 3960000"/>
              <a:gd name="connsiteY10-22" fmla="*/ 2257108 h 3960000"/>
              <a:gd name="connsiteX11-23" fmla="*/ 856023 w 3960000"/>
              <a:gd name="connsiteY11-24" fmla="*/ 2244108 h 3960000"/>
              <a:gd name="connsiteX12-25" fmla="*/ 1402064 w 3960000"/>
              <a:gd name="connsiteY12-26" fmla="*/ 2660137 h 3960000"/>
              <a:gd name="connsiteX13-27" fmla="*/ 552668 w 3960000"/>
              <a:gd name="connsiteY13-28" fmla="*/ 2902822 h 3960000"/>
              <a:gd name="connsiteX14-29" fmla="*/ 1978439 w 3960000"/>
              <a:gd name="connsiteY14-30" fmla="*/ 3093502 h 3960000"/>
              <a:gd name="connsiteX15-31" fmla="*/ 3053184 w 3960000"/>
              <a:gd name="connsiteY15-32" fmla="*/ 2031759 h 3960000"/>
              <a:gd name="connsiteX16-33" fmla="*/ 3207849 w 3960000"/>
              <a:gd name="connsiteY16-34" fmla="*/ 1493166 h 3960000"/>
              <a:gd name="connsiteX17-35" fmla="*/ 3407333 w 3960000"/>
              <a:gd name="connsiteY17-36" fmla="*/ 1117847 h 3960000"/>
              <a:gd name="connsiteX18-37" fmla="*/ 3108461 w 3960000"/>
              <a:gd name="connsiteY18-38" fmla="*/ 1185086 h 3960000"/>
              <a:gd name="connsiteX19-39" fmla="*/ 3334650 w 3960000"/>
              <a:gd name="connsiteY19-40" fmla="*/ 883134 h 3960000"/>
              <a:gd name="connsiteX20-41" fmla="*/ 2995677 w 3960000"/>
              <a:gd name="connsiteY20-42" fmla="*/ 1008938 h 3960000"/>
              <a:gd name="connsiteX21-43" fmla="*/ 2538382 w 3960000"/>
              <a:gd name="connsiteY21-44" fmla="*/ 802616 h 3960000"/>
              <a:gd name="connsiteX22-45" fmla="*/ 308009 w 3960000"/>
              <a:gd name="connsiteY22-46" fmla="*/ 0 h 3960000"/>
              <a:gd name="connsiteX23-47" fmla="*/ 3651991 w 3960000"/>
              <a:gd name="connsiteY23-48" fmla="*/ 0 h 3960000"/>
              <a:gd name="connsiteX24-49" fmla="*/ 3960000 w 3960000"/>
              <a:gd name="connsiteY24-50" fmla="*/ 308009 h 3960000"/>
              <a:gd name="connsiteX25-51" fmla="*/ 3960000 w 3960000"/>
              <a:gd name="connsiteY25-52" fmla="*/ 3651991 h 3960000"/>
              <a:gd name="connsiteX26-53" fmla="*/ 3651991 w 3960000"/>
              <a:gd name="connsiteY26-54" fmla="*/ 3960000 h 3960000"/>
              <a:gd name="connsiteX27-55" fmla="*/ 308009 w 3960000"/>
              <a:gd name="connsiteY27-56" fmla="*/ 3960000 h 3960000"/>
              <a:gd name="connsiteX28-57" fmla="*/ 0 w 3960000"/>
              <a:gd name="connsiteY28-58" fmla="*/ 3651991 h 3960000"/>
              <a:gd name="connsiteX29-59" fmla="*/ 0 w 3960000"/>
              <a:gd name="connsiteY29-60" fmla="*/ 308009 h 3960000"/>
              <a:gd name="connsiteX30-61" fmla="*/ 308009 w 3960000"/>
              <a:gd name="connsiteY30-62" fmla="*/ 0 h 3960000"/>
              <a:gd name="connsiteX0-63" fmla="*/ 3160999 w 3960000"/>
              <a:gd name="connsiteY0-64" fmla="*/ 1374274 h 3960000"/>
              <a:gd name="connsiteX1-65" fmla="*/ 3155132 w 3960000"/>
              <a:gd name="connsiteY1-66" fmla="*/ 1419362 h 3960000"/>
              <a:gd name="connsiteX2-67" fmla="*/ 3160999 w 3960000"/>
              <a:gd name="connsiteY2-68" fmla="*/ 1374274 h 3960000"/>
              <a:gd name="connsiteX3-69" fmla="*/ 2538382 w 3960000"/>
              <a:gd name="connsiteY3-70" fmla="*/ 802616 h 3960000"/>
              <a:gd name="connsiteX4-71" fmla="*/ 1921633 w 3960000"/>
              <a:gd name="connsiteY4-72" fmla="*/ 1419365 h 3960000"/>
              <a:gd name="connsiteX5-73" fmla="*/ 1942445 w 3960000"/>
              <a:gd name="connsiteY5-74" fmla="*/ 1570340 h 3960000"/>
              <a:gd name="connsiteX6-75" fmla="*/ 752016 w 3960000"/>
              <a:gd name="connsiteY6-76" fmla="*/ 931012 h 3960000"/>
              <a:gd name="connsiteX7-77" fmla="*/ 934030 w 3960000"/>
              <a:gd name="connsiteY7-78" fmla="*/ 1745738 h 3960000"/>
              <a:gd name="connsiteX8-79" fmla="*/ 665343 w 3960000"/>
              <a:gd name="connsiteY8-80" fmla="*/ 1650397 h 3960000"/>
              <a:gd name="connsiteX9-81" fmla="*/ 1111709 w 3960000"/>
              <a:gd name="connsiteY9-82" fmla="*/ 2257108 h 3960000"/>
              <a:gd name="connsiteX10-83" fmla="*/ 856023 w 3960000"/>
              <a:gd name="connsiteY10-84" fmla="*/ 2244108 h 3960000"/>
              <a:gd name="connsiteX11-85" fmla="*/ 1402064 w 3960000"/>
              <a:gd name="connsiteY11-86" fmla="*/ 2660137 h 3960000"/>
              <a:gd name="connsiteX12-87" fmla="*/ 552668 w 3960000"/>
              <a:gd name="connsiteY12-88" fmla="*/ 2902822 h 3960000"/>
              <a:gd name="connsiteX13-89" fmla="*/ 1978439 w 3960000"/>
              <a:gd name="connsiteY13-90" fmla="*/ 3093502 h 3960000"/>
              <a:gd name="connsiteX14-91" fmla="*/ 3053184 w 3960000"/>
              <a:gd name="connsiteY14-92" fmla="*/ 2031759 h 3960000"/>
              <a:gd name="connsiteX15-93" fmla="*/ 3207849 w 3960000"/>
              <a:gd name="connsiteY15-94" fmla="*/ 1493166 h 3960000"/>
              <a:gd name="connsiteX16-95" fmla="*/ 3407333 w 3960000"/>
              <a:gd name="connsiteY16-96" fmla="*/ 1117847 h 3960000"/>
              <a:gd name="connsiteX17-97" fmla="*/ 3108461 w 3960000"/>
              <a:gd name="connsiteY17-98" fmla="*/ 1185086 h 3960000"/>
              <a:gd name="connsiteX18-99" fmla="*/ 3334650 w 3960000"/>
              <a:gd name="connsiteY18-100" fmla="*/ 883134 h 3960000"/>
              <a:gd name="connsiteX19-101" fmla="*/ 2995677 w 3960000"/>
              <a:gd name="connsiteY19-102" fmla="*/ 1008938 h 3960000"/>
              <a:gd name="connsiteX20-103" fmla="*/ 2538382 w 3960000"/>
              <a:gd name="connsiteY20-104" fmla="*/ 802616 h 3960000"/>
              <a:gd name="connsiteX21-105" fmla="*/ 308009 w 3960000"/>
              <a:gd name="connsiteY21-106" fmla="*/ 0 h 3960000"/>
              <a:gd name="connsiteX22-107" fmla="*/ 3651991 w 3960000"/>
              <a:gd name="connsiteY22-108" fmla="*/ 0 h 3960000"/>
              <a:gd name="connsiteX23-109" fmla="*/ 3960000 w 3960000"/>
              <a:gd name="connsiteY23-110" fmla="*/ 308009 h 3960000"/>
              <a:gd name="connsiteX24-111" fmla="*/ 3960000 w 3960000"/>
              <a:gd name="connsiteY24-112" fmla="*/ 3651991 h 3960000"/>
              <a:gd name="connsiteX25-113" fmla="*/ 3651991 w 3960000"/>
              <a:gd name="connsiteY25-114" fmla="*/ 3960000 h 3960000"/>
              <a:gd name="connsiteX26-115" fmla="*/ 308009 w 3960000"/>
              <a:gd name="connsiteY26-116" fmla="*/ 3960000 h 3960000"/>
              <a:gd name="connsiteX27-117" fmla="*/ 0 w 3960000"/>
              <a:gd name="connsiteY27-118" fmla="*/ 3651991 h 3960000"/>
              <a:gd name="connsiteX28-119" fmla="*/ 0 w 3960000"/>
              <a:gd name="connsiteY28-120" fmla="*/ 308009 h 3960000"/>
              <a:gd name="connsiteX29-121" fmla="*/ 308009 w 3960000"/>
              <a:gd name="connsiteY29-122" fmla="*/ 0 h 3960000"/>
              <a:gd name="connsiteX0-123" fmla="*/ 3160999 w 3960000"/>
              <a:gd name="connsiteY0-124" fmla="*/ 1374274 h 3960000"/>
              <a:gd name="connsiteX1-125" fmla="*/ 3155132 w 3960000"/>
              <a:gd name="connsiteY1-126" fmla="*/ 1419362 h 3960000"/>
              <a:gd name="connsiteX2-127" fmla="*/ 3160999 w 3960000"/>
              <a:gd name="connsiteY2-128" fmla="*/ 1374274 h 3960000"/>
              <a:gd name="connsiteX3-129" fmla="*/ 2538382 w 3960000"/>
              <a:gd name="connsiteY3-130" fmla="*/ 802616 h 3960000"/>
              <a:gd name="connsiteX4-131" fmla="*/ 1921633 w 3960000"/>
              <a:gd name="connsiteY4-132" fmla="*/ 1419365 h 3960000"/>
              <a:gd name="connsiteX5-133" fmla="*/ 1942445 w 3960000"/>
              <a:gd name="connsiteY5-134" fmla="*/ 1570340 h 3960000"/>
              <a:gd name="connsiteX6-135" fmla="*/ 752016 w 3960000"/>
              <a:gd name="connsiteY6-136" fmla="*/ 931012 h 3960000"/>
              <a:gd name="connsiteX7-137" fmla="*/ 934030 w 3960000"/>
              <a:gd name="connsiteY7-138" fmla="*/ 1745738 h 3960000"/>
              <a:gd name="connsiteX8-139" fmla="*/ 665343 w 3960000"/>
              <a:gd name="connsiteY8-140" fmla="*/ 1650397 h 3960000"/>
              <a:gd name="connsiteX9-141" fmla="*/ 1111709 w 3960000"/>
              <a:gd name="connsiteY9-142" fmla="*/ 2257108 h 3960000"/>
              <a:gd name="connsiteX10-143" fmla="*/ 856023 w 3960000"/>
              <a:gd name="connsiteY10-144" fmla="*/ 2244108 h 3960000"/>
              <a:gd name="connsiteX11-145" fmla="*/ 1402064 w 3960000"/>
              <a:gd name="connsiteY11-146" fmla="*/ 2660137 h 3960000"/>
              <a:gd name="connsiteX12-147" fmla="*/ 552668 w 3960000"/>
              <a:gd name="connsiteY12-148" fmla="*/ 2902822 h 3960000"/>
              <a:gd name="connsiteX13-149" fmla="*/ 1978439 w 3960000"/>
              <a:gd name="connsiteY13-150" fmla="*/ 3093502 h 3960000"/>
              <a:gd name="connsiteX14-151" fmla="*/ 3053184 w 3960000"/>
              <a:gd name="connsiteY14-152" fmla="*/ 2031759 h 3960000"/>
              <a:gd name="connsiteX15-153" fmla="*/ 3207849 w 3960000"/>
              <a:gd name="connsiteY15-154" fmla="*/ 1493166 h 3960000"/>
              <a:gd name="connsiteX16-155" fmla="*/ 3407333 w 3960000"/>
              <a:gd name="connsiteY16-156" fmla="*/ 1117847 h 3960000"/>
              <a:gd name="connsiteX17-157" fmla="*/ 3140091 w 3960000"/>
              <a:gd name="connsiteY17-158" fmla="*/ 1227260 h 3960000"/>
              <a:gd name="connsiteX18-159" fmla="*/ 3334650 w 3960000"/>
              <a:gd name="connsiteY18-160" fmla="*/ 883134 h 3960000"/>
              <a:gd name="connsiteX19-161" fmla="*/ 2995677 w 3960000"/>
              <a:gd name="connsiteY19-162" fmla="*/ 1008938 h 3960000"/>
              <a:gd name="connsiteX20-163" fmla="*/ 2538382 w 3960000"/>
              <a:gd name="connsiteY20-164" fmla="*/ 802616 h 3960000"/>
              <a:gd name="connsiteX21-165" fmla="*/ 308009 w 3960000"/>
              <a:gd name="connsiteY21-166" fmla="*/ 0 h 3960000"/>
              <a:gd name="connsiteX22-167" fmla="*/ 3651991 w 3960000"/>
              <a:gd name="connsiteY22-168" fmla="*/ 0 h 3960000"/>
              <a:gd name="connsiteX23-169" fmla="*/ 3960000 w 3960000"/>
              <a:gd name="connsiteY23-170" fmla="*/ 308009 h 3960000"/>
              <a:gd name="connsiteX24-171" fmla="*/ 3960000 w 3960000"/>
              <a:gd name="connsiteY24-172" fmla="*/ 3651991 h 3960000"/>
              <a:gd name="connsiteX25-173" fmla="*/ 3651991 w 3960000"/>
              <a:gd name="connsiteY25-174" fmla="*/ 3960000 h 3960000"/>
              <a:gd name="connsiteX26-175" fmla="*/ 308009 w 3960000"/>
              <a:gd name="connsiteY26-176" fmla="*/ 3960000 h 3960000"/>
              <a:gd name="connsiteX27-177" fmla="*/ 0 w 3960000"/>
              <a:gd name="connsiteY27-178" fmla="*/ 3651991 h 3960000"/>
              <a:gd name="connsiteX28-179" fmla="*/ 0 w 3960000"/>
              <a:gd name="connsiteY28-180" fmla="*/ 308009 h 3960000"/>
              <a:gd name="connsiteX29-181" fmla="*/ 308009 w 3960000"/>
              <a:gd name="connsiteY29-182" fmla="*/ 0 h 3960000"/>
              <a:gd name="connsiteX0-183" fmla="*/ 3160999 w 3960000"/>
              <a:gd name="connsiteY0-184" fmla="*/ 1374274 h 3960000"/>
              <a:gd name="connsiteX1-185" fmla="*/ 3155132 w 3960000"/>
              <a:gd name="connsiteY1-186" fmla="*/ 1419362 h 3960000"/>
              <a:gd name="connsiteX2-187" fmla="*/ 3160999 w 3960000"/>
              <a:gd name="connsiteY2-188" fmla="*/ 1374274 h 3960000"/>
              <a:gd name="connsiteX3-189" fmla="*/ 2538382 w 3960000"/>
              <a:gd name="connsiteY3-190" fmla="*/ 802616 h 3960000"/>
              <a:gd name="connsiteX4-191" fmla="*/ 1921633 w 3960000"/>
              <a:gd name="connsiteY4-192" fmla="*/ 1419365 h 3960000"/>
              <a:gd name="connsiteX5-193" fmla="*/ 1942445 w 3960000"/>
              <a:gd name="connsiteY5-194" fmla="*/ 1570340 h 3960000"/>
              <a:gd name="connsiteX6-195" fmla="*/ 752016 w 3960000"/>
              <a:gd name="connsiteY6-196" fmla="*/ 931012 h 3960000"/>
              <a:gd name="connsiteX7-197" fmla="*/ 934030 w 3960000"/>
              <a:gd name="connsiteY7-198" fmla="*/ 1745738 h 3960000"/>
              <a:gd name="connsiteX8-199" fmla="*/ 665343 w 3960000"/>
              <a:gd name="connsiteY8-200" fmla="*/ 1650397 h 3960000"/>
              <a:gd name="connsiteX9-201" fmla="*/ 1111709 w 3960000"/>
              <a:gd name="connsiteY9-202" fmla="*/ 2257108 h 3960000"/>
              <a:gd name="connsiteX10-203" fmla="*/ 856023 w 3960000"/>
              <a:gd name="connsiteY10-204" fmla="*/ 2244108 h 3960000"/>
              <a:gd name="connsiteX11-205" fmla="*/ 1402064 w 3960000"/>
              <a:gd name="connsiteY11-206" fmla="*/ 2660137 h 3960000"/>
              <a:gd name="connsiteX12-207" fmla="*/ 552668 w 3960000"/>
              <a:gd name="connsiteY12-208" fmla="*/ 2902822 h 3960000"/>
              <a:gd name="connsiteX13-209" fmla="*/ 1978439 w 3960000"/>
              <a:gd name="connsiteY13-210" fmla="*/ 3093502 h 3960000"/>
              <a:gd name="connsiteX14-211" fmla="*/ 3053184 w 3960000"/>
              <a:gd name="connsiteY14-212" fmla="*/ 2031759 h 3960000"/>
              <a:gd name="connsiteX15-213" fmla="*/ 3207849 w 3960000"/>
              <a:gd name="connsiteY15-214" fmla="*/ 1493166 h 3960000"/>
              <a:gd name="connsiteX16-215" fmla="*/ 3449507 w 3960000"/>
              <a:gd name="connsiteY16-216" fmla="*/ 1170564 h 3960000"/>
              <a:gd name="connsiteX17-217" fmla="*/ 3140091 w 3960000"/>
              <a:gd name="connsiteY17-218" fmla="*/ 1227260 h 3960000"/>
              <a:gd name="connsiteX18-219" fmla="*/ 3334650 w 3960000"/>
              <a:gd name="connsiteY18-220" fmla="*/ 883134 h 3960000"/>
              <a:gd name="connsiteX19-221" fmla="*/ 2995677 w 3960000"/>
              <a:gd name="connsiteY19-222" fmla="*/ 1008938 h 3960000"/>
              <a:gd name="connsiteX20-223" fmla="*/ 2538382 w 3960000"/>
              <a:gd name="connsiteY20-224" fmla="*/ 802616 h 3960000"/>
              <a:gd name="connsiteX21-225" fmla="*/ 308009 w 3960000"/>
              <a:gd name="connsiteY21-226" fmla="*/ 0 h 3960000"/>
              <a:gd name="connsiteX22-227" fmla="*/ 3651991 w 3960000"/>
              <a:gd name="connsiteY22-228" fmla="*/ 0 h 3960000"/>
              <a:gd name="connsiteX23-229" fmla="*/ 3960000 w 3960000"/>
              <a:gd name="connsiteY23-230" fmla="*/ 308009 h 3960000"/>
              <a:gd name="connsiteX24-231" fmla="*/ 3960000 w 3960000"/>
              <a:gd name="connsiteY24-232" fmla="*/ 3651991 h 3960000"/>
              <a:gd name="connsiteX25-233" fmla="*/ 3651991 w 3960000"/>
              <a:gd name="connsiteY25-234" fmla="*/ 3960000 h 3960000"/>
              <a:gd name="connsiteX26-235" fmla="*/ 308009 w 3960000"/>
              <a:gd name="connsiteY26-236" fmla="*/ 3960000 h 3960000"/>
              <a:gd name="connsiteX27-237" fmla="*/ 0 w 3960000"/>
              <a:gd name="connsiteY27-238" fmla="*/ 3651991 h 3960000"/>
              <a:gd name="connsiteX28-239" fmla="*/ 0 w 3960000"/>
              <a:gd name="connsiteY28-240" fmla="*/ 308009 h 3960000"/>
              <a:gd name="connsiteX29-241" fmla="*/ 308009 w 3960000"/>
              <a:gd name="connsiteY29-242" fmla="*/ 0 h 3960000"/>
              <a:gd name="connsiteX0-243" fmla="*/ 3160999 w 3960000"/>
              <a:gd name="connsiteY0-244" fmla="*/ 1374274 h 3960000"/>
              <a:gd name="connsiteX1-245" fmla="*/ 3155132 w 3960000"/>
              <a:gd name="connsiteY1-246" fmla="*/ 1419362 h 3960000"/>
              <a:gd name="connsiteX2-247" fmla="*/ 3160999 w 3960000"/>
              <a:gd name="connsiteY2-248" fmla="*/ 1374274 h 3960000"/>
              <a:gd name="connsiteX3-249" fmla="*/ 2538382 w 3960000"/>
              <a:gd name="connsiteY3-250" fmla="*/ 802616 h 3960000"/>
              <a:gd name="connsiteX4-251" fmla="*/ 1921633 w 3960000"/>
              <a:gd name="connsiteY4-252" fmla="*/ 1419365 h 3960000"/>
              <a:gd name="connsiteX5-253" fmla="*/ 1942445 w 3960000"/>
              <a:gd name="connsiteY5-254" fmla="*/ 1570340 h 3960000"/>
              <a:gd name="connsiteX6-255" fmla="*/ 752016 w 3960000"/>
              <a:gd name="connsiteY6-256" fmla="*/ 931012 h 3960000"/>
              <a:gd name="connsiteX7-257" fmla="*/ 934030 w 3960000"/>
              <a:gd name="connsiteY7-258" fmla="*/ 1745738 h 3960000"/>
              <a:gd name="connsiteX8-259" fmla="*/ 665343 w 3960000"/>
              <a:gd name="connsiteY8-260" fmla="*/ 1650397 h 3960000"/>
              <a:gd name="connsiteX9-261" fmla="*/ 1111709 w 3960000"/>
              <a:gd name="connsiteY9-262" fmla="*/ 2257108 h 3960000"/>
              <a:gd name="connsiteX10-263" fmla="*/ 856023 w 3960000"/>
              <a:gd name="connsiteY10-264" fmla="*/ 2244108 h 3960000"/>
              <a:gd name="connsiteX11-265" fmla="*/ 1402064 w 3960000"/>
              <a:gd name="connsiteY11-266" fmla="*/ 2660137 h 3960000"/>
              <a:gd name="connsiteX12-267" fmla="*/ 552668 w 3960000"/>
              <a:gd name="connsiteY12-268" fmla="*/ 2902822 h 3960000"/>
              <a:gd name="connsiteX13-269" fmla="*/ 1978439 w 3960000"/>
              <a:gd name="connsiteY13-270" fmla="*/ 3093502 h 3960000"/>
              <a:gd name="connsiteX14-271" fmla="*/ 3053184 w 3960000"/>
              <a:gd name="connsiteY14-272" fmla="*/ 2031759 h 3960000"/>
              <a:gd name="connsiteX15-273" fmla="*/ 3207849 w 3960000"/>
              <a:gd name="connsiteY15-274" fmla="*/ 1493166 h 3960000"/>
              <a:gd name="connsiteX16-275" fmla="*/ 3449507 w 3960000"/>
              <a:gd name="connsiteY16-276" fmla="*/ 1170564 h 3960000"/>
              <a:gd name="connsiteX17-277" fmla="*/ 3140091 w 3960000"/>
              <a:gd name="connsiteY17-278" fmla="*/ 1227260 h 3960000"/>
              <a:gd name="connsiteX18-279" fmla="*/ 3324107 w 3960000"/>
              <a:gd name="connsiteY18-280" fmla="*/ 851504 h 3960000"/>
              <a:gd name="connsiteX19-281" fmla="*/ 2995677 w 3960000"/>
              <a:gd name="connsiteY19-282" fmla="*/ 1008938 h 3960000"/>
              <a:gd name="connsiteX20-283" fmla="*/ 2538382 w 3960000"/>
              <a:gd name="connsiteY20-284" fmla="*/ 802616 h 3960000"/>
              <a:gd name="connsiteX21-285" fmla="*/ 308009 w 3960000"/>
              <a:gd name="connsiteY21-286" fmla="*/ 0 h 3960000"/>
              <a:gd name="connsiteX22-287" fmla="*/ 3651991 w 3960000"/>
              <a:gd name="connsiteY22-288" fmla="*/ 0 h 3960000"/>
              <a:gd name="connsiteX23-289" fmla="*/ 3960000 w 3960000"/>
              <a:gd name="connsiteY23-290" fmla="*/ 308009 h 3960000"/>
              <a:gd name="connsiteX24-291" fmla="*/ 3960000 w 3960000"/>
              <a:gd name="connsiteY24-292" fmla="*/ 3651991 h 3960000"/>
              <a:gd name="connsiteX25-293" fmla="*/ 3651991 w 3960000"/>
              <a:gd name="connsiteY25-294" fmla="*/ 3960000 h 3960000"/>
              <a:gd name="connsiteX26-295" fmla="*/ 308009 w 3960000"/>
              <a:gd name="connsiteY26-296" fmla="*/ 3960000 h 3960000"/>
              <a:gd name="connsiteX27-297" fmla="*/ 0 w 3960000"/>
              <a:gd name="connsiteY27-298" fmla="*/ 3651991 h 3960000"/>
              <a:gd name="connsiteX28-299" fmla="*/ 0 w 3960000"/>
              <a:gd name="connsiteY28-300" fmla="*/ 308009 h 3960000"/>
              <a:gd name="connsiteX29-301" fmla="*/ 308009 w 3960000"/>
              <a:gd name="connsiteY29-302" fmla="*/ 0 h 3960000"/>
              <a:gd name="connsiteX0-303" fmla="*/ 3160999 w 3960000"/>
              <a:gd name="connsiteY0-304" fmla="*/ 1374274 h 3960000"/>
              <a:gd name="connsiteX1-305" fmla="*/ 3155132 w 3960000"/>
              <a:gd name="connsiteY1-306" fmla="*/ 1419362 h 3960000"/>
              <a:gd name="connsiteX2-307" fmla="*/ 3160999 w 3960000"/>
              <a:gd name="connsiteY2-308" fmla="*/ 1374274 h 3960000"/>
              <a:gd name="connsiteX3-309" fmla="*/ 2538382 w 3960000"/>
              <a:gd name="connsiteY3-310" fmla="*/ 802616 h 3960000"/>
              <a:gd name="connsiteX4-311" fmla="*/ 1921633 w 3960000"/>
              <a:gd name="connsiteY4-312" fmla="*/ 1292845 h 3960000"/>
              <a:gd name="connsiteX5-313" fmla="*/ 1942445 w 3960000"/>
              <a:gd name="connsiteY5-314" fmla="*/ 1570340 h 3960000"/>
              <a:gd name="connsiteX6-315" fmla="*/ 752016 w 3960000"/>
              <a:gd name="connsiteY6-316" fmla="*/ 931012 h 3960000"/>
              <a:gd name="connsiteX7-317" fmla="*/ 934030 w 3960000"/>
              <a:gd name="connsiteY7-318" fmla="*/ 1745738 h 3960000"/>
              <a:gd name="connsiteX8-319" fmla="*/ 665343 w 3960000"/>
              <a:gd name="connsiteY8-320" fmla="*/ 1650397 h 3960000"/>
              <a:gd name="connsiteX9-321" fmla="*/ 1111709 w 3960000"/>
              <a:gd name="connsiteY9-322" fmla="*/ 2257108 h 3960000"/>
              <a:gd name="connsiteX10-323" fmla="*/ 856023 w 3960000"/>
              <a:gd name="connsiteY10-324" fmla="*/ 2244108 h 3960000"/>
              <a:gd name="connsiteX11-325" fmla="*/ 1402064 w 3960000"/>
              <a:gd name="connsiteY11-326" fmla="*/ 2660137 h 3960000"/>
              <a:gd name="connsiteX12-327" fmla="*/ 552668 w 3960000"/>
              <a:gd name="connsiteY12-328" fmla="*/ 2902822 h 3960000"/>
              <a:gd name="connsiteX13-329" fmla="*/ 1978439 w 3960000"/>
              <a:gd name="connsiteY13-330" fmla="*/ 3093502 h 3960000"/>
              <a:gd name="connsiteX14-331" fmla="*/ 3053184 w 3960000"/>
              <a:gd name="connsiteY14-332" fmla="*/ 2031759 h 3960000"/>
              <a:gd name="connsiteX15-333" fmla="*/ 3207849 w 3960000"/>
              <a:gd name="connsiteY15-334" fmla="*/ 1493166 h 3960000"/>
              <a:gd name="connsiteX16-335" fmla="*/ 3449507 w 3960000"/>
              <a:gd name="connsiteY16-336" fmla="*/ 1170564 h 3960000"/>
              <a:gd name="connsiteX17-337" fmla="*/ 3140091 w 3960000"/>
              <a:gd name="connsiteY17-338" fmla="*/ 1227260 h 3960000"/>
              <a:gd name="connsiteX18-339" fmla="*/ 3324107 w 3960000"/>
              <a:gd name="connsiteY18-340" fmla="*/ 851504 h 3960000"/>
              <a:gd name="connsiteX19-341" fmla="*/ 2995677 w 3960000"/>
              <a:gd name="connsiteY19-342" fmla="*/ 1008938 h 3960000"/>
              <a:gd name="connsiteX20-343" fmla="*/ 2538382 w 3960000"/>
              <a:gd name="connsiteY20-344" fmla="*/ 802616 h 3960000"/>
              <a:gd name="connsiteX21-345" fmla="*/ 308009 w 3960000"/>
              <a:gd name="connsiteY21-346" fmla="*/ 0 h 3960000"/>
              <a:gd name="connsiteX22-347" fmla="*/ 3651991 w 3960000"/>
              <a:gd name="connsiteY22-348" fmla="*/ 0 h 3960000"/>
              <a:gd name="connsiteX23-349" fmla="*/ 3960000 w 3960000"/>
              <a:gd name="connsiteY23-350" fmla="*/ 308009 h 3960000"/>
              <a:gd name="connsiteX24-351" fmla="*/ 3960000 w 3960000"/>
              <a:gd name="connsiteY24-352" fmla="*/ 3651991 h 3960000"/>
              <a:gd name="connsiteX25-353" fmla="*/ 3651991 w 3960000"/>
              <a:gd name="connsiteY25-354" fmla="*/ 3960000 h 3960000"/>
              <a:gd name="connsiteX26-355" fmla="*/ 308009 w 3960000"/>
              <a:gd name="connsiteY26-356" fmla="*/ 3960000 h 3960000"/>
              <a:gd name="connsiteX27-357" fmla="*/ 0 w 3960000"/>
              <a:gd name="connsiteY27-358" fmla="*/ 3651991 h 3960000"/>
              <a:gd name="connsiteX28-359" fmla="*/ 0 w 3960000"/>
              <a:gd name="connsiteY28-360" fmla="*/ 308009 h 3960000"/>
              <a:gd name="connsiteX29-361" fmla="*/ 308009 w 3960000"/>
              <a:gd name="connsiteY29-362" fmla="*/ 0 h 3960000"/>
              <a:gd name="connsiteX0-363" fmla="*/ 3160999 w 3960000"/>
              <a:gd name="connsiteY0-364" fmla="*/ 1374274 h 3960000"/>
              <a:gd name="connsiteX1-365" fmla="*/ 3155132 w 3960000"/>
              <a:gd name="connsiteY1-366" fmla="*/ 1419362 h 3960000"/>
              <a:gd name="connsiteX2-367" fmla="*/ 3160999 w 3960000"/>
              <a:gd name="connsiteY2-368" fmla="*/ 1374274 h 3960000"/>
              <a:gd name="connsiteX3-369" fmla="*/ 2496208 w 3960000"/>
              <a:gd name="connsiteY3-370" fmla="*/ 770986 h 3960000"/>
              <a:gd name="connsiteX4-371" fmla="*/ 1921633 w 3960000"/>
              <a:gd name="connsiteY4-372" fmla="*/ 1292845 h 3960000"/>
              <a:gd name="connsiteX5-373" fmla="*/ 1942445 w 3960000"/>
              <a:gd name="connsiteY5-374" fmla="*/ 1570340 h 3960000"/>
              <a:gd name="connsiteX6-375" fmla="*/ 752016 w 3960000"/>
              <a:gd name="connsiteY6-376" fmla="*/ 931012 h 3960000"/>
              <a:gd name="connsiteX7-377" fmla="*/ 934030 w 3960000"/>
              <a:gd name="connsiteY7-378" fmla="*/ 1745738 h 3960000"/>
              <a:gd name="connsiteX8-379" fmla="*/ 665343 w 3960000"/>
              <a:gd name="connsiteY8-380" fmla="*/ 1650397 h 3960000"/>
              <a:gd name="connsiteX9-381" fmla="*/ 1111709 w 3960000"/>
              <a:gd name="connsiteY9-382" fmla="*/ 2257108 h 3960000"/>
              <a:gd name="connsiteX10-383" fmla="*/ 856023 w 3960000"/>
              <a:gd name="connsiteY10-384" fmla="*/ 2244108 h 3960000"/>
              <a:gd name="connsiteX11-385" fmla="*/ 1402064 w 3960000"/>
              <a:gd name="connsiteY11-386" fmla="*/ 2660137 h 3960000"/>
              <a:gd name="connsiteX12-387" fmla="*/ 552668 w 3960000"/>
              <a:gd name="connsiteY12-388" fmla="*/ 2902822 h 3960000"/>
              <a:gd name="connsiteX13-389" fmla="*/ 1978439 w 3960000"/>
              <a:gd name="connsiteY13-390" fmla="*/ 3093502 h 3960000"/>
              <a:gd name="connsiteX14-391" fmla="*/ 3053184 w 3960000"/>
              <a:gd name="connsiteY14-392" fmla="*/ 2031759 h 3960000"/>
              <a:gd name="connsiteX15-393" fmla="*/ 3207849 w 3960000"/>
              <a:gd name="connsiteY15-394" fmla="*/ 1493166 h 3960000"/>
              <a:gd name="connsiteX16-395" fmla="*/ 3449507 w 3960000"/>
              <a:gd name="connsiteY16-396" fmla="*/ 1170564 h 3960000"/>
              <a:gd name="connsiteX17-397" fmla="*/ 3140091 w 3960000"/>
              <a:gd name="connsiteY17-398" fmla="*/ 1227260 h 3960000"/>
              <a:gd name="connsiteX18-399" fmla="*/ 3324107 w 3960000"/>
              <a:gd name="connsiteY18-400" fmla="*/ 851504 h 3960000"/>
              <a:gd name="connsiteX19-401" fmla="*/ 2995677 w 3960000"/>
              <a:gd name="connsiteY19-402" fmla="*/ 1008938 h 3960000"/>
              <a:gd name="connsiteX20-403" fmla="*/ 2496208 w 3960000"/>
              <a:gd name="connsiteY20-404" fmla="*/ 770986 h 3960000"/>
              <a:gd name="connsiteX21-405" fmla="*/ 308009 w 3960000"/>
              <a:gd name="connsiteY21-406" fmla="*/ 0 h 3960000"/>
              <a:gd name="connsiteX22-407" fmla="*/ 3651991 w 3960000"/>
              <a:gd name="connsiteY22-408" fmla="*/ 0 h 3960000"/>
              <a:gd name="connsiteX23-409" fmla="*/ 3960000 w 3960000"/>
              <a:gd name="connsiteY23-410" fmla="*/ 308009 h 3960000"/>
              <a:gd name="connsiteX24-411" fmla="*/ 3960000 w 3960000"/>
              <a:gd name="connsiteY24-412" fmla="*/ 3651991 h 3960000"/>
              <a:gd name="connsiteX25-413" fmla="*/ 3651991 w 3960000"/>
              <a:gd name="connsiteY25-414" fmla="*/ 3960000 h 3960000"/>
              <a:gd name="connsiteX26-415" fmla="*/ 308009 w 3960000"/>
              <a:gd name="connsiteY26-416" fmla="*/ 3960000 h 3960000"/>
              <a:gd name="connsiteX27-417" fmla="*/ 0 w 3960000"/>
              <a:gd name="connsiteY27-418" fmla="*/ 3651991 h 3960000"/>
              <a:gd name="connsiteX28-419" fmla="*/ 0 w 3960000"/>
              <a:gd name="connsiteY28-420" fmla="*/ 308009 h 3960000"/>
              <a:gd name="connsiteX29-421" fmla="*/ 308009 w 3960000"/>
              <a:gd name="connsiteY29-422" fmla="*/ 0 h 3960000"/>
              <a:gd name="connsiteX0-423" fmla="*/ 3160999 w 3960000"/>
              <a:gd name="connsiteY0-424" fmla="*/ 1374274 h 3960000"/>
              <a:gd name="connsiteX1-425" fmla="*/ 3155132 w 3960000"/>
              <a:gd name="connsiteY1-426" fmla="*/ 1419362 h 3960000"/>
              <a:gd name="connsiteX2-427" fmla="*/ 3160999 w 3960000"/>
              <a:gd name="connsiteY2-428" fmla="*/ 1374274 h 3960000"/>
              <a:gd name="connsiteX3-429" fmla="*/ 2496208 w 3960000"/>
              <a:gd name="connsiteY3-430" fmla="*/ 770986 h 3960000"/>
              <a:gd name="connsiteX4-431" fmla="*/ 1921633 w 3960000"/>
              <a:gd name="connsiteY4-432" fmla="*/ 1292845 h 3960000"/>
              <a:gd name="connsiteX5-433" fmla="*/ 1942445 w 3960000"/>
              <a:gd name="connsiteY5-434" fmla="*/ 1570340 h 3960000"/>
              <a:gd name="connsiteX6-435" fmla="*/ 752016 w 3960000"/>
              <a:gd name="connsiteY6-436" fmla="*/ 931012 h 3960000"/>
              <a:gd name="connsiteX7-437" fmla="*/ 934030 w 3960000"/>
              <a:gd name="connsiteY7-438" fmla="*/ 1745738 h 3960000"/>
              <a:gd name="connsiteX8-439" fmla="*/ 665343 w 3960000"/>
              <a:gd name="connsiteY8-440" fmla="*/ 1650397 h 3960000"/>
              <a:gd name="connsiteX9-441" fmla="*/ 1111709 w 3960000"/>
              <a:gd name="connsiteY9-442" fmla="*/ 2257108 h 3960000"/>
              <a:gd name="connsiteX10-443" fmla="*/ 856023 w 3960000"/>
              <a:gd name="connsiteY10-444" fmla="*/ 2244108 h 3960000"/>
              <a:gd name="connsiteX11-445" fmla="*/ 1402064 w 3960000"/>
              <a:gd name="connsiteY11-446" fmla="*/ 2660137 h 3960000"/>
              <a:gd name="connsiteX12-447" fmla="*/ 552668 w 3960000"/>
              <a:gd name="connsiteY12-448" fmla="*/ 2902822 h 3960000"/>
              <a:gd name="connsiteX13-449" fmla="*/ 1978439 w 3960000"/>
              <a:gd name="connsiteY13-450" fmla="*/ 3093502 h 3960000"/>
              <a:gd name="connsiteX14-451" fmla="*/ 3053184 w 3960000"/>
              <a:gd name="connsiteY14-452" fmla="*/ 2031759 h 3960000"/>
              <a:gd name="connsiteX15-453" fmla="*/ 3207849 w 3960000"/>
              <a:gd name="connsiteY15-454" fmla="*/ 1493166 h 3960000"/>
              <a:gd name="connsiteX16-455" fmla="*/ 3449507 w 3960000"/>
              <a:gd name="connsiteY16-456" fmla="*/ 1170564 h 3960000"/>
              <a:gd name="connsiteX17-457" fmla="*/ 3140091 w 3960000"/>
              <a:gd name="connsiteY17-458" fmla="*/ 1227260 h 3960000"/>
              <a:gd name="connsiteX18-459" fmla="*/ 3324107 w 3960000"/>
              <a:gd name="connsiteY18-460" fmla="*/ 851504 h 3960000"/>
              <a:gd name="connsiteX19-461" fmla="*/ 2995677 w 3960000"/>
              <a:gd name="connsiteY19-462" fmla="*/ 1008938 h 3960000"/>
              <a:gd name="connsiteX20-463" fmla="*/ 2496208 w 3960000"/>
              <a:gd name="connsiteY20-464" fmla="*/ 770986 h 3960000"/>
              <a:gd name="connsiteX21-465" fmla="*/ 308009 w 3960000"/>
              <a:gd name="connsiteY21-466" fmla="*/ 0 h 3960000"/>
              <a:gd name="connsiteX22-467" fmla="*/ 3651991 w 3960000"/>
              <a:gd name="connsiteY22-468" fmla="*/ 0 h 3960000"/>
              <a:gd name="connsiteX23-469" fmla="*/ 3960000 w 3960000"/>
              <a:gd name="connsiteY23-470" fmla="*/ 308009 h 3960000"/>
              <a:gd name="connsiteX24-471" fmla="*/ 3960000 w 3960000"/>
              <a:gd name="connsiteY24-472" fmla="*/ 3651991 h 3960000"/>
              <a:gd name="connsiteX25-473" fmla="*/ 3651991 w 3960000"/>
              <a:gd name="connsiteY25-474" fmla="*/ 3960000 h 3960000"/>
              <a:gd name="connsiteX26-475" fmla="*/ 308009 w 3960000"/>
              <a:gd name="connsiteY26-476" fmla="*/ 3960000 h 3960000"/>
              <a:gd name="connsiteX27-477" fmla="*/ 0 w 3960000"/>
              <a:gd name="connsiteY27-478" fmla="*/ 3651991 h 3960000"/>
              <a:gd name="connsiteX28-479" fmla="*/ 0 w 3960000"/>
              <a:gd name="connsiteY28-480" fmla="*/ 308009 h 3960000"/>
              <a:gd name="connsiteX29-481" fmla="*/ 308009 w 3960000"/>
              <a:gd name="connsiteY29-482" fmla="*/ 0 h 3960000"/>
              <a:gd name="connsiteX0-483" fmla="*/ 3160999 w 3960000"/>
              <a:gd name="connsiteY0-484" fmla="*/ 1374274 h 3960000"/>
              <a:gd name="connsiteX1-485" fmla="*/ 3155132 w 3960000"/>
              <a:gd name="connsiteY1-486" fmla="*/ 1419362 h 3960000"/>
              <a:gd name="connsiteX2-487" fmla="*/ 3160999 w 3960000"/>
              <a:gd name="connsiteY2-488" fmla="*/ 1374274 h 3960000"/>
              <a:gd name="connsiteX3-489" fmla="*/ 2496208 w 3960000"/>
              <a:gd name="connsiteY3-490" fmla="*/ 770986 h 3960000"/>
              <a:gd name="connsiteX4-491" fmla="*/ 1921633 w 3960000"/>
              <a:gd name="connsiteY4-492" fmla="*/ 1292845 h 3960000"/>
              <a:gd name="connsiteX5-493" fmla="*/ 1942445 w 3960000"/>
              <a:gd name="connsiteY5-494" fmla="*/ 1570340 h 3960000"/>
              <a:gd name="connsiteX6-495" fmla="*/ 752016 w 3960000"/>
              <a:gd name="connsiteY6-496" fmla="*/ 931012 h 3960000"/>
              <a:gd name="connsiteX7-497" fmla="*/ 934030 w 3960000"/>
              <a:gd name="connsiteY7-498" fmla="*/ 1745738 h 3960000"/>
              <a:gd name="connsiteX8-499" fmla="*/ 665343 w 3960000"/>
              <a:gd name="connsiteY8-500" fmla="*/ 1650397 h 3960000"/>
              <a:gd name="connsiteX9-501" fmla="*/ 1111709 w 3960000"/>
              <a:gd name="connsiteY9-502" fmla="*/ 2257108 h 3960000"/>
              <a:gd name="connsiteX10-503" fmla="*/ 856023 w 3960000"/>
              <a:gd name="connsiteY10-504" fmla="*/ 2244108 h 3960000"/>
              <a:gd name="connsiteX11-505" fmla="*/ 1402064 w 3960000"/>
              <a:gd name="connsiteY11-506" fmla="*/ 2660137 h 3960000"/>
              <a:gd name="connsiteX12-507" fmla="*/ 552668 w 3960000"/>
              <a:gd name="connsiteY12-508" fmla="*/ 2902822 h 3960000"/>
              <a:gd name="connsiteX13-509" fmla="*/ 1978439 w 3960000"/>
              <a:gd name="connsiteY13-510" fmla="*/ 3093502 h 3960000"/>
              <a:gd name="connsiteX14-511" fmla="*/ 3053184 w 3960000"/>
              <a:gd name="connsiteY14-512" fmla="*/ 2031759 h 3960000"/>
              <a:gd name="connsiteX15-513" fmla="*/ 3207849 w 3960000"/>
              <a:gd name="connsiteY15-514" fmla="*/ 1493166 h 3960000"/>
              <a:gd name="connsiteX16-515" fmla="*/ 3449507 w 3960000"/>
              <a:gd name="connsiteY16-516" fmla="*/ 1170564 h 3960000"/>
              <a:gd name="connsiteX17-517" fmla="*/ 3140091 w 3960000"/>
              <a:gd name="connsiteY17-518" fmla="*/ 1227260 h 3960000"/>
              <a:gd name="connsiteX18-519" fmla="*/ 3324107 w 3960000"/>
              <a:gd name="connsiteY18-520" fmla="*/ 851504 h 3960000"/>
              <a:gd name="connsiteX19-521" fmla="*/ 2995677 w 3960000"/>
              <a:gd name="connsiteY19-522" fmla="*/ 1008938 h 3960000"/>
              <a:gd name="connsiteX20-523" fmla="*/ 2496208 w 3960000"/>
              <a:gd name="connsiteY20-524" fmla="*/ 770986 h 3960000"/>
              <a:gd name="connsiteX21-525" fmla="*/ 308009 w 3960000"/>
              <a:gd name="connsiteY21-526" fmla="*/ 0 h 3960000"/>
              <a:gd name="connsiteX22-527" fmla="*/ 3651991 w 3960000"/>
              <a:gd name="connsiteY22-528" fmla="*/ 0 h 3960000"/>
              <a:gd name="connsiteX23-529" fmla="*/ 3960000 w 3960000"/>
              <a:gd name="connsiteY23-530" fmla="*/ 308009 h 3960000"/>
              <a:gd name="connsiteX24-531" fmla="*/ 3960000 w 3960000"/>
              <a:gd name="connsiteY24-532" fmla="*/ 3651991 h 3960000"/>
              <a:gd name="connsiteX25-533" fmla="*/ 3651991 w 3960000"/>
              <a:gd name="connsiteY25-534" fmla="*/ 3960000 h 3960000"/>
              <a:gd name="connsiteX26-535" fmla="*/ 308009 w 3960000"/>
              <a:gd name="connsiteY26-536" fmla="*/ 3960000 h 3960000"/>
              <a:gd name="connsiteX27-537" fmla="*/ 0 w 3960000"/>
              <a:gd name="connsiteY27-538" fmla="*/ 3651991 h 3960000"/>
              <a:gd name="connsiteX28-539" fmla="*/ 0 w 3960000"/>
              <a:gd name="connsiteY28-540" fmla="*/ 308009 h 3960000"/>
              <a:gd name="connsiteX29-541" fmla="*/ 308009 w 3960000"/>
              <a:gd name="connsiteY29-542" fmla="*/ 0 h 3960000"/>
              <a:gd name="connsiteX0-543" fmla="*/ 3160999 w 3960000"/>
              <a:gd name="connsiteY0-544" fmla="*/ 1374274 h 3960000"/>
              <a:gd name="connsiteX1-545" fmla="*/ 3155132 w 3960000"/>
              <a:gd name="connsiteY1-546" fmla="*/ 1419362 h 3960000"/>
              <a:gd name="connsiteX2-547" fmla="*/ 3160999 w 3960000"/>
              <a:gd name="connsiteY2-548" fmla="*/ 1374274 h 3960000"/>
              <a:gd name="connsiteX3-549" fmla="*/ 2496208 w 3960000"/>
              <a:gd name="connsiteY3-550" fmla="*/ 770986 h 3960000"/>
              <a:gd name="connsiteX4-551" fmla="*/ 1921633 w 3960000"/>
              <a:gd name="connsiteY4-552" fmla="*/ 1292845 h 3960000"/>
              <a:gd name="connsiteX5-553" fmla="*/ 1942445 w 3960000"/>
              <a:gd name="connsiteY5-554" fmla="*/ 1570340 h 3960000"/>
              <a:gd name="connsiteX6-555" fmla="*/ 815277 w 3960000"/>
              <a:gd name="connsiteY6-556" fmla="*/ 836121 h 3960000"/>
              <a:gd name="connsiteX7-557" fmla="*/ 934030 w 3960000"/>
              <a:gd name="connsiteY7-558" fmla="*/ 1745738 h 3960000"/>
              <a:gd name="connsiteX8-559" fmla="*/ 665343 w 3960000"/>
              <a:gd name="connsiteY8-560" fmla="*/ 1650397 h 3960000"/>
              <a:gd name="connsiteX9-561" fmla="*/ 1111709 w 3960000"/>
              <a:gd name="connsiteY9-562" fmla="*/ 2257108 h 3960000"/>
              <a:gd name="connsiteX10-563" fmla="*/ 856023 w 3960000"/>
              <a:gd name="connsiteY10-564" fmla="*/ 2244108 h 3960000"/>
              <a:gd name="connsiteX11-565" fmla="*/ 1402064 w 3960000"/>
              <a:gd name="connsiteY11-566" fmla="*/ 2660137 h 3960000"/>
              <a:gd name="connsiteX12-567" fmla="*/ 552668 w 3960000"/>
              <a:gd name="connsiteY12-568" fmla="*/ 2902822 h 3960000"/>
              <a:gd name="connsiteX13-569" fmla="*/ 1978439 w 3960000"/>
              <a:gd name="connsiteY13-570" fmla="*/ 3093502 h 3960000"/>
              <a:gd name="connsiteX14-571" fmla="*/ 3053184 w 3960000"/>
              <a:gd name="connsiteY14-572" fmla="*/ 2031759 h 3960000"/>
              <a:gd name="connsiteX15-573" fmla="*/ 3207849 w 3960000"/>
              <a:gd name="connsiteY15-574" fmla="*/ 1493166 h 3960000"/>
              <a:gd name="connsiteX16-575" fmla="*/ 3449507 w 3960000"/>
              <a:gd name="connsiteY16-576" fmla="*/ 1170564 h 3960000"/>
              <a:gd name="connsiteX17-577" fmla="*/ 3140091 w 3960000"/>
              <a:gd name="connsiteY17-578" fmla="*/ 1227260 h 3960000"/>
              <a:gd name="connsiteX18-579" fmla="*/ 3324107 w 3960000"/>
              <a:gd name="connsiteY18-580" fmla="*/ 851504 h 3960000"/>
              <a:gd name="connsiteX19-581" fmla="*/ 2995677 w 3960000"/>
              <a:gd name="connsiteY19-582" fmla="*/ 1008938 h 3960000"/>
              <a:gd name="connsiteX20-583" fmla="*/ 2496208 w 3960000"/>
              <a:gd name="connsiteY20-584" fmla="*/ 770986 h 3960000"/>
              <a:gd name="connsiteX21-585" fmla="*/ 308009 w 3960000"/>
              <a:gd name="connsiteY21-586" fmla="*/ 0 h 3960000"/>
              <a:gd name="connsiteX22-587" fmla="*/ 3651991 w 3960000"/>
              <a:gd name="connsiteY22-588" fmla="*/ 0 h 3960000"/>
              <a:gd name="connsiteX23-589" fmla="*/ 3960000 w 3960000"/>
              <a:gd name="connsiteY23-590" fmla="*/ 308009 h 3960000"/>
              <a:gd name="connsiteX24-591" fmla="*/ 3960000 w 3960000"/>
              <a:gd name="connsiteY24-592" fmla="*/ 3651991 h 3960000"/>
              <a:gd name="connsiteX25-593" fmla="*/ 3651991 w 3960000"/>
              <a:gd name="connsiteY25-594" fmla="*/ 3960000 h 3960000"/>
              <a:gd name="connsiteX26-595" fmla="*/ 308009 w 3960000"/>
              <a:gd name="connsiteY26-596" fmla="*/ 3960000 h 3960000"/>
              <a:gd name="connsiteX27-597" fmla="*/ 0 w 3960000"/>
              <a:gd name="connsiteY27-598" fmla="*/ 3651991 h 3960000"/>
              <a:gd name="connsiteX28-599" fmla="*/ 0 w 3960000"/>
              <a:gd name="connsiteY28-600" fmla="*/ 308009 h 3960000"/>
              <a:gd name="connsiteX29-601" fmla="*/ 308009 w 3960000"/>
              <a:gd name="connsiteY29-602" fmla="*/ 0 h 3960000"/>
              <a:gd name="connsiteX0-603" fmla="*/ 3160999 w 3960000"/>
              <a:gd name="connsiteY0-604" fmla="*/ 1374274 h 3960000"/>
              <a:gd name="connsiteX1-605" fmla="*/ 3155132 w 3960000"/>
              <a:gd name="connsiteY1-606" fmla="*/ 1419362 h 3960000"/>
              <a:gd name="connsiteX2-607" fmla="*/ 3160999 w 3960000"/>
              <a:gd name="connsiteY2-608" fmla="*/ 1374274 h 3960000"/>
              <a:gd name="connsiteX3-609" fmla="*/ 2496208 w 3960000"/>
              <a:gd name="connsiteY3-610" fmla="*/ 770986 h 3960000"/>
              <a:gd name="connsiteX4-611" fmla="*/ 1921633 w 3960000"/>
              <a:gd name="connsiteY4-612" fmla="*/ 1292845 h 3960000"/>
              <a:gd name="connsiteX5-613" fmla="*/ 1942445 w 3960000"/>
              <a:gd name="connsiteY5-614" fmla="*/ 1570340 h 3960000"/>
              <a:gd name="connsiteX6-615" fmla="*/ 815277 w 3960000"/>
              <a:gd name="connsiteY6-616" fmla="*/ 836121 h 3960000"/>
              <a:gd name="connsiteX7-617" fmla="*/ 934030 w 3960000"/>
              <a:gd name="connsiteY7-618" fmla="*/ 1745738 h 3960000"/>
              <a:gd name="connsiteX8-619" fmla="*/ 644257 w 3960000"/>
              <a:gd name="connsiteY8-620" fmla="*/ 1555506 h 3960000"/>
              <a:gd name="connsiteX9-621" fmla="*/ 1111709 w 3960000"/>
              <a:gd name="connsiteY9-622" fmla="*/ 2257108 h 3960000"/>
              <a:gd name="connsiteX10-623" fmla="*/ 856023 w 3960000"/>
              <a:gd name="connsiteY10-624" fmla="*/ 2244108 h 3960000"/>
              <a:gd name="connsiteX11-625" fmla="*/ 1402064 w 3960000"/>
              <a:gd name="connsiteY11-626" fmla="*/ 2660137 h 3960000"/>
              <a:gd name="connsiteX12-627" fmla="*/ 552668 w 3960000"/>
              <a:gd name="connsiteY12-628" fmla="*/ 2902822 h 3960000"/>
              <a:gd name="connsiteX13-629" fmla="*/ 1978439 w 3960000"/>
              <a:gd name="connsiteY13-630" fmla="*/ 3093502 h 3960000"/>
              <a:gd name="connsiteX14-631" fmla="*/ 3053184 w 3960000"/>
              <a:gd name="connsiteY14-632" fmla="*/ 2031759 h 3960000"/>
              <a:gd name="connsiteX15-633" fmla="*/ 3207849 w 3960000"/>
              <a:gd name="connsiteY15-634" fmla="*/ 1493166 h 3960000"/>
              <a:gd name="connsiteX16-635" fmla="*/ 3449507 w 3960000"/>
              <a:gd name="connsiteY16-636" fmla="*/ 1170564 h 3960000"/>
              <a:gd name="connsiteX17-637" fmla="*/ 3140091 w 3960000"/>
              <a:gd name="connsiteY17-638" fmla="*/ 1227260 h 3960000"/>
              <a:gd name="connsiteX18-639" fmla="*/ 3324107 w 3960000"/>
              <a:gd name="connsiteY18-640" fmla="*/ 851504 h 3960000"/>
              <a:gd name="connsiteX19-641" fmla="*/ 2995677 w 3960000"/>
              <a:gd name="connsiteY19-642" fmla="*/ 1008938 h 3960000"/>
              <a:gd name="connsiteX20-643" fmla="*/ 2496208 w 3960000"/>
              <a:gd name="connsiteY20-644" fmla="*/ 770986 h 3960000"/>
              <a:gd name="connsiteX21-645" fmla="*/ 308009 w 3960000"/>
              <a:gd name="connsiteY21-646" fmla="*/ 0 h 3960000"/>
              <a:gd name="connsiteX22-647" fmla="*/ 3651991 w 3960000"/>
              <a:gd name="connsiteY22-648" fmla="*/ 0 h 3960000"/>
              <a:gd name="connsiteX23-649" fmla="*/ 3960000 w 3960000"/>
              <a:gd name="connsiteY23-650" fmla="*/ 308009 h 3960000"/>
              <a:gd name="connsiteX24-651" fmla="*/ 3960000 w 3960000"/>
              <a:gd name="connsiteY24-652" fmla="*/ 3651991 h 3960000"/>
              <a:gd name="connsiteX25-653" fmla="*/ 3651991 w 3960000"/>
              <a:gd name="connsiteY25-654" fmla="*/ 3960000 h 3960000"/>
              <a:gd name="connsiteX26-655" fmla="*/ 308009 w 3960000"/>
              <a:gd name="connsiteY26-656" fmla="*/ 3960000 h 3960000"/>
              <a:gd name="connsiteX27-657" fmla="*/ 0 w 3960000"/>
              <a:gd name="connsiteY27-658" fmla="*/ 3651991 h 3960000"/>
              <a:gd name="connsiteX28-659" fmla="*/ 0 w 3960000"/>
              <a:gd name="connsiteY28-660" fmla="*/ 308009 h 3960000"/>
              <a:gd name="connsiteX29-661" fmla="*/ 308009 w 3960000"/>
              <a:gd name="connsiteY29-662" fmla="*/ 0 h 3960000"/>
              <a:gd name="connsiteX0-663" fmla="*/ 3160999 w 3960000"/>
              <a:gd name="connsiteY0-664" fmla="*/ 1374274 h 3960000"/>
              <a:gd name="connsiteX1-665" fmla="*/ 3155132 w 3960000"/>
              <a:gd name="connsiteY1-666" fmla="*/ 1419362 h 3960000"/>
              <a:gd name="connsiteX2-667" fmla="*/ 3160999 w 3960000"/>
              <a:gd name="connsiteY2-668" fmla="*/ 1374274 h 3960000"/>
              <a:gd name="connsiteX3-669" fmla="*/ 2496208 w 3960000"/>
              <a:gd name="connsiteY3-670" fmla="*/ 770986 h 3960000"/>
              <a:gd name="connsiteX4-671" fmla="*/ 1921633 w 3960000"/>
              <a:gd name="connsiteY4-672" fmla="*/ 1292845 h 3960000"/>
              <a:gd name="connsiteX5-673" fmla="*/ 1942445 w 3960000"/>
              <a:gd name="connsiteY5-674" fmla="*/ 1570340 h 3960000"/>
              <a:gd name="connsiteX6-675" fmla="*/ 815277 w 3960000"/>
              <a:gd name="connsiteY6-676" fmla="*/ 836121 h 3960000"/>
              <a:gd name="connsiteX7-677" fmla="*/ 965659 w 3960000"/>
              <a:gd name="connsiteY7-678" fmla="*/ 1735195 h 3960000"/>
              <a:gd name="connsiteX8-679" fmla="*/ 644257 w 3960000"/>
              <a:gd name="connsiteY8-680" fmla="*/ 1555506 h 3960000"/>
              <a:gd name="connsiteX9-681" fmla="*/ 1111709 w 3960000"/>
              <a:gd name="connsiteY9-682" fmla="*/ 2257108 h 3960000"/>
              <a:gd name="connsiteX10-683" fmla="*/ 856023 w 3960000"/>
              <a:gd name="connsiteY10-684" fmla="*/ 2244108 h 3960000"/>
              <a:gd name="connsiteX11-685" fmla="*/ 1402064 w 3960000"/>
              <a:gd name="connsiteY11-686" fmla="*/ 2660137 h 3960000"/>
              <a:gd name="connsiteX12-687" fmla="*/ 552668 w 3960000"/>
              <a:gd name="connsiteY12-688" fmla="*/ 2902822 h 3960000"/>
              <a:gd name="connsiteX13-689" fmla="*/ 1978439 w 3960000"/>
              <a:gd name="connsiteY13-690" fmla="*/ 3093502 h 3960000"/>
              <a:gd name="connsiteX14-691" fmla="*/ 3053184 w 3960000"/>
              <a:gd name="connsiteY14-692" fmla="*/ 2031759 h 3960000"/>
              <a:gd name="connsiteX15-693" fmla="*/ 3207849 w 3960000"/>
              <a:gd name="connsiteY15-694" fmla="*/ 1493166 h 3960000"/>
              <a:gd name="connsiteX16-695" fmla="*/ 3449507 w 3960000"/>
              <a:gd name="connsiteY16-696" fmla="*/ 1170564 h 3960000"/>
              <a:gd name="connsiteX17-697" fmla="*/ 3140091 w 3960000"/>
              <a:gd name="connsiteY17-698" fmla="*/ 1227260 h 3960000"/>
              <a:gd name="connsiteX18-699" fmla="*/ 3324107 w 3960000"/>
              <a:gd name="connsiteY18-700" fmla="*/ 851504 h 3960000"/>
              <a:gd name="connsiteX19-701" fmla="*/ 2995677 w 3960000"/>
              <a:gd name="connsiteY19-702" fmla="*/ 1008938 h 3960000"/>
              <a:gd name="connsiteX20-703" fmla="*/ 2496208 w 3960000"/>
              <a:gd name="connsiteY20-704" fmla="*/ 770986 h 3960000"/>
              <a:gd name="connsiteX21-705" fmla="*/ 308009 w 3960000"/>
              <a:gd name="connsiteY21-706" fmla="*/ 0 h 3960000"/>
              <a:gd name="connsiteX22-707" fmla="*/ 3651991 w 3960000"/>
              <a:gd name="connsiteY22-708" fmla="*/ 0 h 3960000"/>
              <a:gd name="connsiteX23-709" fmla="*/ 3960000 w 3960000"/>
              <a:gd name="connsiteY23-710" fmla="*/ 308009 h 3960000"/>
              <a:gd name="connsiteX24-711" fmla="*/ 3960000 w 3960000"/>
              <a:gd name="connsiteY24-712" fmla="*/ 3651991 h 3960000"/>
              <a:gd name="connsiteX25-713" fmla="*/ 3651991 w 3960000"/>
              <a:gd name="connsiteY25-714" fmla="*/ 3960000 h 3960000"/>
              <a:gd name="connsiteX26-715" fmla="*/ 308009 w 3960000"/>
              <a:gd name="connsiteY26-716" fmla="*/ 3960000 h 3960000"/>
              <a:gd name="connsiteX27-717" fmla="*/ 0 w 3960000"/>
              <a:gd name="connsiteY27-718" fmla="*/ 3651991 h 3960000"/>
              <a:gd name="connsiteX28-719" fmla="*/ 0 w 3960000"/>
              <a:gd name="connsiteY28-720" fmla="*/ 308009 h 3960000"/>
              <a:gd name="connsiteX29-721" fmla="*/ 308009 w 3960000"/>
              <a:gd name="connsiteY29-722" fmla="*/ 0 h 3960000"/>
              <a:gd name="connsiteX0-723" fmla="*/ 3160999 w 3960000"/>
              <a:gd name="connsiteY0-724" fmla="*/ 1374274 h 3960000"/>
              <a:gd name="connsiteX1-725" fmla="*/ 3155132 w 3960000"/>
              <a:gd name="connsiteY1-726" fmla="*/ 1419362 h 3960000"/>
              <a:gd name="connsiteX2-727" fmla="*/ 3160999 w 3960000"/>
              <a:gd name="connsiteY2-728" fmla="*/ 1374274 h 3960000"/>
              <a:gd name="connsiteX3-729" fmla="*/ 2496208 w 3960000"/>
              <a:gd name="connsiteY3-730" fmla="*/ 770986 h 3960000"/>
              <a:gd name="connsiteX4-731" fmla="*/ 1921633 w 3960000"/>
              <a:gd name="connsiteY4-732" fmla="*/ 1292845 h 3960000"/>
              <a:gd name="connsiteX5-733" fmla="*/ 1942445 w 3960000"/>
              <a:gd name="connsiteY5-734" fmla="*/ 1570340 h 3960000"/>
              <a:gd name="connsiteX6-735" fmla="*/ 815277 w 3960000"/>
              <a:gd name="connsiteY6-736" fmla="*/ 836121 h 3960000"/>
              <a:gd name="connsiteX7-737" fmla="*/ 965659 w 3960000"/>
              <a:gd name="connsiteY7-738" fmla="*/ 1735195 h 3960000"/>
              <a:gd name="connsiteX8-739" fmla="*/ 644257 w 3960000"/>
              <a:gd name="connsiteY8-740" fmla="*/ 1555506 h 3960000"/>
              <a:gd name="connsiteX9-741" fmla="*/ 1196057 w 3960000"/>
              <a:gd name="connsiteY9-742" fmla="*/ 2257108 h 3960000"/>
              <a:gd name="connsiteX10-743" fmla="*/ 856023 w 3960000"/>
              <a:gd name="connsiteY10-744" fmla="*/ 2244108 h 3960000"/>
              <a:gd name="connsiteX11-745" fmla="*/ 1402064 w 3960000"/>
              <a:gd name="connsiteY11-746" fmla="*/ 2660137 h 3960000"/>
              <a:gd name="connsiteX12-747" fmla="*/ 552668 w 3960000"/>
              <a:gd name="connsiteY12-748" fmla="*/ 2902822 h 3960000"/>
              <a:gd name="connsiteX13-749" fmla="*/ 1978439 w 3960000"/>
              <a:gd name="connsiteY13-750" fmla="*/ 3093502 h 3960000"/>
              <a:gd name="connsiteX14-751" fmla="*/ 3053184 w 3960000"/>
              <a:gd name="connsiteY14-752" fmla="*/ 2031759 h 3960000"/>
              <a:gd name="connsiteX15-753" fmla="*/ 3207849 w 3960000"/>
              <a:gd name="connsiteY15-754" fmla="*/ 1493166 h 3960000"/>
              <a:gd name="connsiteX16-755" fmla="*/ 3449507 w 3960000"/>
              <a:gd name="connsiteY16-756" fmla="*/ 1170564 h 3960000"/>
              <a:gd name="connsiteX17-757" fmla="*/ 3140091 w 3960000"/>
              <a:gd name="connsiteY17-758" fmla="*/ 1227260 h 3960000"/>
              <a:gd name="connsiteX18-759" fmla="*/ 3324107 w 3960000"/>
              <a:gd name="connsiteY18-760" fmla="*/ 851504 h 3960000"/>
              <a:gd name="connsiteX19-761" fmla="*/ 2995677 w 3960000"/>
              <a:gd name="connsiteY19-762" fmla="*/ 1008938 h 3960000"/>
              <a:gd name="connsiteX20-763" fmla="*/ 2496208 w 3960000"/>
              <a:gd name="connsiteY20-764" fmla="*/ 770986 h 3960000"/>
              <a:gd name="connsiteX21-765" fmla="*/ 308009 w 3960000"/>
              <a:gd name="connsiteY21-766" fmla="*/ 0 h 3960000"/>
              <a:gd name="connsiteX22-767" fmla="*/ 3651991 w 3960000"/>
              <a:gd name="connsiteY22-768" fmla="*/ 0 h 3960000"/>
              <a:gd name="connsiteX23-769" fmla="*/ 3960000 w 3960000"/>
              <a:gd name="connsiteY23-770" fmla="*/ 308009 h 3960000"/>
              <a:gd name="connsiteX24-771" fmla="*/ 3960000 w 3960000"/>
              <a:gd name="connsiteY24-772" fmla="*/ 3651991 h 3960000"/>
              <a:gd name="connsiteX25-773" fmla="*/ 3651991 w 3960000"/>
              <a:gd name="connsiteY25-774" fmla="*/ 3960000 h 3960000"/>
              <a:gd name="connsiteX26-775" fmla="*/ 308009 w 3960000"/>
              <a:gd name="connsiteY26-776" fmla="*/ 3960000 h 3960000"/>
              <a:gd name="connsiteX27-777" fmla="*/ 0 w 3960000"/>
              <a:gd name="connsiteY27-778" fmla="*/ 3651991 h 3960000"/>
              <a:gd name="connsiteX28-779" fmla="*/ 0 w 3960000"/>
              <a:gd name="connsiteY28-780" fmla="*/ 308009 h 3960000"/>
              <a:gd name="connsiteX29-781" fmla="*/ 308009 w 3960000"/>
              <a:gd name="connsiteY29-782" fmla="*/ 0 h 3960000"/>
              <a:gd name="connsiteX0-783" fmla="*/ 3160999 w 3960000"/>
              <a:gd name="connsiteY0-784" fmla="*/ 1374274 h 3960000"/>
              <a:gd name="connsiteX1-785" fmla="*/ 3155132 w 3960000"/>
              <a:gd name="connsiteY1-786" fmla="*/ 1419362 h 3960000"/>
              <a:gd name="connsiteX2-787" fmla="*/ 3160999 w 3960000"/>
              <a:gd name="connsiteY2-788" fmla="*/ 1374274 h 3960000"/>
              <a:gd name="connsiteX3-789" fmla="*/ 2496208 w 3960000"/>
              <a:gd name="connsiteY3-790" fmla="*/ 770986 h 3960000"/>
              <a:gd name="connsiteX4-791" fmla="*/ 1921633 w 3960000"/>
              <a:gd name="connsiteY4-792" fmla="*/ 1292845 h 3960000"/>
              <a:gd name="connsiteX5-793" fmla="*/ 1942445 w 3960000"/>
              <a:gd name="connsiteY5-794" fmla="*/ 1570340 h 3960000"/>
              <a:gd name="connsiteX6-795" fmla="*/ 815277 w 3960000"/>
              <a:gd name="connsiteY6-796" fmla="*/ 836121 h 3960000"/>
              <a:gd name="connsiteX7-797" fmla="*/ 965659 w 3960000"/>
              <a:gd name="connsiteY7-798" fmla="*/ 1735195 h 3960000"/>
              <a:gd name="connsiteX8-799" fmla="*/ 644257 w 3960000"/>
              <a:gd name="connsiteY8-800" fmla="*/ 1555506 h 3960000"/>
              <a:gd name="connsiteX9-801" fmla="*/ 1196057 w 3960000"/>
              <a:gd name="connsiteY9-802" fmla="*/ 2257108 h 3960000"/>
              <a:gd name="connsiteX10-803" fmla="*/ 856023 w 3960000"/>
              <a:gd name="connsiteY10-804" fmla="*/ 2244108 h 3960000"/>
              <a:gd name="connsiteX11-805" fmla="*/ 1486410 w 3960000"/>
              <a:gd name="connsiteY11-806" fmla="*/ 2607420 h 3960000"/>
              <a:gd name="connsiteX12-807" fmla="*/ 552668 w 3960000"/>
              <a:gd name="connsiteY12-808" fmla="*/ 2902822 h 3960000"/>
              <a:gd name="connsiteX13-809" fmla="*/ 1978439 w 3960000"/>
              <a:gd name="connsiteY13-810" fmla="*/ 3093502 h 3960000"/>
              <a:gd name="connsiteX14-811" fmla="*/ 3053184 w 3960000"/>
              <a:gd name="connsiteY14-812" fmla="*/ 2031759 h 3960000"/>
              <a:gd name="connsiteX15-813" fmla="*/ 3207849 w 3960000"/>
              <a:gd name="connsiteY15-814" fmla="*/ 1493166 h 3960000"/>
              <a:gd name="connsiteX16-815" fmla="*/ 3449507 w 3960000"/>
              <a:gd name="connsiteY16-816" fmla="*/ 1170564 h 3960000"/>
              <a:gd name="connsiteX17-817" fmla="*/ 3140091 w 3960000"/>
              <a:gd name="connsiteY17-818" fmla="*/ 1227260 h 3960000"/>
              <a:gd name="connsiteX18-819" fmla="*/ 3324107 w 3960000"/>
              <a:gd name="connsiteY18-820" fmla="*/ 851504 h 3960000"/>
              <a:gd name="connsiteX19-821" fmla="*/ 2995677 w 3960000"/>
              <a:gd name="connsiteY19-822" fmla="*/ 1008938 h 3960000"/>
              <a:gd name="connsiteX20-823" fmla="*/ 2496208 w 3960000"/>
              <a:gd name="connsiteY20-824" fmla="*/ 770986 h 3960000"/>
              <a:gd name="connsiteX21-825" fmla="*/ 308009 w 3960000"/>
              <a:gd name="connsiteY21-826" fmla="*/ 0 h 3960000"/>
              <a:gd name="connsiteX22-827" fmla="*/ 3651991 w 3960000"/>
              <a:gd name="connsiteY22-828" fmla="*/ 0 h 3960000"/>
              <a:gd name="connsiteX23-829" fmla="*/ 3960000 w 3960000"/>
              <a:gd name="connsiteY23-830" fmla="*/ 308009 h 3960000"/>
              <a:gd name="connsiteX24-831" fmla="*/ 3960000 w 3960000"/>
              <a:gd name="connsiteY24-832" fmla="*/ 3651991 h 3960000"/>
              <a:gd name="connsiteX25-833" fmla="*/ 3651991 w 3960000"/>
              <a:gd name="connsiteY25-834" fmla="*/ 3960000 h 3960000"/>
              <a:gd name="connsiteX26-835" fmla="*/ 308009 w 3960000"/>
              <a:gd name="connsiteY26-836" fmla="*/ 3960000 h 3960000"/>
              <a:gd name="connsiteX27-837" fmla="*/ 0 w 3960000"/>
              <a:gd name="connsiteY27-838" fmla="*/ 3651991 h 3960000"/>
              <a:gd name="connsiteX28-839" fmla="*/ 0 w 3960000"/>
              <a:gd name="connsiteY28-840" fmla="*/ 308009 h 3960000"/>
              <a:gd name="connsiteX29-841" fmla="*/ 308009 w 3960000"/>
              <a:gd name="connsiteY29-842" fmla="*/ 0 h 3960000"/>
              <a:gd name="connsiteX0-843" fmla="*/ 3160999 w 3960000"/>
              <a:gd name="connsiteY0-844" fmla="*/ 1374274 h 3960000"/>
              <a:gd name="connsiteX1-845" fmla="*/ 3155132 w 3960000"/>
              <a:gd name="connsiteY1-846" fmla="*/ 1419362 h 3960000"/>
              <a:gd name="connsiteX2-847" fmla="*/ 3160999 w 3960000"/>
              <a:gd name="connsiteY2-848" fmla="*/ 1374274 h 3960000"/>
              <a:gd name="connsiteX3-849" fmla="*/ 2496208 w 3960000"/>
              <a:gd name="connsiteY3-850" fmla="*/ 770986 h 3960000"/>
              <a:gd name="connsiteX4-851" fmla="*/ 1921633 w 3960000"/>
              <a:gd name="connsiteY4-852" fmla="*/ 1292845 h 3960000"/>
              <a:gd name="connsiteX5-853" fmla="*/ 1942445 w 3960000"/>
              <a:gd name="connsiteY5-854" fmla="*/ 1570340 h 3960000"/>
              <a:gd name="connsiteX6-855" fmla="*/ 815277 w 3960000"/>
              <a:gd name="connsiteY6-856" fmla="*/ 836121 h 3960000"/>
              <a:gd name="connsiteX7-857" fmla="*/ 965659 w 3960000"/>
              <a:gd name="connsiteY7-858" fmla="*/ 1735195 h 3960000"/>
              <a:gd name="connsiteX8-859" fmla="*/ 644257 w 3960000"/>
              <a:gd name="connsiteY8-860" fmla="*/ 1555506 h 3960000"/>
              <a:gd name="connsiteX9-861" fmla="*/ 1196057 w 3960000"/>
              <a:gd name="connsiteY9-862" fmla="*/ 2257108 h 3960000"/>
              <a:gd name="connsiteX10-863" fmla="*/ 813848 w 3960000"/>
              <a:gd name="connsiteY10-864" fmla="*/ 2296824 h 3960000"/>
              <a:gd name="connsiteX11-865" fmla="*/ 1486410 w 3960000"/>
              <a:gd name="connsiteY11-866" fmla="*/ 2607420 h 3960000"/>
              <a:gd name="connsiteX12-867" fmla="*/ 552668 w 3960000"/>
              <a:gd name="connsiteY12-868" fmla="*/ 2902822 h 3960000"/>
              <a:gd name="connsiteX13-869" fmla="*/ 1978439 w 3960000"/>
              <a:gd name="connsiteY13-870" fmla="*/ 3093502 h 3960000"/>
              <a:gd name="connsiteX14-871" fmla="*/ 3053184 w 3960000"/>
              <a:gd name="connsiteY14-872" fmla="*/ 2031759 h 3960000"/>
              <a:gd name="connsiteX15-873" fmla="*/ 3207849 w 3960000"/>
              <a:gd name="connsiteY15-874" fmla="*/ 1493166 h 3960000"/>
              <a:gd name="connsiteX16-875" fmla="*/ 3449507 w 3960000"/>
              <a:gd name="connsiteY16-876" fmla="*/ 1170564 h 3960000"/>
              <a:gd name="connsiteX17-877" fmla="*/ 3140091 w 3960000"/>
              <a:gd name="connsiteY17-878" fmla="*/ 1227260 h 3960000"/>
              <a:gd name="connsiteX18-879" fmla="*/ 3324107 w 3960000"/>
              <a:gd name="connsiteY18-880" fmla="*/ 851504 h 3960000"/>
              <a:gd name="connsiteX19-881" fmla="*/ 2995677 w 3960000"/>
              <a:gd name="connsiteY19-882" fmla="*/ 1008938 h 3960000"/>
              <a:gd name="connsiteX20-883" fmla="*/ 2496208 w 3960000"/>
              <a:gd name="connsiteY20-884" fmla="*/ 770986 h 3960000"/>
              <a:gd name="connsiteX21-885" fmla="*/ 308009 w 3960000"/>
              <a:gd name="connsiteY21-886" fmla="*/ 0 h 3960000"/>
              <a:gd name="connsiteX22-887" fmla="*/ 3651991 w 3960000"/>
              <a:gd name="connsiteY22-888" fmla="*/ 0 h 3960000"/>
              <a:gd name="connsiteX23-889" fmla="*/ 3960000 w 3960000"/>
              <a:gd name="connsiteY23-890" fmla="*/ 308009 h 3960000"/>
              <a:gd name="connsiteX24-891" fmla="*/ 3960000 w 3960000"/>
              <a:gd name="connsiteY24-892" fmla="*/ 3651991 h 3960000"/>
              <a:gd name="connsiteX25-893" fmla="*/ 3651991 w 3960000"/>
              <a:gd name="connsiteY25-894" fmla="*/ 3960000 h 3960000"/>
              <a:gd name="connsiteX26-895" fmla="*/ 308009 w 3960000"/>
              <a:gd name="connsiteY26-896" fmla="*/ 3960000 h 3960000"/>
              <a:gd name="connsiteX27-897" fmla="*/ 0 w 3960000"/>
              <a:gd name="connsiteY27-898" fmla="*/ 3651991 h 3960000"/>
              <a:gd name="connsiteX28-899" fmla="*/ 0 w 3960000"/>
              <a:gd name="connsiteY28-900" fmla="*/ 308009 h 3960000"/>
              <a:gd name="connsiteX29-901" fmla="*/ 308009 w 3960000"/>
              <a:gd name="connsiteY29-902" fmla="*/ 0 h 3960000"/>
              <a:gd name="connsiteX0-903" fmla="*/ 3160999 w 3960000"/>
              <a:gd name="connsiteY0-904" fmla="*/ 1374274 h 3960000"/>
              <a:gd name="connsiteX1-905" fmla="*/ 3155132 w 3960000"/>
              <a:gd name="connsiteY1-906" fmla="*/ 1419362 h 3960000"/>
              <a:gd name="connsiteX2-907" fmla="*/ 3160999 w 3960000"/>
              <a:gd name="connsiteY2-908" fmla="*/ 1374274 h 3960000"/>
              <a:gd name="connsiteX3-909" fmla="*/ 2496208 w 3960000"/>
              <a:gd name="connsiteY3-910" fmla="*/ 770986 h 3960000"/>
              <a:gd name="connsiteX4-911" fmla="*/ 1921633 w 3960000"/>
              <a:gd name="connsiteY4-912" fmla="*/ 1292845 h 3960000"/>
              <a:gd name="connsiteX5-913" fmla="*/ 1942445 w 3960000"/>
              <a:gd name="connsiteY5-914" fmla="*/ 1570340 h 3960000"/>
              <a:gd name="connsiteX6-915" fmla="*/ 815277 w 3960000"/>
              <a:gd name="connsiteY6-916" fmla="*/ 836121 h 3960000"/>
              <a:gd name="connsiteX7-917" fmla="*/ 965659 w 3960000"/>
              <a:gd name="connsiteY7-918" fmla="*/ 1735195 h 3960000"/>
              <a:gd name="connsiteX8-919" fmla="*/ 570453 w 3960000"/>
              <a:gd name="connsiteY8-920" fmla="*/ 1629310 h 3960000"/>
              <a:gd name="connsiteX9-921" fmla="*/ 1196057 w 3960000"/>
              <a:gd name="connsiteY9-922" fmla="*/ 2257108 h 3960000"/>
              <a:gd name="connsiteX10-923" fmla="*/ 813848 w 3960000"/>
              <a:gd name="connsiteY10-924" fmla="*/ 2296824 h 3960000"/>
              <a:gd name="connsiteX11-925" fmla="*/ 1486410 w 3960000"/>
              <a:gd name="connsiteY11-926" fmla="*/ 2607420 h 3960000"/>
              <a:gd name="connsiteX12-927" fmla="*/ 552668 w 3960000"/>
              <a:gd name="connsiteY12-928" fmla="*/ 2902822 h 3960000"/>
              <a:gd name="connsiteX13-929" fmla="*/ 1978439 w 3960000"/>
              <a:gd name="connsiteY13-930" fmla="*/ 3093502 h 3960000"/>
              <a:gd name="connsiteX14-931" fmla="*/ 3053184 w 3960000"/>
              <a:gd name="connsiteY14-932" fmla="*/ 2031759 h 3960000"/>
              <a:gd name="connsiteX15-933" fmla="*/ 3207849 w 3960000"/>
              <a:gd name="connsiteY15-934" fmla="*/ 1493166 h 3960000"/>
              <a:gd name="connsiteX16-935" fmla="*/ 3449507 w 3960000"/>
              <a:gd name="connsiteY16-936" fmla="*/ 1170564 h 3960000"/>
              <a:gd name="connsiteX17-937" fmla="*/ 3140091 w 3960000"/>
              <a:gd name="connsiteY17-938" fmla="*/ 1227260 h 3960000"/>
              <a:gd name="connsiteX18-939" fmla="*/ 3324107 w 3960000"/>
              <a:gd name="connsiteY18-940" fmla="*/ 851504 h 3960000"/>
              <a:gd name="connsiteX19-941" fmla="*/ 2995677 w 3960000"/>
              <a:gd name="connsiteY19-942" fmla="*/ 1008938 h 3960000"/>
              <a:gd name="connsiteX20-943" fmla="*/ 2496208 w 3960000"/>
              <a:gd name="connsiteY20-944" fmla="*/ 770986 h 3960000"/>
              <a:gd name="connsiteX21-945" fmla="*/ 308009 w 3960000"/>
              <a:gd name="connsiteY21-946" fmla="*/ 0 h 3960000"/>
              <a:gd name="connsiteX22-947" fmla="*/ 3651991 w 3960000"/>
              <a:gd name="connsiteY22-948" fmla="*/ 0 h 3960000"/>
              <a:gd name="connsiteX23-949" fmla="*/ 3960000 w 3960000"/>
              <a:gd name="connsiteY23-950" fmla="*/ 308009 h 3960000"/>
              <a:gd name="connsiteX24-951" fmla="*/ 3960000 w 3960000"/>
              <a:gd name="connsiteY24-952" fmla="*/ 3651991 h 3960000"/>
              <a:gd name="connsiteX25-953" fmla="*/ 3651991 w 3960000"/>
              <a:gd name="connsiteY25-954" fmla="*/ 3960000 h 3960000"/>
              <a:gd name="connsiteX26-955" fmla="*/ 308009 w 3960000"/>
              <a:gd name="connsiteY26-956" fmla="*/ 3960000 h 3960000"/>
              <a:gd name="connsiteX27-957" fmla="*/ 0 w 3960000"/>
              <a:gd name="connsiteY27-958" fmla="*/ 3651991 h 3960000"/>
              <a:gd name="connsiteX28-959" fmla="*/ 0 w 3960000"/>
              <a:gd name="connsiteY28-960" fmla="*/ 308009 h 3960000"/>
              <a:gd name="connsiteX29-961" fmla="*/ 308009 w 3960000"/>
              <a:gd name="connsiteY29-962" fmla="*/ 0 h 3960000"/>
              <a:gd name="connsiteX0-963" fmla="*/ 3160999 w 3960000"/>
              <a:gd name="connsiteY0-964" fmla="*/ 1374274 h 3960000"/>
              <a:gd name="connsiteX1-965" fmla="*/ 3155132 w 3960000"/>
              <a:gd name="connsiteY1-966" fmla="*/ 1419362 h 3960000"/>
              <a:gd name="connsiteX2-967" fmla="*/ 3160999 w 3960000"/>
              <a:gd name="connsiteY2-968" fmla="*/ 1374274 h 3960000"/>
              <a:gd name="connsiteX3-969" fmla="*/ 2496208 w 3960000"/>
              <a:gd name="connsiteY3-970" fmla="*/ 770986 h 3960000"/>
              <a:gd name="connsiteX4-971" fmla="*/ 1921633 w 3960000"/>
              <a:gd name="connsiteY4-972" fmla="*/ 1292845 h 3960000"/>
              <a:gd name="connsiteX5-973" fmla="*/ 1942445 w 3960000"/>
              <a:gd name="connsiteY5-974" fmla="*/ 1570340 h 3960000"/>
              <a:gd name="connsiteX6-975" fmla="*/ 815277 w 3960000"/>
              <a:gd name="connsiteY6-976" fmla="*/ 836121 h 3960000"/>
              <a:gd name="connsiteX7-977" fmla="*/ 965659 w 3960000"/>
              <a:gd name="connsiteY7-978" fmla="*/ 1735195 h 3960000"/>
              <a:gd name="connsiteX8-979" fmla="*/ 570453 w 3960000"/>
              <a:gd name="connsiteY8-980" fmla="*/ 1629310 h 3960000"/>
              <a:gd name="connsiteX9-981" fmla="*/ 1196057 w 3960000"/>
              <a:gd name="connsiteY9-982" fmla="*/ 2257108 h 3960000"/>
              <a:gd name="connsiteX10-983" fmla="*/ 813848 w 3960000"/>
              <a:gd name="connsiteY10-984" fmla="*/ 2296824 h 3960000"/>
              <a:gd name="connsiteX11-985" fmla="*/ 1486410 w 3960000"/>
              <a:gd name="connsiteY11-986" fmla="*/ 2607420 h 3960000"/>
              <a:gd name="connsiteX12-987" fmla="*/ 489408 w 3960000"/>
              <a:gd name="connsiteY12-988" fmla="*/ 2829018 h 3960000"/>
              <a:gd name="connsiteX13-989" fmla="*/ 1978439 w 3960000"/>
              <a:gd name="connsiteY13-990" fmla="*/ 3093502 h 3960000"/>
              <a:gd name="connsiteX14-991" fmla="*/ 3053184 w 3960000"/>
              <a:gd name="connsiteY14-992" fmla="*/ 2031759 h 3960000"/>
              <a:gd name="connsiteX15-993" fmla="*/ 3207849 w 3960000"/>
              <a:gd name="connsiteY15-994" fmla="*/ 1493166 h 3960000"/>
              <a:gd name="connsiteX16-995" fmla="*/ 3449507 w 3960000"/>
              <a:gd name="connsiteY16-996" fmla="*/ 1170564 h 3960000"/>
              <a:gd name="connsiteX17-997" fmla="*/ 3140091 w 3960000"/>
              <a:gd name="connsiteY17-998" fmla="*/ 1227260 h 3960000"/>
              <a:gd name="connsiteX18-999" fmla="*/ 3324107 w 3960000"/>
              <a:gd name="connsiteY18-1000" fmla="*/ 851504 h 3960000"/>
              <a:gd name="connsiteX19-1001" fmla="*/ 2995677 w 3960000"/>
              <a:gd name="connsiteY19-1002" fmla="*/ 1008938 h 3960000"/>
              <a:gd name="connsiteX20-1003" fmla="*/ 2496208 w 3960000"/>
              <a:gd name="connsiteY20-1004" fmla="*/ 770986 h 3960000"/>
              <a:gd name="connsiteX21-1005" fmla="*/ 308009 w 3960000"/>
              <a:gd name="connsiteY21-1006" fmla="*/ 0 h 3960000"/>
              <a:gd name="connsiteX22-1007" fmla="*/ 3651991 w 3960000"/>
              <a:gd name="connsiteY22-1008" fmla="*/ 0 h 3960000"/>
              <a:gd name="connsiteX23-1009" fmla="*/ 3960000 w 3960000"/>
              <a:gd name="connsiteY23-1010" fmla="*/ 308009 h 3960000"/>
              <a:gd name="connsiteX24-1011" fmla="*/ 3960000 w 3960000"/>
              <a:gd name="connsiteY24-1012" fmla="*/ 3651991 h 3960000"/>
              <a:gd name="connsiteX25-1013" fmla="*/ 3651991 w 3960000"/>
              <a:gd name="connsiteY25-1014" fmla="*/ 3960000 h 3960000"/>
              <a:gd name="connsiteX26-1015" fmla="*/ 308009 w 3960000"/>
              <a:gd name="connsiteY26-1016" fmla="*/ 3960000 h 3960000"/>
              <a:gd name="connsiteX27-1017" fmla="*/ 0 w 3960000"/>
              <a:gd name="connsiteY27-1018" fmla="*/ 3651991 h 3960000"/>
              <a:gd name="connsiteX28-1019" fmla="*/ 0 w 3960000"/>
              <a:gd name="connsiteY28-1020" fmla="*/ 308009 h 3960000"/>
              <a:gd name="connsiteX29-1021" fmla="*/ 308009 w 3960000"/>
              <a:gd name="connsiteY29-1022" fmla="*/ 0 h 3960000"/>
              <a:gd name="connsiteX0-1023" fmla="*/ 3160999 w 3960000"/>
              <a:gd name="connsiteY0-1024" fmla="*/ 1374274 h 3960000"/>
              <a:gd name="connsiteX1-1025" fmla="*/ 3155132 w 3960000"/>
              <a:gd name="connsiteY1-1026" fmla="*/ 1419362 h 3960000"/>
              <a:gd name="connsiteX2-1027" fmla="*/ 3160999 w 3960000"/>
              <a:gd name="connsiteY2-1028" fmla="*/ 1374274 h 3960000"/>
              <a:gd name="connsiteX3-1029" fmla="*/ 2496208 w 3960000"/>
              <a:gd name="connsiteY3-1030" fmla="*/ 770986 h 3960000"/>
              <a:gd name="connsiteX4-1031" fmla="*/ 1921633 w 3960000"/>
              <a:gd name="connsiteY4-1032" fmla="*/ 1292845 h 3960000"/>
              <a:gd name="connsiteX5-1033" fmla="*/ 1942445 w 3960000"/>
              <a:gd name="connsiteY5-1034" fmla="*/ 1570340 h 3960000"/>
              <a:gd name="connsiteX6-1035" fmla="*/ 815277 w 3960000"/>
              <a:gd name="connsiteY6-1036" fmla="*/ 836121 h 3960000"/>
              <a:gd name="connsiteX7-1037" fmla="*/ 965659 w 3960000"/>
              <a:gd name="connsiteY7-1038" fmla="*/ 1735195 h 3960000"/>
              <a:gd name="connsiteX8-1039" fmla="*/ 570453 w 3960000"/>
              <a:gd name="connsiteY8-1040" fmla="*/ 1629310 h 3960000"/>
              <a:gd name="connsiteX9-1041" fmla="*/ 1196057 w 3960000"/>
              <a:gd name="connsiteY9-1042" fmla="*/ 2257108 h 3960000"/>
              <a:gd name="connsiteX10-1043" fmla="*/ 813848 w 3960000"/>
              <a:gd name="connsiteY10-1044" fmla="*/ 2296824 h 3960000"/>
              <a:gd name="connsiteX11-1045" fmla="*/ 1486410 w 3960000"/>
              <a:gd name="connsiteY11-1046" fmla="*/ 2607420 h 3960000"/>
              <a:gd name="connsiteX12-1047" fmla="*/ 489408 w 3960000"/>
              <a:gd name="connsiteY12-1048" fmla="*/ 2829018 h 3960000"/>
              <a:gd name="connsiteX13-1049" fmla="*/ 2062787 w 3960000"/>
              <a:gd name="connsiteY13-1050" fmla="*/ 3146219 h 3960000"/>
              <a:gd name="connsiteX14-1051" fmla="*/ 3053184 w 3960000"/>
              <a:gd name="connsiteY14-1052" fmla="*/ 2031759 h 3960000"/>
              <a:gd name="connsiteX15-1053" fmla="*/ 3207849 w 3960000"/>
              <a:gd name="connsiteY15-1054" fmla="*/ 1493166 h 3960000"/>
              <a:gd name="connsiteX16-1055" fmla="*/ 3449507 w 3960000"/>
              <a:gd name="connsiteY16-1056" fmla="*/ 1170564 h 3960000"/>
              <a:gd name="connsiteX17-1057" fmla="*/ 3140091 w 3960000"/>
              <a:gd name="connsiteY17-1058" fmla="*/ 1227260 h 3960000"/>
              <a:gd name="connsiteX18-1059" fmla="*/ 3324107 w 3960000"/>
              <a:gd name="connsiteY18-1060" fmla="*/ 851504 h 3960000"/>
              <a:gd name="connsiteX19-1061" fmla="*/ 2995677 w 3960000"/>
              <a:gd name="connsiteY19-1062" fmla="*/ 1008938 h 3960000"/>
              <a:gd name="connsiteX20-1063" fmla="*/ 2496208 w 3960000"/>
              <a:gd name="connsiteY20-1064" fmla="*/ 770986 h 3960000"/>
              <a:gd name="connsiteX21-1065" fmla="*/ 308009 w 3960000"/>
              <a:gd name="connsiteY21-1066" fmla="*/ 0 h 3960000"/>
              <a:gd name="connsiteX22-1067" fmla="*/ 3651991 w 3960000"/>
              <a:gd name="connsiteY22-1068" fmla="*/ 0 h 3960000"/>
              <a:gd name="connsiteX23-1069" fmla="*/ 3960000 w 3960000"/>
              <a:gd name="connsiteY23-1070" fmla="*/ 308009 h 3960000"/>
              <a:gd name="connsiteX24-1071" fmla="*/ 3960000 w 3960000"/>
              <a:gd name="connsiteY24-1072" fmla="*/ 3651991 h 3960000"/>
              <a:gd name="connsiteX25-1073" fmla="*/ 3651991 w 3960000"/>
              <a:gd name="connsiteY25-1074" fmla="*/ 3960000 h 3960000"/>
              <a:gd name="connsiteX26-1075" fmla="*/ 308009 w 3960000"/>
              <a:gd name="connsiteY26-1076" fmla="*/ 3960000 h 3960000"/>
              <a:gd name="connsiteX27-1077" fmla="*/ 0 w 3960000"/>
              <a:gd name="connsiteY27-1078" fmla="*/ 3651991 h 3960000"/>
              <a:gd name="connsiteX28-1079" fmla="*/ 0 w 3960000"/>
              <a:gd name="connsiteY28-1080" fmla="*/ 308009 h 3960000"/>
              <a:gd name="connsiteX29-1081" fmla="*/ 308009 w 3960000"/>
              <a:gd name="connsiteY29-1082" fmla="*/ 0 h 3960000"/>
              <a:gd name="connsiteX0-1083" fmla="*/ 3160999 w 3960000"/>
              <a:gd name="connsiteY0-1084" fmla="*/ 1374274 h 3960000"/>
              <a:gd name="connsiteX1-1085" fmla="*/ 3155132 w 3960000"/>
              <a:gd name="connsiteY1-1086" fmla="*/ 1419362 h 3960000"/>
              <a:gd name="connsiteX2-1087" fmla="*/ 3160999 w 3960000"/>
              <a:gd name="connsiteY2-1088" fmla="*/ 1374274 h 3960000"/>
              <a:gd name="connsiteX3-1089" fmla="*/ 2496208 w 3960000"/>
              <a:gd name="connsiteY3-1090" fmla="*/ 770986 h 3960000"/>
              <a:gd name="connsiteX4-1091" fmla="*/ 1921633 w 3960000"/>
              <a:gd name="connsiteY4-1092" fmla="*/ 1292845 h 3960000"/>
              <a:gd name="connsiteX5-1093" fmla="*/ 1942445 w 3960000"/>
              <a:gd name="connsiteY5-1094" fmla="*/ 1570340 h 3960000"/>
              <a:gd name="connsiteX6-1095" fmla="*/ 815277 w 3960000"/>
              <a:gd name="connsiteY6-1096" fmla="*/ 836121 h 3960000"/>
              <a:gd name="connsiteX7-1097" fmla="*/ 965659 w 3960000"/>
              <a:gd name="connsiteY7-1098" fmla="*/ 1735195 h 3960000"/>
              <a:gd name="connsiteX8-1099" fmla="*/ 570453 w 3960000"/>
              <a:gd name="connsiteY8-1100" fmla="*/ 1629310 h 3960000"/>
              <a:gd name="connsiteX9-1101" fmla="*/ 1196057 w 3960000"/>
              <a:gd name="connsiteY9-1102" fmla="*/ 2257108 h 3960000"/>
              <a:gd name="connsiteX10-1103" fmla="*/ 813848 w 3960000"/>
              <a:gd name="connsiteY10-1104" fmla="*/ 2296824 h 3960000"/>
              <a:gd name="connsiteX11-1105" fmla="*/ 1486410 w 3960000"/>
              <a:gd name="connsiteY11-1106" fmla="*/ 2607420 h 3960000"/>
              <a:gd name="connsiteX12-1107" fmla="*/ 489408 w 3960000"/>
              <a:gd name="connsiteY12-1108" fmla="*/ 2829018 h 3960000"/>
              <a:gd name="connsiteX13-1109" fmla="*/ 2062787 w 3960000"/>
              <a:gd name="connsiteY13-1110" fmla="*/ 3146219 h 3960000"/>
              <a:gd name="connsiteX14-1111" fmla="*/ 3074271 w 3960000"/>
              <a:gd name="connsiteY14-1112" fmla="*/ 2105563 h 3960000"/>
              <a:gd name="connsiteX15-1113" fmla="*/ 3207849 w 3960000"/>
              <a:gd name="connsiteY15-1114" fmla="*/ 1493166 h 3960000"/>
              <a:gd name="connsiteX16-1115" fmla="*/ 3449507 w 3960000"/>
              <a:gd name="connsiteY16-1116" fmla="*/ 1170564 h 3960000"/>
              <a:gd name="connsiteX17-1117" fmla="*/ 3140091 w 3960000"/>
              <a:gd name="connsiteY17-1118" fmla="*/ 1227260 h 3960000"/>
              <a:gd name="connsiteX18-1119" fmla="*/ 3324107 w 3960000"/>
              <a:gd name="connsiteY18-1120" fmla="*/ 851504 h 3960000"/>
              <a:gd name="connsiteX19-1121" fmla="*/ 2995677 w 3960000"/>
              <a:gd name="connsiteY19-1122" fmla="*/ 1008938 h 3960000"/>
              <a:gd name="connsiteX20-1123" fmla="*/ 2496208 w 3960000"/>
              <a:gd name="connsiteY20-1124" fmla="*/ 770986 h 3960000"/>
              <a:gd name="connsiteX21-1125" fmla="*/ 308009 w 3960000"/>
              <a:gd name="connsiteY21-1126" fmla="*/ 0 h 3960000"/>
              <a:gd name="connsiteX22-1127" fmla="*/ 3651991 w 3960000"/>
              <a:gd name="connsiteY22-1128" fmla="*/ 0 h 3960000"/>
              <a:gd name="connsiteX23-1129" fmla="*/ 3960000 w 3960000"/>
              <a:gd name="connsiteY23-1130" fmla="*/ 308009 h 3960000"/>
              <a:gd name="connsiteX24-1131" fmla="*/ 3960000 w 3960000"/>
              <a:gd name="connsiteY24-1132" fmla="*/ 3651991 h 3960000"/>
              <a:gd name="connsiteX25-1133" fmla="*/ 3651991 w 3960000"/>
              <a:gd name="connsiteY25-1134" fmla="*/ 3960000 h 3960000"/>
              <a:gd name="connsiteX26-1135" fmla="*/ 308009 w 3960000"/>
              <a:gd name="connsiteY26-1136" fmla="*/ 3960000 h 3960000"/>
              <a:gd name="connsiteX27-1137" fmla="*/ 0 w 3960000"/>
              <a:gd name="connsiteY27-1138" fmla="*/ 3651991 h 3960000"/>
              <a:gd name="connsiteX28-1139" fmla="*/ 0 w 3960000"/>
              <a:gd name="connsiteY28-1140" fmla="*/ 308009 h 3960000"/>
              <a:gd name="connsiteX29-1141" fmla="*/ 308009 w 3960000"/>
              <a:gd name="connsiteY29-1142" fmla="*/ 0 h 3960000"/>
              <a:gd name="connsiteX0-1143" fmla="*/ 3160999 w 3960000"/>
              <a:gd name="connsiteY0-1144" fmla="*/ 1374274 h 3960000"/>
              <a:gd name="connsiteX1-1145" fmla="*/ 3155132 w 3960000"/>
              <a:gd name="connsiteY1-1146" fmla="*/ 1419362 h 3960000"/>
              <a:gd name="connsiteX2-1147" fmla="*/ 3160999 w 3960000"/>
              <a:gd name="connsiteY2-1148" fmla="*/ 1374274 h 3960000"/>
              <a:gd name="connsiteX3-1149" fmla="*/ 2496208 w 3960000"/>
              <a:gd name="connsiteY3-1150" fmla="*/ 770986 h 3960000"/>
              <a:gd name="connsiteX4-1151" fmla="*/ 1921633 w 3960000"/>
              <a:gd name="connsiteY4-1152" fmla="*/ 1292845 h 3960000"/>
              <a:gd name="connsiteX5-1153" fmla="*/ 1942445 w 3960000"/>
              <a:gd name="connsiteY5-1154" fmla="*/ 1570340 h 3960000"/>
              <a:gd name="connsiteX6-1155" fmla="*/ 815277 w 3960000"/>
              <a:gd name="connsiteY6-1156" fmla="*/ 836121 h 3960000"/>
              <a:gd name="connsiteX7-1157" fmla="*/ 965659 w 3960000"/>
              <a:gd name="connsiteY7-1158" fmla="*/ 1735195 h 3960000"/>
              <a:gd name="connsiteX8-1159" fmla="*/ 570453 w 3960000"/>
              <a:gd name="connsiteY8-1160" fmla="*/ 1629310 h 3960000"/>
              <a:gd name="connsiteX9-1161" fmla="*/ 1196057 w 3960000"/>
              <a:gd name="connsiteY9-1162" fmla="*/ 2257108 h 3960000"/>
              <a:gd name="connsiteX10-1163" fmla="*/ 813848 w 3960000"/>
              <a:gd name="connsiteY10-1164" fmla="*/ 2296824 h 3960000"/>
              <a:gd name="connsiteX11-1165" fmla="*/ 1486410 w 3960000"/>
              <a:gd name="connsiteY11-1166" fmla="*/ 2607420 h 3960000"/>
              <a:gd name="connsiteX12-1167" fmla="*/ 489408 w 3960000"/>
              <a:gd name="connsiteY12-1168" fmla="*/ 2829018 h 3960000"/>
              <a:gd name="connsiteX13-1169" fmla="*/ 2062787 w 3960000"/>
              <a:gd name="connsiteY13-1170" fmla="*/ 3146219 h 3960000"/>
              <a:gd name="connsiteX14-1171" fmla="*/ 3074271 w 3960000"/>
              <a:gd name="connsiteY14-1172" fmla="*/ 2105563 h 3960000"/>
              <a:gd name="connsiteX15-1173" fmla="*/ 3207849 w 3960000"/>
              <a:gd name="connsiteY15-1174" fmla="*/ 1493166 h 3960000"/>
              <a:gd name="connsiteX16-1175" fmla="*/ 3449507 w 3960000"/>
              <a:gd name="connsiteY16-1176" fmla="*/ 1170564 h 3960000"/>
              <a:gd name="connsiteX17-1177" fmla="*/ 3140091 w 3960000"/>
              <a:gd name="connsiteY17-1178" fmla="*/ 1227260 h 3960000"/>
              <a:gd name="connsiteX18-1179" fmla="*/ 3324107 w 3960000"/>
              <a:gd name="connsiteY18-1180" fmla="*/ 851504 h 3960000"/>
              <a:gd name="connsiteX19-1181" fmla="*/ 2995677 w 3960000"/>
              <a:gd name="connsiteY19-1182" fmla="*/ 1008938 h 3960000"/>
              <a:gd name="connsiteX20-1183" fmla="*/ 2496208 w 3960000"/>
              <a:gd name="connsiteY20-1184" fmla="*/ 770986 h 3960000"/>
              <a:gd name="connsiteX21-1185" fmla="*/ 308009 w 3960000"/>
              <a:gd name="connsiteY21-1186" fmla="*/ 0 h 3960000"/>
              <a:gd name="connsiteX22-1187" fmla="*/ 3651991 w 3960000"/>
              <a:gd name="connsiteY22-1188" fmla="*/ 0 h 3960000"/>
              <a:gd name="connsiteX23-1189" fmla="*/ 3960000 w 3960000"/>
              <a:gd name="connsiteY23-1190" fmla="*/ 308009 h 3960000"/>
              <a:gd name="connsiteX24-1191" fmla="*/ 3960000 w 3960000"/>
              <a:gd name="connsiteY24-1192" fmla="*/ 3651991 h 3960000"/>
              <a:gd name="connsiteX25-1193" fmla="*/ 3651991 w 3960000"/>
              <a:gd name="connsiteY25-1194" fmla="*/ 3960000 h 3960000"/>
              <a:gd name="connsiteX26-1195" fmla="*/ 308009 w 3960000"/>
              <a:gd name="connsiteY26-1196" fmla="*/ 3960000 h 3960000"/>
              <a:gd name="connsiteX27-1197" fmla="*/ 0 w 3960000"/>
              <a:gd name="connsiteY27-1198" fmla="*/ 3651991 h 3960000"/>
              <a:gd name="connsiteX28-1199" fmla="*/ 0 w 3960000"/>
              <a:gd name="connsiteY28-1200" fmla="*/ 308009 h 3960000"/>
              <a:gd name="connsiteX29-1201" fmla="*/ 308009 w 3960000"/>
              <a:gd name="connsiteY29-1202" fmla="*/ 0 h 3960000"/>
              <a:gd name="connsiteX0-1203" fmla="*/ 3160999 w 3960000"/>
              <a:gd name="connsiteY0-1204" fmla="*/ 1374274 h 3960000"/>
              <a:gd name="connsiteX1-1205" fmla="*/ 3155132 w 3960000"/>
              <a:gd name="connsiteY1-1206" fmla="*/ 1419362 h 3960000"/>
              <a:gd name="connsiteX2-1207" fmla="*/ 3160999 w 3960000"/>
              <a:gd name="connsiteY2-1208" fmla="*/ 1374274 h 3960000"/>
              <a:gd name="connsiteX3-1209" fmla="*/ 2496208 w 3960000"/>
              <a:gd name="connsiteY3-1210" fmla="*/ 770986 h 3960000"/>
              <a:gd name="connsiteX4-1211" fmla="*/ 1921633 w 3960000"/>
              <a:gd name="connsiteY4-1212" fmla="*/ 1292845 h 3960000"/>
              <a:gd name="connsiteX5-1213" fmla="*/ 1942445 w 3960000"/>
              <a:gd name="connsiteY5-1214" fmla="*/ 1570340 h 3960000"/>
              <a:gd name="connsiteX6-1215" fmla="*/ 815277 w 3960000"/>
              <a:gd name="connsiteY6-1216" fmla="*/ 836121 h 3960000"/>
              <a:gd name="connsiteX7-1217" fmla="*/ 965659 w 3960000"/>
              <a:gd name="connsiteY7-1218" fmla="*/ 1735195 h 3960000"/>
              <a:gd name="connsiteX8-1219" fmla="*/ 570453 w 3960000"/>
              <a:gd name="connsiteY8-1220" fmla="*/ 1629310 h 3960000"/>
              <a:gd name="connsiteX9-1221" fmla="*/ 1196057 w 3960000"/>
              <a:gd name="connsiteY9-1222" fmla="*/ 2257108 h 3960000"/>
              <a:gd name="connsiteX10-1223" fmla="*/ 813848 w 3960000"/>
              <a:gd name="connsiteY10-1224" fmla="*/ 2296824 h 3960000"/>
              <a:gd name="connsiteX11-1225" fmla="*/ 1486410 w 3960000"/>
              <a:gd name="connsiteY11-1226" fmla="*/ 2607420 h 3960000"/>
              <a:gd name="connsiteX12-1227" fmla="*/ 489408 w 3960000"/>
              <a:gd name="connsiteY12-1228" fmla="*/ 2829018 h 3960000"/>
              <a:gd name="connsiteX13-1229" fmla="*/ 2062787 w 3960000"/>
              <a:gd name="connsiteY13-1230" fmla="*/ 3146219 h 3960000"/>
              <a:gd name="connsiteX14-1231" fmla="*/ 3074271 w 3960000"/>
              <a:gd name="connsiteY14-1232" fmla="*/ 2105563 h 3960000"/>
              <a:gd name="connsiteX15-1233" fmla="*/ 3207849 w 3960000"/>
              <a:gd name="connsiteY15-1234" fmla="*/ 1493166 h 3960000"/>
              <a:gd name="connsiteX16-1235" fmla="*/ 3449507 w 3960000"/>
              <a:gd name="connsiteY16-1236" fmla="*/ 1170564 h 3960000"/>
              <a:gd name="connsiteX17-1237" fmla="*/ 3140091 w 3960000"/>
              <a:gd name="connsiteY17-1238" fmla="*/ 1227260 h 3960000"/>
              <a:gd name="connsiteX18-1239" fmla="*/ 3324107 w 3960000"/>
              <a:gd name="connsiteY18-1240" fmla="*/ 851504 h 3960000"/>
              <a:gd name="connsiteX19-1241" fmla="*/ 2995677 w 3960000"/>
              <a:gd name="connsiteY19-1242" fmla="*/ 1008938 h 3960000"/>
              <a:gd name="connsiteX20-1243" fmla="*/ 2496208 w 3960000"/>
              <a:gd name="connsiteY20-1244" fmla="*/ 770986 h 3960000"/>
              <a:gd name="connsiteX21-1245" fmla="*/ 308009 w 3960000"/>
              <a:gd name="connsiteY21-1246" fmla="*/ 0 h 3960000"/>
              <a:gd name="connsiteX22-1247" fmla="*/ 3651991 w 3960000"/>
              <a:gd name="connsiteY22-1248" fmla="*/ 0 h 3960000"/>
              <a:gd name="connsiteX23-1249" fmla="*/ 3960000 w 3960000"/>
              <a:gd name="connsiteY23-1250" fmla="*/ 308009 h 3960000"/>
              <a:gd name="connsiteX24-1251" fmla="*/ 3960000 w 3960000"/>
              <a:gd name="connsiteY24-1252" fmla="*/ 3651991 h 3960000"/>
              <a:gd name="connsiteX25-1253" fmla="*/ 3651991 w 3960000"/>
              <a:gd name="connsiteY25-1254" fmla="*/ 3960000 h 3960000"/>
              <a:gd name="connsiteX26-1255" fmla="*/ 308009 w 3960000"/>
              <a:gd name="connsiteY26-1256" fmla="*/ 3960000 h 3960000"/>
              <a:gd name="connsiteX27-1257" fmla="*/ 0 w 3960000"/>
              <a:gd name="connsiteY27-1258" fmla="*/ 3651991 h 3960000"/>
              <a:gd name="connsiteX28-1259" fmla="*/ 0 w 3960000"/>
              <a:gd name="connsiteY28-1260" fmla="*/ 308009 h 3960000"/>
              <a:gd name="connsiteX29-1261" fmla="*/ 308009 w 3960000"/>
              <a:gd name="connsiteY29-1262" fmla="*/ 0 h 3960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  <a:cxn ang="0">
                <a:pos x="connsiteX22-45" y="connsiteY22-46"/>
              </a:cxn>
              <a:cxn ang="0">
                <a:pos x="connsiteX23-47" y="connsiteY23-48"/>
              </a:cxn>
              <a:cxn ang="0">
                <a:pos x="connsiteX24-49" y="connsiteY24-50"/>
              </a:cxn>
              <a:cxn ang="0">
                <a:pos x="connsiteX25-51" y="connsiteY25-52"/>
              </a:cxn>
              <a:cxn ang="0">
                <a:pos x="connsiteX26-53" y="connsiteY26-54"/>
              </a:cxn>
              <a:cxn ang="0">
                <a:pos x="connsiteX27-55" y="connsiteY27-56"/>
              </a:cxn>
              <a:cxn ang="0">
                <a:pos x="connsiteX28-57" y="connsiteY28-58"/>
              </a:cxn>
              <a:cxn ang="0">
                <a:pos x="connsiteX29-59" y="connsiteY29-60"/>
              </a:cxn>
            </a:cxnLst>
            <a:rect l="l" t="t" r="r" b="b"/>
            <a:pathLst>
              <a:path w="3960000" h="3960000">
                <a:moveTo>
                  <a:pt x="3160999" y="1374274"/>
                </a:moveTo>
                <a:lnTo>
                  <a:pt x="3155132" y="1419362"/>
                </a:lnTo>
                <a:lnTo>
                  <a:pt x="3160999" y="1374274"/>
                </a:lnTo>
                <a:close/>
                <a:moveTo>
                  <a:pt x="2496208" y="770986"/>
                </a:moveTo>
                <a:cubicBezTo>
                  <a:pt x="2113414" y="770986"/>
                  <a:pt x="1929581" y="1106902"/>
                  <a:pt x="1921633" y="1292845"/>
                </a:cubicBezTo>
                <a:cubicBezTo>
                  <a:pt x="1914712" y="1454769"/>
                  <a:pt x="1928136" y="1522392"/>
                  <a:pt x="1942445" y="1570340"/>
                </a:cubicBezTo>
                <a:cubicBezTo>
                  <a:pt x="1547199" y="1510736"/>
                  <a:pt x="1237189" y="1330681"/>
                  <a:pt x="815277" y="836121"/>
                </a:cubicBezTo>
                <a:cubicBezTo>
                  <a:pt x="618819" y="1229038"/>
                  <a:pt x="733086" y="1558961"/>
                  <a:pt x="965659" y="1735195"/>
                </a:cubicBezTo>
                <a:cubicBezTo>
                  <a:pt x="864541" y="1716416"/>
                  <a:pt x="662904" y="1695759"/>
                  <a:pt x="570453" y="1629310"/>
                </a:cubicBezTo>
                <a:cubicBezTo>
                  <a:pt x="597898" y="2016450"/>
                  <a:pt x="990931" y="2177657"/>
                  <a:pt x="1196057" y="2257108"/>
                </a:cubicBezTo>
                <a:cubicBezTo>
                  <a:pt x="1113718" y="2275887"/>
                  <a:pt x="943857" y="2321380"/>
                  <a:pt x="813848" y="2296824"/>
                </a:cubicBezTo>
                <a:cubicBezTo>
                  <a:pt x="926523" y="2634848"/>
                  <a:pt x="1326064" y="2611755"/>
                  <a:pt x="1486410" y="2607420"/>
                </a:cubicBezTo>
                <a:cubicBezTo>
                  <a:pt x="1297174" y="2749708"/>
                  <a:pt x="1000058" y="2795794"/>
                  <a:pt x="489408" y="2829018"/>
                </a:cubicBezTo>
                <a:cubicBezTo>
                  <a:pt x="914827" y="3139596"/>
                  <a:pt x="1734874" y="3242281"/>
                  <a:pt x="2062787" y="3146219"/>
                </a:cubicBezTo>
                <a:cubicBezTo>
                  <a:pt x="2763394" y="2903535"/>
                  <a:pt x="2915370" y="2621267"/>
                  <a:pt x="3074271" y="2105563"/>
                </a:cubicBezTo>
                <a:cubicBezTo>
                  <a:pt x="3173740" y="1733406"/>
                  <a:pt x="3145310" y="1648999"/>
                  <a:pt x="3207849" y="1493166"/>
                </a:cubicBezTo>
                <a:cubicBezTo>
                  <a:pt x="3270388" y="1337333"/>
                  <a:pt x="3414210" y="1276468"/>
                  <a:pt x="3449507" y="1170564"/>
                </a:cubicBezTo>
                <a:cubicBezTo>
                  <a:pt x="3349883" y="1192977"/>
                  <a:pt x="3252716" y="1239516"/>
                  <a:pt x="3140091" y="1227260"/>
                </a:cubicBezTo>
                <a:cubicBezTo>
                  <a:pt x="3219995" y="1183499"/>
                  <a:pt x="3274317" y="996523"/>
                  <a:pt x="3324107" y="851504"/>
                </a:cubicBezTo>
                <a:cubicBezTo>
                  <a:pt x="3215037" y="921165"/>
                  <a:pt x="3152155" y="998691"/>
                  <a:pt x="2995677" y="1008938"/>
                </a:cubicBezTo>
                <a:cubicBezTo>
                  <a:pt x="2884471" y="881691"/>
                  <a:pt x="2678487" y="770986"/>
                  <a:pt x="2496208" y="770986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0" name="Rounded Rectangle 3"/>
          <p:cNvSpPr>
            <a:spLocks noChangeAspect="1"/>
          </p:cNvSpPr>
          <p:nvPr/>
        </p:nvSpPr>
        <p:spPr>
          <a:xfrm>
            <a:off x="6121262" y="5634756"/>
            <a:ext cx="519265" cy="519265"/>
          </a:xfrm>
          <a:custGeom>
            <a:avLst/>
            <a:gdLst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59137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-1" fmla="*/ 2841893 w 3960000"/>
              <a:gd name="connsiteY0-2" fmla="*/ 181064 h 3960000"/>
              <a:gd name="connsiteX1-3" fmla="*/ 2105790 w 3960000"/>
              <a:gd name="connsiteY1-4" fmla="*/ 859562 h 3960000"/>
              <a:gd name="connsiteX2-5" fmla="*/ 2106860 w 3960000"/>
              <a:gd name="connsiteY2-6" fmla="*/ 863292 h 3960000"/>
              <a:gd name="connsiteX3-7" fmla="*/ 2106860 w 3960000"/>
              <a:gd name="connsiteY3-8" fmla="*/ 1248172 h 3960000"/>
              <a:gd name="connsiteX4-9" fmla="*/ 1691968 w 3960000"/>
              <a:gd name="connsiteY4-10" fmla="*/ 1248172 h 3960000"/>
              <a:gd name="connsiteX5-11" fmla="*/ 1691968 w 3960000"/>
              <a:gd name="connsiteY5-12" fmla="*/ 1824236 h 3960000"/>
              <a:gd name="connsiteX6-13" fmla="*/ 2106860 w 3960000"/>
              <a:gd name="connsiteY6-14" fmla="*/ 1824236 h 3960000"/>
              <a:gd name="connsiteX7-15" fmla="*/ 2106860 w 3960000"/>
              <a:gd name="connsiteY7-16" fmla="*/ 3779396 h 3960000"/>
              <a:gd name="connsiteX8-17" fmla="*/ 2754932 w 3960000"/>
              <a:gd name="connsiteY8-18" fmla="*/ 3779396 h 3960000"/>
              <a:gd name="connsiteX9-19" fmla="*/ 2754932 w 3960000"/>
              <a:gd name="connsiteY9-20" fmla="*/ 1824236 h 3960000"/>
              <a:gd name="connsiteX10-21" fmla="*/ 3305869 w 3960000"/>
              <a:gd name="connsiteY10-22" fmla="*/ 1813665 h 3960000"/>
              <a:gd name="connsiteX11-23" fmla="*/ 3348152 w 3960000"/>
              <a:gd name="connsiteY11-24" fmla="*/ 1248172 h 3960000"/>
              <a:gd name="connsiteX12-25" fmla="*/ 2754932 w 3960000"/>
              <a:gd name="connsiteY12-26" fmla="*/ 1248172 h 3960000"/>
              <a:gd name="connsiteX13-27" fmla="*/ 2754932 w 3960000"/>
              <a:gd name="connsiteY13-28" fmla="*/ 907124 h 3960000"/>
              <a:gd name="connsiteX14-29" fmla="*/ 3369037 w 3960000"/>
              <a:gd name="connsiteY14-30" fmla="*/ 704441 h 3960000"/>
              <a:gd name="connsiteX15-31" fmla="*/ 3432095 w 3960000"/>
              <a:gd name="connsiteY15-32" fmla="*/ 238945 h 3960000"/>
              <a:gd name="connsiteX16-33" fmla="*/ 2841893 w 3960000"/>
              <a:gd name="connsiteY16-34" fmla="*/ 181064 h 3960000"/>
              <a:gd name="connsiteX17-35" fmla="*/ 308009 w 3960000"/>
              <a:gd name="connsiteY17-36" fmla="*/ 0 h 3960000"/>
              <a:gd name="connsiteX18-37" fmla="*/ 3651991 w 3960000"/>
              <a:gd name="connsiteY18-38" fmla="*/ 0 h 3960000"/>
              <a:gd name="connsiteX19-39" fmla="*/ 3960000 w 3960000"/>
              <a:gd name="connsiteY19-40" fmla="*/ 308009 h 3960000"/>
              <a:gd name="connsiteX20-41" fmla="*/ 3960000 w 3960000"/>
              <a:gd name="connsiteY20-42" fmla="*/ 3651991 h 3960000"/>
              <a:gd name="connsiteX21-43" fmla="*/ 3651991 w 3960000"/>
              <a:gd name="connsiteY21-44" fmla="*/ 3960000 h 3960000"/>
              <a:gd name="connsiteX22-45" fmla="*/ 308009 w 3960000"/>
              <a:gd name="connsiteY22-46" fmla="*/ 3960000 h 3960000"/>
              <a:gd name="connsiteX23-47" fmla="*/ 0 w 3960000"/>
              <a:gd name="connsiteY23-48" fmla="*/ 3651991 h 3960000"/>
              <a:gd name="connsiteX24-49" fmla="*/ 0 w 3960000"/>
              <a:gd name="connsiteY24-50" fmla="*/ 308009 h 3960000"/>
              <a:gd name="connsiteX25-51" fmla="*/ 308009 w 3960000"/>
              <a:gd name="connsiteY25-52" fmla="*/ 0 h 3960000"/>
              <a:gd name="connsiteX0-53" fmla="*/ 2841893 w 3960000"/>
              <a:gd name="connsiteY0-54" fmla="*/ 181064 h 3960000"/>
              <a:gd name="connsiteX1-55" fmla="*/ 2105790 w 3960000"/>
              <a:gd name="connsiteY1-56" fmla="*/ 859562 h 3960000"/>
              <a:gd name="connsiteX2-57" fmla="*/ 2106860 w 3960000"/>
              <a:gd name="connsiteY2-58" fmla="*/ 863292 h 3960000"/>
              <a:gd name="connsiteX3-59" fmla="*/ 2106860 w 3960000"/>
              <a:gd name="connsiteY3-60" fmla="*/ 1248172 h 3960000"/>
              <a:gd name="connsiteX4-61" fmla="*/ 1691968 w 3960000"/>
              <a:gd name="connsiteY4-62" fmla="*/ 1248172 h 3960000"/>
              <a:gd name="connsiteX5-63" fmla="*/ 1691968 w 3960000"/>
              <a:gd name="connsiteY5-64" fmla="*/ 1824236 h 3960000"/>
              <a:gd name="connsiteX6-65" fmla="*/ 2106860 w 3960000"/>
              <a:gd name="connsiteY6-66" fmla="*/ 1824236 h 3960000"/>
              <a:gd name="connsiteX7-67" fmla="*/ 2106860 w 3960000"/>
              <a:gd name="connsiteY7-68" fmla="*/ 3779396 h 3960000"/>
              <a:gd name="connsiteX8-69" fmla="*/ 2754932 w 3960000"/>
              <a:gd name="connsiteY8-70" fmla="*/ 3779396 h 3960000"/>
              <a:gd name="connsiteX9-71" fmla="*/ 2754932 w 3960000"/>
              <a:gd name="connsiteY9-72" fmla="*/ 1824236 h 3960000"/>
              <a:gd name="connsiteX10-73" fmla="*/ 3305869 w 3960000"/>
              <a:gd name="connsiteY10-74" fmla="*/ 1813665 h 3960000"/>
              <a:gd name="connsiteX11-75" fmla="*/ 3348152 w 3960000"/>
              <a:gd name="connsiteY11-76" fmla="*/ 1248172 h 3960000"/>
              <a:gd name="connsiteX12-77" fmla="*/ 2754932 w 3960000"/>
              <a:gd name="connsiteY12-78" fmla="*/ 1248172 h 3960000"/>
              <a:gd name="connsiteX13-79" fmla="*/ 2754932 w 3960000"/>
              <a:gd name="connsiteY13-80" fmla="*/ 907124 h 3960000"/>
              <a:gd name="connsiteX14-81" fmla="*/ 3369037 w 3960000"/>
              <a:gd name="connsiteY14-82" fmla="*/ 704441 h 3960000"/>
              <a:gd name="connsiteX15-83" fmla="*/ 3432095 w 3960000"/>
              <a:gd name="connsiteY15-84" fmla="*/ 238945 h 3960000"/>
              <a:gd name="connsiteX16-85" fmla="*/ 2841893 w 3960000"/>
              <a:gd name="connsiteY16-86" fmla="*/ 181064 h 3960000"/>
              <a:gd name="connsiteX17-87" fmla="*/ 308009 w 3960000"/>
              <a:gd name="connsiteY17-88" fmla="*/ 0 h 3960000"/>
              <a:gd name="connsiteX18-89" fmla="*/ 3651991 w 3960000"/>
              <a:gd name="connsiteY18-90" fmla="*/ 0 h 3960000"/>
              <a:gd name="connsiteX19-91" fmla="*/ 3960000 w 3960000"/>
              <a:gd name="connsiteY19-92" fmla="*/ 308009 h 3960000"/>
              <a:gd name="connsiteX20-93" fmla="*/ 3960000 w 3960000"/>
              <a:gd name="connsiteY20-94" fmla="*/ 3651991 h 3960000"/>
              <a:gd name="connsiteX21-95" fmla="*/ 3651991 w 3960000"/>
              <a:gd name="connsiteY21-96" fmla="*/ 3960000 h 3960000"/>
              <a:gd name="connsiteX22-97" fmla="*/ 308009 w 3960000"/>
              <a:gd name="connsiteY22-98" fmla="*/ 3960000 h 3960000"/>
              <a:gd name="connsiteX23-99" fmla="*/ 0 w 3960000"/>
              <a:gd name="connsiteY23-100" fmla="*/ 3651991 h 3960000"/>
              <a:gd name="connsiteX24-101" fmla="*/ 0 w 3960000"/>
              <a:gd name="connsiteY24-102" fmla="*/ 308009 h 3960000"/>
              <a:gd name="connsiteX25-103" fmla="*/ 308009 w 3960000"/>
              <a:gd name="connsiteY25-104" fmla="*/ 0 h 3960000"/>
              <a:gd name="connsiteX0-105" fmla="*/ 2841893 w 3960000"/>
              <a:gd name="connsiteY0-106" fmla="*/ 181064 h 3960000"/>
              <a:gd name="connsiteX1-107" fmla="*/ 2105790 w 3960000"/>
              <a:gd name="connsiteY1-108" fmla="*/ 859562 h 3960000"/>
              <a:gd name="connsiteX2-109" fmla="*/ 2106860 w 3960000"/>
              <a:gd name="connsiteY2-110" fmla="*/ 863292 h 3960000"/>
              <a:gd name="connsiteX3-111" fmla="*/ 2106860 w 3960000"/>
              <a:gd name="connsiteY3-112" fmla="*/ 1248172 h 3960000"/>
              <a:gd name="connsiteX4-113" fmla="*/ 1691968 w 3960000"/>
              <a:gd name="connsiteY4-114" fmla="*/ 1248172 h 3960000"/>
              <a:gd name="connsiteX5-115" fmla="*/ 1691968 w 3960000"/>
              <a:gd name="connsiteY5-116" fmla="*/ 1824236 h 3960000"/>
              <a:gd name="connsiteX6-117" fmla="*/ 2106860 w 3960000"/>
              <a:gd name="connsiteY6-118" fmla="*/ 1824236 h 3960000"/>
              <a:gd name="connsiteX7-119" fmla="*/ 2106860 w 3960000"/>
              <a:gd name="connsiteY7-120" fmla="*/ 3779396 h 3960000"/>
              <a:gd name="connsiteX8-121" fmla="*/ 2754932 w 3960000"/>
              <a:gd name="connsiteY8-122" fmla="*/ 3779396 h 3960000"/>
              <a:gd name="connsiteX9-123" fmla="*/ 2754932 w 3960000"/>
              <a:gd name="connsiteY9-124" fmla="*/ 1824236 h 3960000"/>
              <a:gd name="connsiteX10-125" fmla="*/ 3305869 w 3960000"/>
              <a:gd name="connsiteY10-126" fmla="*/ 1813665 h 3960000"/>
              <a:gd name="connsiteX11-127" fmla="*/ 3348152 w 3960000"/>
              <a:gd name="connsiteY11-128" fmla="*/ 1248172 h 3960000"/>
              <a:gd name="connsiteX12-129" fmla="*/ 2754932 w 3960000"/>
              <a:gd name="connsiteY12-130" fmla="*/ 1248172 h 3960000"/>
              <a:gd name="connsiteX13-131" fmla="*/ 2754932 w 3960000"/>
              <a:gd name="connsiteY13-132" fmla="*/ 907124 h 3960000"/>
              <a:gd name="connsiteX14-133" fmla="*/ 3369037 w 3960000"/>
              <a:gd name="connsiteY14-134" fmla="*/ 704441 h 3960000"/>
              <a:gd name="connsiteX15-135" fmla="*/ 3410216 w 3960000"/>
              <a:gd name="connsiteY15-136" fmla="*/ 195189 h 3960000"/>
              <a:gd name="connsiteX16-137" fmla="*/ 2841893 w 3960000"/>
              <a:gd name="connsiteY16-138" fmla="*/ 181064 h 3960000"/>
              <a:gd name="connsiteX17-139" fmla="*/ 308009 w 3960000"/>
              <a:gd name="connsiteY17-140" fmla="*/ 0 h 3960000"/>
              <a:gd name="connsiteX18-141" fmla="*/ 3651991 w 3960000"/>
              <a:gd name="connsiteY18-142" fmla="*/ 0 h 3960000"/>
              <a:gd name="connsiteX19-143" fmla="*/ 3960000 w 3960000"/>
              <a:gd name="connsiteY19-144" fmla="*/ 308009 h 3960000"/>
              <a:gd name="connsiteX20-145" fmla="*/ 3960000 w 3960000"/>
              <a:gd name="connsiteY20-146" fmla="*/ 3651991 h 3960000"/>
              <a:gd name="connsiteX21-147" fmla="*/ 3651991 w 3960000"/>
              <a:gd name="connsiteY21-148" fmla="*/ 3960000 h 3960000"/>
              <a:gd name="connsiteX22-149" fmla="*/ 308009 w 3960000"/>
              <a:gd name="connsiteY22-150" fmla="*/ 3960000 h 3960000"/>
              <a:gd name="connsiteX23-151" fmla="*/ 0 w 3960000"/>
              <a:gd name="connsiteY23-152" fmla="*/ 3651991 h 3960000"/>
              <a:gd name="connsiteX24-153" fmla="*/ 0 w 3960000"/>
              <a:gd name="connsiteY24-154" fmla="*/ 308009 h 3960000"/>
              <a:gd name="connsiteX25-155" fmla="*/ 308009 w 3960000"/>
              <a:gd name="connsiteY25-156" fmla="*/ 0 h 3960000"/>
              <a:gd name="connsiteX0-157" fmla="*/ 2841893 w 3960000"/>
              <a:gd name="connsiteY0-158" fmla="*/ 181064 h 3960000"/>
              <a:gd name="connsiteX1-159" fmla="*/ 2105790 w 3960000"/>
              <a:gd name="connsiteY1-160" fmla="*/ 859562 h 3960000"/>
              <a:gd name="connsiteX2-161" fmla="*/ 2106860 w 3960000"/>
              <a:gd name="connsiteY2-162" fmla="*/ 863292 h 3960000"/>
              <a:gd name="connsiteX3-163" fmla="*/ 2106860 w 3960000"/>
              <a:gd name="connsiteY3-164" fmla="*/ 1248172 h 3960000"/>
              <a:gd name="connsiteX4-165" fmla="*/ 1691968 w 3960000"/>
              <a:gd name="connsiteY4-166" fmla="*/ 1248172 h 3960000"/>
              <a:gd name="connsiteX5-167" fmla="*/ 1691968 w 3960000"/>
              <a:gd name="connsiteY5-168" fmla="*/ 1824236 h 3960000"/>
              <a:gd name="connsiteX6-169" fmla="*/ 2106860 w 3960000"/>
              <a:gd name="connsiteY6-170" fmla="*/ 1824236 h 3960000"/>
              <a:gd name="connsiteX7-171" fmla="*/ 2106860 w 3960000"/>
              <a:gd name="connsiteY7-172" fmla="*/ 3779396 h 3960000"/>
              <a:gd name="connsiteX8-173" fmla="*/ 2754932 w 3960000"/>
              <a:gd name="connsiteY8-174" fmla="*/ 3779396 h 3960000"/>
              <a:gd name="connsiteX9-175" fmla="*/ 2754932 w 3960000"/>
              <a:gd name="connsiteY9-176" fmla="*/ 1824236 h 3960000"/>
              <a:gd name="connsiteX10-177" fmla="*/ 3305869 w 3960000"/>
              <a:gd name="connsiteY10-178" fmla="*/ 1813665 h 3960000"/>
              <a:gd name="connsiteX11-179" fmla="*/ 3348152 w 3960000"/>
              <a:gd name="connsiteY11-180" fmla="*/ 1248172 h 3960000"/>
              <a:gd name="connsiteX12-181" fmla="*/ 2754932 w 3960000"/>
              <a:gd name="connsiteY12-182" fmla="*/ 1248172 h 3960000"/>
              <a:gd name="connsiteX13-183" fmla="*/ 2754932 w 3960000"/>
              <a:gd name="connsiteY13-184" fmla="*/ 907124 h 3960000"/>
              <a:gd name="connsiteX14-185" fmla="*/ 3369037 w 3960000"/>
              <a:gd name="connsiteY14-186" fmla="*/ 704441 h 3960000"/>
              <a:gd name="connsiteX15-187" fmla="*/ 3410216 w 3960000"/>
              <a:gd name="connsiteY15-188" fmla="*/ 195189 h 3960000"/>
              <a:gd name="connsiteX16-189" fmla="*/ 2841893 w 3960000"/>
              <a:gd name="connsiteY16-190" fmla="*/ 181064 h 3960000"/>
              <a:gd name="connsiteX17-191" fmla="*/ 308009 w 3960000"/>
              <a:gd name="connsiteY17-192" fmla="*/ 0 h 3960000"/>
              <a:gd name="connsiteX18-193" fmla="*/ 3651991 w 3960000"/>
              <a:gd name="connsiteY18-194" fmla="*/ 0 h 3960000"/>
              <a:gd name="connsiteX19-195" fmla="*/ 3960000 w 3960000"/>
              <a:gd name="connsiteY19-196" fmla="*/ 308009 h 3960000"/>
              <a:gd name="connsiteX20-197" fmla="*/ 3960000 w 3960000"/>
              <a:gd name="connsiteY20-198" fmla="*/ 3651991 h 3960000"/>
              <a:gd name="connsiteX21-199" fmla="*/ 3651991 w 3960000"/>
              <a:gd name="connsiteY21-200" fmla="*/ 3960000 h 3960000"/>
              <a:gd name="connsiteX22-201" fmla="*/ 308009 w 3960000"/>
              <a:gd name="connsiteY22-202" fmla="*/ 3960000 h 3960000"/>
              <a:gd name="connsiteX23-203" fmla="*/ 0 w 3960000"/>
              <a:gd name="connsiteY23-204" fmla="*/ 3651991 h 3960000"/>
              <a:gd name="connsiteX24-205" fmla="*/ 0 w 3960000"/>
              <a:gd name="connsiteY24-206" fmla="*/ 308009 h 3960000"/>
              <a:gd name="connsiteX25-207" fmla="*/ 308009 w 3960000"/>
              <a:gd name="connsiteY25-208" fmla="*/ 0 h 3960000"/>
              <a:gd name="connsiteX0-209" fmla="*/ 2841893 w 3960000"/>
              <a:gd name="connsiteY0-210" fmla="*/ 181064 h 3960000"/>
              <a:gd name="connsiteX1-211" fmla="*/ 2105790 w 3960000"/>
              <a:gd name="connsiteY1-212" fmla="*/ 859562 h 3960000"/>
              <a:gd name="connsiteX2-213" fmla="*/ 2106860 w 3960000"/>
              <a:gd name="connsiteY2-214" fmla="*/ 863292 h 3960000"/>
              <a:gd name="connsiteX3-215" fmla="*/ 2106860 w 3960000"/>
              <a:gd name="connsiteY3-216" fmla="*/ 1248172 h 3960000"/>
              <a:gd name="connsiteX4-217" fmla="*/ 1691968 w 3960000"/>
              <a:gd name="connsiteY4-218" fmla="*/ 1248172 h 3960000"/>
              <a:gd name="connsiteX5-219" fmla="*/ 1691968 w 3960000"/>
              <a:gd name="connsiteY5-220" fmla="*/ 1824236 h 3960000"/>
              <a:gd name="connsiteX6-221" fmla="*/ 2106860 w 3960000"/>
              <a:gd name="connsiteY6-222" fmla="*/ 1824236 h 3960000"/>
              <a:gd name="connsiteX7-223" fmla="*/ 2106860 w 3960000"/>
              <a:gd name="connsiteY7-224" fmla="*/ 3779396 h 3960000"/>
              <a:gd name="connsiteX8-225" fmla="*/ 2754932 w 3960000"/>
              <a:gd name="connsiteY8-226" fmla="*/ 3779396 h 3960000"/>
              <a:gd name="connsiteX9-227" fmla="*/ 2754932 w 3960000"/>
              <a:gd name="connsiteY9-228" fmla="*/ 1824236 h 3960000"/>
              <a:gd name="connsiteX10-229" fmla="*/ 3305869 w 3960000"/>
              <a:gd name="connsiteY10-230" fmla="*/ 1813665 h 3960000"/>
              <a:gd name="connsiteX11-231" fmla="*/ 3348152 w 3960000"/>
              <a:gd name="connsiteY11-232" fmla="*/ 1248172 h 3960000"/>
              <a:gd name="connsiteX12-233" fmla="*/ 2754932 w 3960000"/>
              <a:gd name="connsiteY12-234" fmla="*/ 1248172 h 3960000"/>
              <a:gd name="connsiteX13-235" fmla="*/ 2754932 w 3960000"/>
              <a:gd name="connsiteY13-236" fmla="*/ 907124 h 3960000"/>
              <a:gd name="connsiteX14-237" fmla="*/ 3369037 w 3960000"/>
              <a:gd name="connsiteY14-238" fmla="*/ 704441 h 3960000"/>
              <a:gd name="connsiteX15-239" fmla="*/ 3410216 w 3960000"/>
              <a:gd name="connsiteY15-240" fmla="*/ 195189 h 3960000"/>
              <a:gd name="connsiteX16-241" fmla="*/ 2841893 w 3960000"/>
              <a:gd name="connsiteY16-242" fmla="*/ 181064 h 3960000"/>
              <a:gd name="connsiteX17-243" fmla="*/ 308009 w 3960000"/>
              <a:gd name="connsiteY17-244" fmla="*/ 0 h 3960000"/>
              <a:gd name="connsiteX18-245" fmla="*/ 3651991 w 3960000"/>
              <a:gd name="connsiteY18-246" fmla="*/ 0 h 3960000"/>
              <a:gd name="connsiteX19-247" fmla="*/ 3960000 w 3960000"/>
              <a:gd name="connsiteY19-248" fmla="*/ 308009 h 3960000"/>
              <a:gd name="connsiteX20-249" fmla="*/ 3960000 w 3960000"/>
              <a:gd name="connsiteY20-250" fmla="*/ 3651991 h 3960000"/>
              <a:gd name="connsiteX21-251" fmla="*/ 3651991 w 3960000"/>
              <a:gd name="connsiteY21-252" fmla="*/ 3960000 h 3960000"/>
              <a:gd name="connsiteX22-253" fmla="*/ 308009 w 3960000"/>
              <a:gd name="connsiteY22-254" fmla="*/ 3960000 h 3960000"/>
              <a:gd name="connsiteX23-255" fmla="*/ 0 w 3960000"/>
              <a:gd name="connsiteY23-256" fmla="*/ 3651991 h 3960000"/>
              <a:gd name="connsiteX24-257" fmla="*/ 0 w 3960000"/>
              <a:gd name="connsiteY24-258" fmla="*/ 308009 h 3960000"/>
              <a:gd name="connsiteX25-259" fmla="*/ 308009 w 3960000"/>
              <a:gd name="connsiteY25-260" fmla="*/ 0 h 3960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  <a:cxn ang="0">
                <a:pos x="connsiteX22-45" y="connsiteY22-46"/>
              </a:cxn>
              <a:cxn ang="0">
                <a:pos x="connsiteX23-47" y="connsiteY23-48"/>
              </a:cxn>
              <a:cxn ang="0">
                <a:pos x="connsiteX24-49" y="connsiteY24-50"/>
              </a:cxn>
              <a:cxn ang="0">
                <a:pos x="connsiteX25-51" y="connsiteY25-52"/>
              </a:cxn>
            </a:cxnLst>
            <a:rect l="l" t="t" r="r" b="b"/>
            <a:pathLst>
              <a:path w="3960000" h="3960000">
                <a:moveTo>
                  <a:pt x="2841893" y="181064"/>
                </a:moveTo>
                <a:cubicBezTo>
                  <a:pt x="2485731" y="190239"/>
                  <a:pt x="2106781" y="339266"/>
                  <a:pt x="2105790" y="859562"/>
                </a:cubicBezTo>
                <a:lnTo>
                  <a:pt x="2106860" y="863292"/>
                </a:lnTo>
                <a:lnTo>
                  <a:pt x="2106860" y="1248172"/>
                </a:lnTo>
                <a:lnTo>
                  <a:pt x="1691968" y="1248172"/>
                </a:lnTo>
                <a:lnTo>
                  <a:pt x="1691968" y="1824236"/>
                </a:lnTo>
                <a:lnTo>
                  <a:pt x="2106860" y="1824236"/>
                </a:lnTo>
                <a:lnTo>
                  <a:pt x="2106860" y="3779396"/>
                </a:lnTo>
                <a:lnTo>
                  <a:pt x="2754932" y="3779396"/>
                </a:lnTo>
                <a:lnTo>
                  <a:pt x="2754932" y="1824236"/>
                </a:lnTo>
                <a:lnTo>
                  <a:pt x="3305869" y="1813665"/>
                </a:lnTo>
                <a:lnTo>
                  <a:pt x="3348152" y="1248172"/>
                </a:lnTo>
                <a:lnTo>
                  <a:pt x="2754932" y="1248172"/>
                </a:lnTo>
                <a:lnTo>
                  <a:pt x="2754932" y="907124"/>
                </a:lnTo>
                <a:cubicBezTo>
                  <a:pt x="2746287" y="682909"/>
                  <a:pt x="3126764" y="685506"/>
                  <a:pt x="3369037" y="704441"/>
                </a:cubicBezTo>
                <a:cubicBezTo>
                  <a:pt x="3391941" y="556446"/>
                  <a:pt x="3409927" y="381656"/>
                  <a:pt x="3410216" y="195189"/>
                </a:cubicBezTo>
                <a:cubicBezTo>
                  <a:pt x="3239930" y="163882"/>
                  <a:pt x="3118909" y="173928"/>
                  <a:pt x="2841893" y="181064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1" name="Rounded Rectangle 10"/>
          <p:cNvSpPr>
            <a:spLocks noChangeAspect="1"/>
          </p:cNvSpPr>
          <p:nvPr/>
        </p:nvSpPr>
        <p:spPr>
          <a:xfrm>
            <a:off x="7836637" y="5624208"/>
            <a:ext cx="521115" cy="529812"/>
          </a:xfrm>
          <a:custGeom>
            <a:avLst/>
            <a:gdLst/>
            <a:ahLst/>
            <a:cxnLst/>
            <a:rect l="l" t="t" r="r" b="b"/>
            <a:pathLst>
              <a:path w="3186824" h="3240000">
                <a:moveTo>
                  <a:pt x="2141174" y="1384899"/>
                </a:moveTo>
                <a:lnTo>
                  <a:pt x="2141174" y="1528887"/>
                </a:lnTo>
                <a:lnTo>
                  <a:pt x="1997174" y="1528887"/>
                </a:lnTo>
                <a:lnTo>
                  <a:pt x="1997174" y="1744911"/>
                </a:lnTo>
                <a:lnTo>
                  <a:pt x="2141174" y="1744911"/>
                </a:lnTo>
                <a:lnTo>
                  <a:pt x="2141174" y="1888899"/>
                </a:lnTo>
                <a:lnTo>
                  <a:pt x="2357174" y="1888899"/>
                </a:lnTo>
                <a:lnTo>
                  <a:pt x="2357174" y="1744911"/>
                </a:lnTo>
                <a:lnTo>
                  <a:pt x="2501174" y="1744911"/>
                </a:lnTo>
                <a:lnTo>
                  <a:pt x="2501174" y="1528887"/>
                </a:lnTo>
                <a:lnTo>
                  <a:pt x="2357174" y="1528887"/>
                </a:lnTo>
                <a:lnTo>
                  <a:pt x="2357174" y="1384899"/>
                </a:lnTo>
                <a:close/>
                <a:moveTo>
                  <a:pt x="1286582" y="1008157"/>
                </a:moveTo>
                <a:cubicBezTo>
                  <a:pt x="1148208" y="1006486"/>
                  <a:pt x="1009270" y="1051569"/>
                  <a:pt x="894997" y="1143711"/>
                </a:cubicBezTo>
                <a:cubicBezTo>
                  <a:pt x="666451" y="1327995"/>
                  <a:pt x="600947" y="1648602"/>
                  <a:pt x="738892" y="1907765"/>
                </a:cubicBezTo>
                <a:cubicBezTo>
                  <a:pt x="876837" y="2166928"/>
                  <a:pt x="1179371" y="2291639"/>
                  <a:pt x="1459875" y="2204971"/>
                </a:cubicBezTo>
                <a:cubicBezTo>
                  <a:pt x="1676459" y="2138053"/>
                  <a:pt x="1832801" y="1959669"/>
                  <a:pt x="1876637" y="1747242"/>
                </a:cubicBezTo>
                <a:lnTo>
                  <a:pt x="1879565" y="1747242"/>
                </a:lnTo>
                <a:lnTo>
                  <a:pt x="1879565" y="1728291"/>
                </a:lnTo>
                <a:cubicBezTo>
                  <a:pt x="1891883" y="1671800"/>
                  <a:pt x="1894168" y="1612713"/>
                  <a:pt x="1887545" y="1552862"/>
                </a:cubicBezTo>
                <a:lnTo>
                  <a:pt x="1879565" y="1553745"/>
                </a:lnTo>
                <a:lnTo>
                  <a:pt x="1879565" y="1531218"/>
                </a:lnTo>
                <a:lnTo>
                  <a:pt x="1231565" y="1531218"/>
                </a:lnTo>
                <a:lnTo>
                  <a:pt x="1231565" y="1747242"/>
                </a:lnTo>
                <a:lnTo>
                  <a:pt x="1565835" y="1747242"/>
                </a:lnTo>
                <a:cubicBezTo>
                  <a:pt x="1530201" y="1827940"/>
                  <a:pt x="1460959" y="1892348"/>
                  <a:pt x="1371795" y="1919897"/>
                </a:cubicBezTo>
                <a:cubicBezTo>
                  <a:pt x="1228031" y="1964316"/>
                  <a:pt x="1072976" y="1900399"/>
                  <a:pt x="1002277" y="1767573"/>
                </a:cubicBezTo>
                <a:cubicBezTo>
                  <a:pt x="931578" y="1634747"/>
                  <a:pt x="965150" y="1470429"/>
                  <a:pt x="1082284" y="1375980"/>
                </a:cubicBezTo>
                <a:cubicBezTo>
                  <a:pt x="1199418" y="1281531"/>
                  <a:pt x="1367118" y="1283556"/>
                  <a:pt x="1481937" y="1380807"/>
                </a:cubicBezTo>
                <a:lnTo>
                  <a:pt x="1674778" y="1153129"/>
                </a:lnTo>
                <a:cubicBezTo>
                  <a:pt x="1562764" y="1058254"/>
                  <a:pt x="1424955" y="1009828"/>
                  <a:pt x="1286582" y="1008157"/>
                </a:cubicBezTo>
                <a:close/>
                <a:moveTo>
                  <a:pt x="293028" y="0"/>
                </a:moveTo>
                <a:lnTo>
                  <a:pt x="2893796" y="0"/>
                </a:lnTo>
                <a:cubicBezTo>
                  <a:pt x="3055631" y="0"/>
                  <a:pt x="3186824" y="131193"/>
                  <a:pt x="3186824" y="293028"/>
                </a:cubicBezTo>
                <a:lnTo>
                  <a:pt x="3186824" y="2946972"/>
                </a:lnTo>
                <a:cubicBezTo>
                  <a:pt x="3186824" y="3108807"/>
                  <a:pt x="3055631" y="3240000"/>
                  <a:pt x="2893796" y="3240000"/>
                </a:cubicBezTo>
                <a:lnTo>
                  <a:pt x="293028" y="3240000"/>
                </a:lnTo>
                <a:cubicBezTo>
                  <a:pt x="131193" y="3240000"/>
                  <a:pt x="0" y="3108807"/>
                  <a:pt x="0" y="2946972"/>
                </a:cubicBezTo>
                <a:lnTo>
                  <a:pt x="0" y="293028"/>
                </a:lnTo>
                <a:cubicBezTo>
                  <a:pt x="0" y="131193"/>
                  <a:pt x="131193" y="0"/>
                  <a:pt x="29302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2" name="Block Arc 6"/>
          <p:cNvSpPr/>
          <p:nvPr/>
        </p:nvSpPr>
        <p:spPr>
          <a:xfrm>
            <a:off x="8626102" y="5660698"/>
            <a:ext cx="488516" cy="493322"/>
          </a:xfrm>
          <a:custGeom>
            <a:avLst/>
            <a:gdLst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-1" fmla="*/ 2664630 w 3221102"/>
              <a:gd name="connsiteY0-2" fmla="*/ 2175617 h 3221116"/>
              <a:gd name="connsiteX1-3" fmla="*/ 2658205 w 3221102"/>
              <a:gd name="connsiteY1-4" fmla="*/ 2178566 h 3221116"/>
              <a:gd name="connsiteX2-5" fmla="*/ 2664630 w 3221102"/>
              <a:gd name="connsiteY2-6" fmla="*/ 2175617 h 3221116"/>
              <a:gd name="connsiteX3-7" fmla="*/ 1477043 w 3221102"/>
              <a:gd name="connsiteY3-8" fmla="*/ 1144372 h 3221116"/>
              <a:gd name="connsiteX4-9" fmla="*/ 1409070 w 3221102"/>
              <a:gd name="connsiteY4-10" fmla="*/ 1159393 h 3221116"/>
              <a:gd name="connsiteX5-11" fmla="*/ 1152384 w 3221102"/>
              <a:gd name="connsiteY5-12" fmla="*/ 1703728 h 3221116"/>
              <a:gd name="connsiteX6-13" fmla="*/ 1591651 w 3221102"/>
              <a:gd name="connsiteY6-14" fmla="*/ 2152290 h 3221116"/>
              <a:gd name="connsiteX7-15" fmla="*/ 1850815 w 3221102"/>
              <a:gd name="connsiteY7-16" fmla="*/ 1654259 h 3221116"/>
              <a:gd name="connsiteX8-17" fmla="*/ 1830467 w 3221102"/>
              <a:gd name="connsiteY8-18" fmla="*/ 1515986 h 3221116"/>
              <a:gd name="connsiteX9-19" fmla="*/ 1477043 w 3221102"/>
              <a:gd name="connsiteY9-20" fmla="*/ 1144372 h 3221116"/>
              <a:gd name="connsiteX10-21" fmla="*/ 1651152 w 3221102"/>
              <a:gd name="connsiteY10-22" fmla="*/ 501 h 3221116"/>
              <a:gd name="connsiteX11-23" fmla="*/ 2580395 w 3221102"/>
              <a:gd name="connsiteY11-24" fmla="*/ 324821 h 3221116"/>
              <a:gd name="connsiteX12-25" fmla="*/ 3030464 w 3221102"/>
              <a:gd name="connsiteY12-26" fmla="*/ 2370314 h 3221116"/>
              <a:gd name="connsiteX13-27" fmla="*/ 3004976 w 3221102"/>
              <a:gd name="connsiteY13-28" fmla="*/ 2356675 h 3221116"/>
              <a:gd name="connsiteX14-29" fmla="*/ 2585849 w 3221102"/>
              <a:gd name="connsiteY14-30" fmla="*/ 2588887 h 3221116"/>
              <a:gd name="connsiteX15-31" fmla="*/ 1973374 w 3221102"/>
              <a:gd name="connsiteY15-32" fmla="*/ 2195096 h 3221116"/>
              <a:gd name="connsiteX16-33" fmla="*/ 1390827 w 3221102"/>
              <a:gd name="connsiteY16-34" fmla="*/ 2527630 h 3221116"/>
              <a:gd name="connsiteX17-35" fmla="*/ 783896 w 3221102"/>
              <a:gd name="connsiteY17-36" fmla="*/ 1665044 h 3221116"/>
              <a:gd name="connsiteX18-37" fmla="*/ 1268509 w 3221102"/>
              <a:gd name="connsiteY18-38" fmla="*/ 819983 h 3221116"/>
              <a:gd name="connsiteX19-39" fmla="*/ 1328805 w 3221102"/>
              <a:gd name="connsiteY19-40" fmla="*/ 807930 h 3221116"/>
              <a:gd name="connsiteX20-41" fmla="*/ 1390827 w 3221102"/>
              <a:gd name="connsiteY20-42" fmla="*/ 802457 h 3221116"/>
              <a:gd name="connsiteX21-43" fmla="*/ 1462242 w 3221102"/>
              <a:gd name="connsiteY21-44" fmla="*/ 801708 h 3221116"/>
              <a:gd name="connsiteX22-45" fmla="*/ 1734726 w 3221102"/>
              <a:gd name="connsiteY22-46" fmla="*/ 869255 h 3221116"/>
              <a:gd name="connsiteX23-47" fmla="*/ 1956122 w 3221102"/>
              <a:gd name="connsiteY23-48" fmla="*/ 1110076 h 3221116"/>
              <a:gd name="connsiteX24-49" fmla="*/ 1973374 w 3221102"/>
              <a:gd name="connsiteY24-50" fmla="*/ 875315 h 3221116"/>
              <a:gd name="connsiteX25-51" fmla="*/ 2333414 w 3221102"/>
              <a:gd name="connsiteY25-52" fmla="*/ 875315 h 3221116"/>
              <a:gd name="connsiteX26-53" fmla="*/ 2324788 w 3221102"/>
              <a:gd name="connsiteY26-54" fmla="*/ 2054049 h 3221116"/>
              <a:gd name="connsiteX27-55" fmla="*/ 2661746 w 3221102"/>
              <a:gd name="connsiteY27-56" fmla="*/ 2179658 h 3221116"/>
              <a:gd name="connsiteX28-57" fmla="*/ 2691046 w 3221102"/>
              <a:gd name="connsiteY28-58" fmla="*/ 2188689 h 3221116"/>
              <a:gd name="connsiteX29-59" fmla="*/ 2667011 w 3221102"/>
              <a:gd name="connsiteY29-60" fmla="*/ 2175828 h 3221116"/>
              <a:gd name="connsiteX30-61" fmla="*/ 2332141 w 3221102"/>
              <a:gd name="connsiteY30-62" fmla="*/ 653899 h 3221116"/>
              <a:gd name="connsiteX31-63" fmla="*/ 776764 w 3221102"/>
              <a:gd name="connsiteY31-64" fmla="*/ 749845 h 3221116"/>
              <a:gd name="connsiteX32-65" fmla="*/ 631487 w 3221102"/>
              <a:gd name="connsiteY32-66" fmla="*/ 2301392 h 3221116"/>
              <a:gd name="connsiteX33-67" fmla="*/ 2142017 w 3221102"/>
              <a:gd name="connsiteY33-68" fmla="*/ 2684410 h 3221116"/>
              <a:gd name="connsiteX34-69" fmla="*/ 2324866 w 3221102"/>
              <a:gd name="connsiteY34-70" fmla="*/ 3053856 h 3221116"/>
              <a:gd name="connsiteX35-71" fmla="*/ 294693 w 3221102"/>
              <a:gd name="connsiteY35-72" fmla="*/ 2539075 h 3221116"/>
              <a:gd name="connsiteX36-73" fmla="*/ 489947 w 3221102"/>
              <a:gd name="connsiteY36-74" fmla="*/ 453774 h 3221116"/>
              <a:gd name="connsiteX37-75" fmla="*/ 1651152 w 3221102"/>
              <a:gd name="connsiteY37-76" fmla="*/ 501 h 3221116"/>
              <a:gd name="connsiteX0-77" fmla="*/ 2664630 w 3221102"/>
              <a:gd name="connsiteY0-78" fmla="*/ 2175617 h 3221116"/>
              <a:gd name="connsiteX1-79" fmla="*/ 2658205 w 3221102"/>
              <a:gd name="connsiteY1-80" fmla="*/ 2178566 h 3221116"/>
              <a:gd name="connsiteX2-81" fmla="*/ 2664630 w 3221102"/>
              <a:gd name="connsiteY2-82" fmla="*/ 2175617 h 3221116"/>
              <a:gd name="connsiteX3-83" fmla="*/ 1477043 w 3221102"/>
              <a:gd name="connsiteY3-84" fmla="*/ 1144372 h 3221116"/>
              <a:gd name="connsiteX4-85" fmla="*/ 1409070 w 3221102"/>
              <a:gd name="connsiteY4-86" fmla="*/ 1159393 h 3221116"/>
              <a:gd name="connsiteX5-87" fmla="*/ 1152384 w 3221102"/>
              <a:gd name="connsiteY5-88" fmla="*/ 1703728 h 3221116"/>
              <a:gd name="connsiteX6-89" fmla="*/ 1591651 w 3221102"/>
              <a:gd name="connsiteY6-90" fmla="*/ 2152290 h 3221116"/>
              <a:gd name="connsiteX7-91" fmla="*/ 1850815 w 3221102"/>
              <a:gd name="connsiteY7-92" fmla="*/ 1654259 h 3221116"/>
              <a:gd name="connsiteX8-93" fmla="*/ 1830467 w 3221102"/>
              <a:gd name="connsiteY8-94" fmla="*/ 1515986 h 3221116"/>
              <a:gd name="connsiteX9-95" fmla="*/ 1477043 w 3221102"/>
              <a:gd name="connsiteY9-96" fmla="*/ 1144372 h 3221116"/>
              <a:gd name="connsiteX10-97" fmla="*/ 1651152 w 3221102"/>
              <a:gd name="connsiteY10-98" fmla="*/ 501 h 3221116"/>
              <a:gd name="connsiteX11-99" fmla="*/ 2580395 w 3221102"/>
              <a:gd name="connsiteY11-100" fmla="*/ 324821 h 3221116"/>
              <a:gd name="connsiteX12-101" fmla="*/ 3030464 w 3221102"/>
              <a:gd name="connsiteY12-102" fmla="*/ 2370314 h 3221116"/>
              <a:gd name="connsiteX13-103" fmla="*/ 3004976 w 3221102"/>
              <a:gd name="connsiteY13-104" fmla="*/ 2356675 h 3221116"/>
              <a:gd name="connsiteX14-105" fmla="*/ 2585849 w 3221102"/>
              <a:gd name="connsiteY14-106" fmla="*/ 2588887 h 3221116"/>
              <a:gd name="connsiteX15-107" fmla="*/ 1973374 w 3221102"/>
              <a:gd name="connsiteY15-108" fmla="*/ 2195096 h 3221116"/>
              <a:gd name="connsiteX16-109" fmla="*/ 1390827 w 3221102"/>
              <a:gd name="connsiteY16-110" fmla="*/ 2527630 h 3221116"/>
              <a:gd name="connsiteX17-111" fmla="*/ 783896 w 3221102"/>
              <a:gd name="connsiteY17-112" fmla="*/ 1665044 h 3221116"/>
              <a:gd name="connsiteX18-113" fmla="*/ 1268509 w 3221102"/>
              <a:gd name="connsiteY18-114" fmla="*/ 819983 h 3221116"/>
              <a:gd name="connsiteX19-115" fmla="*/ 1328805 w 3221102"/>
              <a:gd name="connsiteY19-116" fmla="*/ 807930 h 3221116"/>
              <a:gd name="connsiteX20-117" fmla="*/ 1390827 w 3221102"/>
              <a:gd name="connsiteY20-118" fmla="*/ 802457 h 3221116"/>
              <a:gd name="connsiteX21-119" fmla="*/ 1462242 w 3221102"/>
              <a:gd name="connsiteY21-120" fmla="*/ 801708 h 3221116"/>
              <a:gd name="connsiteX22-121" fmla="*/ 1956122 w 3221102"/>
              <a:gd name="connsiteY22-122" fmla="*/ 1110076 h 3221116"/>
              <a:gd name="connsiteX23-123" fmla="*/ 1973374 w 3221102"/>
              <a:gd name="connsiteY23-124" fmla="*/ 875315 h 3221116"/>
              <a:gd name="connsiteX24-125" fmla="*/ 2333414 w 3221102"/>
              <a:gd name="connsiteY24-126" fmla="*/ 875315 h 3221116"/>
              <a:gd name="connsiteX25-127" fmla="*/ 2324788 w 3221102"/>
              <a:gd name="connsiteY25-128" fmla="*/ 2054049 h 3221116"/>
              <a:gd name="connsiteX26-129" fmla="*/ 2661746 w 3221102"/>
              <a:gd name="connsiteY26-130" fmla="*/ 2179658 h 3221116"/>
              <a:gd name="connsiteX27-131" fmla="*/ 2691046 w 3221102"/>
              <a:gd name="connsiteY27-132" fmla="*/ 2188689 h 3221116"/>
              <a:gd name="connsiteX28-133" fmla="*/ 2667011 w 3221102"/>
              <a:gd name="connsiteY28-134" fmla="*/ 2175828 h 3221116"/>
              <a:gd name="connsiteX29-135" fmla="*/ 2332141 w 3221102"/>
              <a:gd name="connsiteY29-136" fmla="*/ 653899 h 3221116"/>
              <a:gd name="connsiteX30-137" fmla="*/ 776764 w 3221102"/>
              <a:gd name="connsiteY30-138" fmla="*/ 749845 h 3221116"/>
              <a:gd name="connsiteX31-139" fmla="*/ 631487 w 3221102"/>
              <a:gd name="connsiteY31-140" fmla="*/ 2301392 h 3221116"/>
              <a:gd name="connsiteX32-141" fmla="*/ 2142017 w 3221102"/>
              <a:gd name="connsiteY32-142" fmla="*/ 2684410 h 3221116"/>
              <a:gd name="connsiteX33-143" fmla="*/ 2324866 w 3221102"/>
              <a:gd name="connsiteY33-144" fmla="*/ 3053856 h 3221116"/>
              <a:gd name="connsiteX34-145" fmla="*/ 294693 w 3221102"/>
              <a:gd name="connsiteY34-146" fmla="*/ 2539075 h 3221116"/>
              <a:gd name="connsiteX35-147" fmla="*/ 489947 w 3221102"/>
              <a:gd name="connsiteY35-148" fmla="*/ 453774 h 3221116"/>
              <a:gd name="connsiteX36-149" fmla="*/ 1651152 w 3221102"/>
              <a:gd name="connsiteY36-150" fmla="*/ 501 h 3221116"/>
              <a:gd name="connsiteX0-151" fmla="*/ 2664630 w 3221102"/>
              <a:gd name="connsiteY0-152" fmla="*/ 2175617 h 3221116"/>
              <a:gd name="connsiteX1-153" fmla="*/ 2658205 w 3221102"/>
              <a:gd name="connsiteY1-154" fmla="*/ 2178566 h 3221116"/>
              <a:gd name="connsiteX2-155" fmla="*/ 2664630 w 3221102"/>
              <a:gd name="connsiteY2-156" fmla="*/ 2175617 h 3221116"/>
              <a:gd name="connsiteX3-157" fmla="*/ 1477043 w 3221102"/>
              <a:gd name="connsiteY3-158" fmla="*/ 1144372 h 3221116"/>
              <a:gd name="connsiteX4-159" fmla="*/ 1409070 w 3221102"/>
              <a:gd name="connsiteY4-160" fmla="*/ 1159393 h 3221116"/>
              <a:gd name="connsiteX5-161" fmla="*/ 1152384 w 3221102"/>
              <a:gd name="connsiteY5-162" fmla="*/ 1703728 h 3221116"/>
              <a:gd name="connsiteX6-163" fmla="*/ 1591651 w 3221102"/>
              <a:gd name="connsiteY6-164" fmla="*/ 2152290 h 3221116"/>
              <a:gd name="connsiteX7-165" fmla="*/ 1850815 w 3221102"/>
              <a:gd name="connsiteY7-166" fmla="*/ 1654259 h 3221116"/>
              <a:gd name="connsiteX8-167" fmla="*/ 1830467 w 3221102"/>
              <a:gd name="connsiteY8-168" fmla="*/ 1515986 h 3221116"/>
              <a:gd name="connsiteX9-169" fmla="*/ 1477043 w 3221102"/>
              <a:gd name="connsiteY9-170" fmla="*/ 1144372 h 3221116"/>
              <a:gd name="connsiteX10-171" fmla="*/ 1651152 w 3221102"/>
              <a:gd name="connsiteY10-172" fmla="*/ 501 h 3221116"/>
              <a:gd name="connsiteX11-173" fmla="*/ 2580395 w 3221102"/>
              <a:gd name="connsiteY11-174" fmla="*/ 324821 h 3221116"/>
              <a:gd name="connsiteX12-175" fmla="*/ 3030464 w 3221102"/>
              <a:gd name="connsiteY12-176" fmla="*/ 2370314 h 3221116"/>
              <a:gd name="connsiteX13-177" fmla="*/ 3004976 w 3221102"/>
              <a:gd name="connsiteY13-178" fmla="*/ 2356675 h 3221116"/>
              <a:gd name="connsiteX14-179" fmla="*/ 2585849 w 3221102"/>
              <a:gd name="connsiteY14-180" fmla="*/ 2588887 h 3221116"/>
              <a:gd name="connsiteX15-181" fmla="*/ 1973374 w 3221102"/>
              <a:gd name="connsiteY15-182" fmla="*/ 2195096 h 3221116"/>
              <a:gd name="connsiteX16-183" fmla="*/ 1390827 w 3221102"/>
              <a:gd name="connsiteY16-184" fmla="*/ 2527630 h 3221116"/>
              <a:gd name="connsiteX17-185" fmla="*/ 783896 w 3221102"/>
              <a:gd name="connsiteY17-186" fmla="*/ 1665044 h 3221116"/>
              <a:gd name="connsiteX18-187" fmla="*/ 1268509 w 3221102"/>
              <a:gd name="connsiteY18-188" fmla="*/ 819983 h 3221116"/>
              <a:gd name="connsiteX19-189" fmla="*/ 1328805 w 3221102"/>
              <a:gd name="connsiteY19-190" fmla="*/ 807930 h 3221116"/>
              <a:gd name="connsiteX20-191" fmla="*/ 1390827 w 3221102"/>
              <a:gd name="connsiteY20-192" fmla="*/ 802457 h 3221116"/>
              <a:gd name="connsiteX21-193" fmla="*/ 1462242 w 3221102"/>
              <a:gd name="connsiteY21-194" fmla="*/ 801708 h 3221116"/>
              <a:gd name="connsiteX22-195" fmla="*/ 1956122 w 3221102"/>
              <a:gd name="connsiteY22-196" fmla="*/ 1110076 h 3221116"/>
              <a:gd name="connsiteX23-197" fmla="*/ 1973374 w 3221102"/>
              <a:gd name="connsiteY23-198" fmla="*/ 875315 h 3221116"/>
              <a:gd name="connsiteX24-199" fmla="*/ 2333414 w 3221102"/>
              <a:gd name="connsiteY24-200" fmla="*/ 875315 h 3221116"/>
              <a:gd name="connsiteX25-201" fmla="*/ 2324788 w 3221102"/>
              <a:gd name="connsiteY25-202" fmla="*/ 2054049 h 3221116"/>
              <a:gd name="connsiteX26-203" fmla="*/ 2661746 w 3221102"/>
              <a:gd name="connsiteY26-204" fmla="*/ 2179658 h 3221116"/>
              <a:gd name="connsiteX27-205" fmla="*/ 2691046 w 3221102"/>
              <a:gd name="connsiteY27-206" fmla="*/ 2188689 h 3221116"/>
              <a:gd name="connsiteX28-207" fmla="*/ 2667011 w 3221102"/>
              <a:gd name="connsiteY28-208" fmla="*/ 2175828 h 3221116"/>
              <a:gd name="connsiteX29-209" fmla="*/ 2332141 w 3221102"/>
              <a:gd name="connsiteY29-210" fmla="*/ 653899 h 3221116"/>
              <a:gd name="connsiteX30-211" fmla="*/ 776764 w 3221102"/>
              <a:gd name="connsiteY30-212" fmla="*/ 749845 h 3221116"/>
              <a:gd name="connsiteX31-213" fmla="*/ 631487 w 3221102"/>
              <a:gd name="connsiteY31-214" fmla="*/ 2301392 h 3221116"/>
              <a:gd name="connsiteX32-215" fmla="*/ 2142017 w 3221102"/>
              <a:gd name="connsiteY32-216" fmla="*/ 2684410 h 3221116"/>
              <a:gd name="connsiteX33-217" fmla="*/ 2324866 w 3221102"/>
              <a:gd name="connsiteY33-218" fmla="*/ 3053856 h 3221116"/>
              <a:gd name="connsiteX34-219" fmla="*/ 294693 w 3221102"/>
              <a:gd name="connsiteY34-220" fmla="*/ 2539075 h 3221116"/>
              <a:gd name="connsiteX35-221" fmla="*/ 489947 w 3221102"/>
              <a:gd name="connsiteY35-222" fmla="*/ 453774 h 3221116"/>
              <a:gd name="connsiteX36-223" fmla="*/ 1651152 w 3221102"/>
              <a:gd name="connsiteY36-224" fmla="*/ 501 h 3221116"/>
              <a:gd name="connsiteX0-225" fmla="*/ 2664630 w 3221102"/>
              <a:gd name="connsiteY0-226" fmla="*/ 2175617 h 3221116"/>
              <a:gd name="connsiteX1-227" fmla="*/ 2658205 w 3221102"/>
              <a:gd name="connsiteY1-228" fmla="*/ 2178566 h 3221116"/>
              <a:gd name="connsiteX2-229" fmla="*/ 2664630 w 3221102"/>
              <a:gd name="connsiteY2-230" fmla="*/ 2175617 h 3221116"/>
              <a:gd name="connsiteX3-231" fmla="*/ 1477043 w 3221102"/>
              <a:gd name="connsiteY3-232" fmla="*/ 1144372 h 3221116"/>
              <a:gd name="connsiteX4-233" fmla="*/ 1409070 w 3221102"/>
              <a:gd name="connsiteY4-234" fmla="*/ 1159393 h 3221116"/>
              <a:gd name="connsiteX5-235" fmla="*/ 1152384 w 3221102"/>
              <a:gd name="connsiteY5-236" fmla="*/ 1703728 h 3221116"/>
              <a:gd name="connsiteX6-237" fmla="*/ 1591651 w 3221102"/>
              <a:gd name="connsiteY6-238" fmla="*/ 2152290 h 3221116"/>
              <a:gd name="connsiteX7-239" fmla="*/ 1850815 w 3221102"/>
              <a:gd name="connsiteY7-240" fmla="*/ 1654259 h 3221116"/>
              <a:gd name="connsiteX8-241" fmla="*/ 1830467 w 3221102"/>
              <a:gd name="connsiteY8-242" fmla="*/ 1515986 h 3221116"/>
              <a:gd name="connsiteX9-243" fmla="*/ 1477043 w 3221102"/>
              <a:gd name="connsiteY9-244" fmla="*/ 1144372 h 3221116"/>
              <a:gd name="connsiteX10-245" fmla="*/ 1651152 w 3221102"/>
              <a:gd name="connsiteY10-246" fmla="*/ 501 h 3221116"/>
              <a:gd name="connsiteX11-247" fmla="*/ 2580395 w 3221102"/>
              <a:gd name="connsiteY11-248" fmla="*/ 324821 h 3221116"/>
              <a:gd name="connsiteX12-249" fmla="*/ 3030464 w 3221102"/>
              <a:gd name="connsiteY12-250" fmla="*/ 2370314 h 3221116"/>
              <a:gd name="connsiteX13-251" fmla="*/ 3004976 w 3221102"/>
              <a:gd name="connsiteY13-252" fmla="*/ 2356675 h 3221116"/>
              <a:gd name="connsiteX14-253" fmla="*/ 2585849 w 3221102"/>
              <a:gd name="connsiteY14-254" fmla="*/ 2588887 h 3221116"/>
              <a:gd name="connsiteX15-255" fmla="*/ 1973374 w 3221102"/>
              <a:gd name="connsiteY15-256" fmla="*/ 2195096 h 3221116"/>
              <a:gd name="connsiteX16-257" fmla="*/ 1390827 w 3221102"/>
              <a:gd name="connsiteY16-258" fmla="*/ 2527630 h 3221116"/>
              <a:gd name="connsiteX17-259" fmla="*/ 783896 w 3221102"/>
              <a:gd name="connsiteY17-260" fmla="*/ 1665044 h 3221116"/>
              <a:gd name="connsiteX18-261" fmla="*/ 1268509 w 3221102"/>
              <a:gd name="connsiteY18-262" fmla="*/ 819983 h 3221116"/>
              <a:gd name="connsiteX19-263" fmla="*/ 1328805 w 3221102"/>
              <a:gd name="connsiteY19-264" fmla="*/ 807930 h 3221116"/>
              <a:gd name="connsiteX20-265" fmla="*/ 1390827 w 3221102"/>
              <a:gd name="connsiteY20-266" fmla="*/ 802457 h 3221116"/>
              <a:gd name="connsiteX21-267" fmla="*/ 1462242 w 3221102"/>
              <a:gd name="connsiteY21-268" fmla="*/ 801708 h 3221116"/>
              <a:gd name="connsiteX22-269" fmla="*/ 1956122 w 3221102"/>
              <a:gd name="connsiteY22-270" fmla="*/ 1110076 h 3221116"/>
              <a:gd name="connsiteX23-271" fmla="*/ 1973374 w 3221102"/>
              <a:gd name="connsiteY23-272" fmla="*/ 875315 h 3221116"/>
              <a:gd name="connsiteX24-273" fmla="*/ 2333414 w 3221102"/>
              <a:gd name="connsiteY24-274" fmla="*/ 875315 h 3221116"/>
              <a:gd name="connsiteX25-275" fmla="*/ 2324788 w 3221102"/>
              <a:gd name="connsiteY25-276" fmla="*/ 2054049 h 3221116"/>
              <a:gd name="connsiteX26-277" fmla="*/ 2661746 w 3221102"/>
              <a:gd name="connsiteY26-278" fmla="*/ 2179658 h 3221116"/>
              <a:gd name="connsiteX27-279" fmla="*/ 2691046 w 3221102"/>
              <a:gd name="connsiteY27-280" fmla="*/ 2188689 h 3221116"/>
              <a:gd name="connsiteX28-281" fmla="*/ 2667011 w 3221102"/>
              <a:gd name="connsiteY28-282" fmla="*/ 2175828 h 3221116"/>
              <a:gd name="connsiteX29-283" fmla="*/ 2332141 w 3221102"/>
              <a:gd name="connsiteY29-284" fmla="*/ 653899 h 3221116"/>
              <a:gd name="connsiteX30-285" fmla="*/ 776764 w 3221102"/>
              <a:gd name="connsiteY30-286" fmla="*/ 749845 h 3221116"/>
              <a:gd name="connsiteX31-287" fmla="*/ 631487 w 3221102"/>
              <a:gd name="connsiteY31-288" fmla="*/ 2301392 h 3221116"/>
              <a:gd name="connsiteX32-289" fmla="*/ 2142017 w 3221102"/>
              <a:gd name="connsiteY32-290" fmla="*/ 2684410 h 3221116"/>
              <a:gd name="connsiteX33-291" fmla="*/ 2324866 w 3221102"/>
              <a:gd name="connsiteY33-292" fmla="*/ 3053856 h 3221116"/>
              <a:gd name="connsiteX34-293" fmla="*/ 294693 w 3221102"/>
              <a:gd name="connsiteY34-294" fmla="*/ 2539075 h 3221116"/>
              <a:gd name="connsiteX35-295" fmla="*/ 489947 w 3221102"/>
              <a:gd name="connsiteY35-296" fmla="*/ 453774 h 3221116"/>
              <a:gd name="connsiteX36-297" fmla="*/ 1651152 w 3221102"/>
              <a:gd name="connsiteY36-298" fmla="*/ 501 h 3221116"/>
              <a:gd name="connsiteX0-299" fmla="*/ 2664630 w 3221102"/>
              <a:gd name="connsiteY0-300" fmla="*/ 2175617 h 3221116"/>
              <a:gd name="connsiteX1-301" fmla="*/ 2658205 w 3221102"/>
              <a:gd name="connsiteY1-302" fmla="*/ 2178566 h 3221116"/>
              <a:gd name="connsiteX2-303" fmla="*/ 2664630 w 3221102"/>
              <a:gd name="connsiteY2-304" fmla="*/ 2175617 h 3221116"/>
              <a:gd name="connsiteX3-305" fmla="*/ 1477043 w 3221102"/>
              <a:gd name="connsiteY3-306" fmla="*/ 1144372 h 3221116"/>
              <a:gd name="connsiteX4-307" fmla="*/ 1409070 w 3221102"/>
              <a:gd name="connsiteY4-308" fmla="*/ 1159393 h 3221116"/>
              <a:gd name="connsiteX5-309" fmla="*/ 1152384 w 3221102"/>
              <a:gd name="connsiteY5-310" fmla="*/ 1703728 h 3221116"/>
              <a:gd name="connsiteX6-311" fmla="*/ 1514013 w 3221102"/>
              <a:gd name="connsiteY6-312" fmla="*/ 2152290 h 3221116"/>
              <a:gd name="connsiteX7-313" fmla="*/ 1850815 w 3221102"/>
              <a:gd name="connsiteY7-314" fmla="*/ 1654259 h 3221116"/>
              <a:gd name="connsiteX8-315" fmla="*/ 1830467 w 3221102"/>
              <a:gd name="connsiteY8-316" fmla="*/ 1515986 h 3221116"/>
              <a:gd name="connsiteX9-317" fmla="*/ 1477043 w 3221102"/>
              <a:gd name="connsiteY9-318" fmla="*/ 1144372 h 3221116"/>
              <a:gd name="connsiteX10-319" fmla="*/ 1651152 w 3221102"/>
              <a:gd name="connsiteY10-320" fmla="*/ 501 h 3221116"/>
              <a:gd name="connsiteX11-321" fmla="*/ 2580395 w 3221102"/>
              <a:gd name="connsiteY11-322" fmla="*/ 324821 h 3221116"/>
              <a:gd name="connsiteX12-323" fmla="*/ 3030464 w 3221102"/>
              <a:gd name="connsiteY12-324" fmla="*/ 2370314 h 3221116"/>
              <a:gd name="connsiteX13-325" fmla="*/ 3004976 w 3221102"/>
              <a:gd name="connsiteY13-326" fmla="*/ 2356675 h 3221116"/>
              <a:gd name="connsiteX14-327" fmla="*/ 2585849 w 3221102"/>
              <a:gd name="connsiteY14-328" fmla="*/ 2588887 h 3221116"/>
              <a:gd name="connsiteX15-329" fmla="*/ 1973374 w 3221102"/>
              <a:gd name="connsiteY15-330" fmla="*/ 2195096 h 3221116"/>
              <a:gd name="connsiteX16-331" fmla="*/ 1390827 w 3221102"/>
              <a:gd name="connsiteY16-332" fmla="*/ 2527630 h 3221116"/>
              <a:gd name="connsiteX17-333" fmla="*/ 783896 w 3221102"/>
              <a:gd name="connsiteY17-334" fmla="*/ 1665044 h 3221116"/>
              <a:gd name="connsiteX18-335" fmla="*/ 1268509 w 3221102"/>
              <a:gd name="connsiteY18-336" fmla="*/ 819983 h 3221116"/>
              <a:gd name="connsiteX19-337" fmla="*/ 1328805 w 3221102"/>
              <a:gd name="connsiteY19-338" fmla="*/ 807930 h 3221116"/>
              <a:gd name="connsiteX20-339" fmla="*/ 1390827 w 3221102"/>
              <a:gd name="connsiteY20-340" fmla="*/ 802457 h 3221116"/>
              <a:gd name="connsiteX21-341" fmla="*/ 1462242 w 3221102"/>
              <a:gd name="connsiteY21-342" fmla="*/ 801708 h 3221116"/>
              <a:gd name="connsiteX22-343" fmla="*/ 1956122 w 3221102"/>
              <a:gd name="connsiteY22-344" fmla="*/ 1110076 h 3221116"/>
              <a:gd name="connsiteX23-345" fmla="*/ 1973374 w 3221102"/>
              <a:gd name="connsiteY23-346" fmla="*/ 875315 h 3221116"/>
              <a:gd name="connsiteX24-347" fmla="*/ 2333414 w 3221102"/>
              <a:gd name="connsiteY24-348" fmla="*/ 875315 h 3221116"/>
              <a:gd name="connsiteX25-349" fmla="*/ 2324788 w 3221102"/>
              <a:gd name="connsiteY25-350" fmla="*/ 2054049 h 3221116"/>
              <a:gd name="connsiteX26-351" fmla="*/ 2661746 w 3221102"/>
              <a:gd name="connsiteY26-352" fmla="*/ 2179658 h 3221116"/>
              <a:gd name="connsiteX27-353" fmla="*/ 2691046 w 3221102"/>
              <a:gd name="connsiteY27-354" fmla="*/ 2188689 h 3221116"/>
              <a:gd name="connsiteX28-355" fmla="*/ 2667011 w 3221102"/>
              <a:gd name="connsiteY28-356" fmla="*/ 2175828 h 3221116"/>
              <a:gd name="connsiteX29-357" fmla="*/ 2332141 w 3221102"/>
              <a:gd name="connsiteY29-358" fmla="*/ 653899 h 3221116"/>
              <a:gd name="connsiteX30-359" fmla="*/ 776764 w 3221102"/>
              <a:gd name="connsiteY30-360" fmla="*/ 749845 h 3221116"/>
              <a:gd name="connsiteX31-361" fmla="*/ 631487 w 3221102"/>
              <a:gd name="connsiteY31-362" fmla="*/ 2301392 h 3221116"/>
              <a:gd name="connsiteX32-363" fmla="*/ 2142017 w 3221102"/>
              <a:gd name="connsiteY32-364" fmla="*/ 2684410 h 3221116"/>
              <a:gd name="connsiteX33-365" fmla="*/ 2324866 w 3221102"/>
              <a:gd name="connsiteY33-366" fmla="*/ 3053856 h 3221116"/>
              <a:gd name="connsiteX34-367" fmla="*/ 294693 w 3221102"/>
              <a:gd name="connsiteY34-368" fmla="*/ 2539075 h 3221116"/>
              <a:gd name="connsiteX35-369" fmla="*/ 489947 w 3221102"/>
              <a:gd name="connsiteY35-370" fmla="*/ 453774 h 3221116"/>
              <a:gd name="connsiteX36-371" fmla="*/ 1651152 w 3221102"/>
              <a:gd name="connsiteY36-372" fmla="*/ 501 h 3221116"/>
              <a:gd name="connsiteX0-373" fmla="*/ 2664630 w 3221102"/>
              <a:gd name="connsiteY0-374" fmla="*/ 2175617 h 3221116"/>
              <a:gd name="connsiteX1-375" fmla="*/ 2658205 w 3221102"/>
              <a:gd name="connsiteY1-376" fmla="*/ 2178566 h 3221116"/>
              <a:gd name="connsiteX2-377" fmla="*/ 2664630 w 3221102"/>
              <a:gd name="connsiteY2-378" fmla="*/ 2175617 h 3221116"/>
              <a:gd name="connsiteX3-379" fmla="*/ 1477043 w 3221102"/>
              <a:gd name="connsiteY3-380" fmla="*/ 1144372 h 3221116"/>
              <a:gd name="connsiteX4-381" fmla="*/ 1409070 w 3221102"/>
              <a:gd name="connsiteY4-382" fmla="*/ 1159393 h 3221116"/>
              <a:gd name="connsiteX5-383" fmla="*/ 1152384 w 3221102"/>
              <a:gd name="connsiteY5-384" fmla="*/ 1703728 h 3221116"/>
              <a:gd name="connsiteX6-385" fmla="*/ 1514013 w 3221102"/>
              <a:gd name="connsiteY6-386" fmla="*/ 2152290 h 3221116"/>
              <a:gd name="connsiteX7-387" fmla="*/ 1850815 w 3221102"/>
              <a:gd name="connsiteY7-388" fmla="*/ 1654259 h 3221116"/>
              <a:gd name="connsiteX8-389" fmla="*/ 1830467 w 3221102"/>
              <a:gd name="connsiteY8-390" fmla="*/ 1515986 h 3221116"/>
              <a:gd name="connsiteX9-391" fmla="*/ 1477043 w 3221102"/>
              <a:gd name="connsiteY9-392" fmla="*/ 1144372 h 3221116"/>
              <a:gd name="connsiteX10-393" fmla="*/ 1651152 w 3221102"/>
              <a:gd name="connsiteY10-394" fmla="*/ 501 h 3221116"/>
              <a:gd name="connsiteX11-395" fmla="*/ 2580395 w 3221102"/>
              <a:gd name="connsiteY11-396" fmla="*/ 324821 h 3221116"/>
              <a:gd name="connsiteX12-397" fmla="*/ 3030464 w 3221102"/>
              <a:gd name="connsiteY12-398" fmla="*/ 2370314 h 3221116"/>
              <a:gd name="connsiteX13-399" fmla="*/ 3004976 w 3221102"/>
              <a:gd name="connsiteY13-400" fmla="*/ 2356675 h 3221116"/>
              <a:gd name="connsiteX14-401" fmla="*/ 2585849 w 3221102"/>
              <a:gd name="connsiteY14-402" fmla="*/ 2588887 h 3221116"/>
              <a:gd name="connsiteX15-403" fmla="*/ 1973374 w 3221102"/>
              <a:gd name="connsiteY15-404" fmla="*/ 2195096 h 3221116"/>
              <a:gd name="connsiteX16-405" fmla="*/ 1390827 w 3221102"/>
              <a:gd name="connsiteY16-406" fmla="*/ 2527630 h 3221116"/>
              <a:gd name="connsiteX17-407" fmla="*/ 783896 w 3221102"/>
              <a:gd name="connsiteY17-408" fmla="*/ 1665044 h 3221116"/>
              <a:gd name="connsiteX18-409" fmla="*/ 1268509 w 3221102"/>
              <a:gd name="connsiteY18-410" fmla="*/ 819983 h 3221116"/>
              <a:gd name="connsiteX19-411" fmla="*/ 1328805 w 3221102"/>
              <a:gd name="connsiteY19-412" fmla="*/ 807930 h 3221116"/>
              <a:gd name="connsiteX20-413" fmla="*/ 1390827 w 3221102"/>
              <a:gd name="connsiteY20-414" fmla="*/ 802457 h 3221116"/>
              <a:gd name="connsiteX21-415" fmla="*/ 1462242 w 3221102"/>
              <a:gd name="connsiteY21-416" fmla="*/ 801708 h 3221116"/>
              <a:gd name="connsiteX22-417" fmla="*/ 1956122 w 3221102"/>
              <a:gd name="connsiteY22-418" fmla="*/ 1110076 h 3221116"/>
              <a:gd name="connsiteX23-419" fmla="*/ 1973374 w 3221102"/>
              <a:gd name="connsiteY23-420" fmla="*/ 875315 h 3221116"/>
              <a:gd name="connsiteX24-421" fmla="*/ 2333414 w 3221102"/>
              <a:gd name="connsiteY24-422" fmla="*/ 875315 h 3221116"/>
              <a:gd name="connsiteX25-423" fmla="*/ 2324788 w 3221102"/>
              <a:gd name="connsiteY25-424" fmla="*/ 2054049 h 3221116"/>
              <a:gd name="connsiteX26-425" fmla="*/ 2661746 w 3221102"/>
              <a:gd name="connsiteY26-426" fmla="*/ 2179658 h 3221116"/>
              <a:gd name="connsiteX27-427" fmla="*/ 2691046 w 3221102"/>
              <a:gd name="connsiteY27-428" fmla="*/ 2188689 h 3221116"/>
              <a:gd name="connsiteX28-429" fmla="*/ 2667011 w 3221102"/>
              <a:gd name="connsiteY28-430" fmla="*/ 2175828 h 3221116"/>
              <a:gd name="connsiteX29-431" fmla="*/ 2332141 w 3221102"/>
              <a:gd name="connsiteY29-432" fmla="*/ 653899 h 3221116"/>
              <a:gd name="connsiteX30-433" fmla="*/ 776764 w 3221102"/>
              <a:gd name="connsiteY30-434" fmla="*/ 749845 h 3221116"/>
              <a:gd name="connsiteX31-435" fmla="*/ 631487 w 3221102"/>
              <a:gd name="connsiteY31-436" fmla="*/ 2301392 h 3221116"/>
              <a:gd name="connsiteX32-437" fmla="*/ 2142017 w 3221102"/>
              <a:gd name="connsiteY32-438" fmla="*/ 2684410 h 3221116"/>
              <a:gd name="connsiteX33-439" fmla="*/ 2324866 w 3221102"/>
              <a:gd name="connsiteY33-440" fmla="*/ 3053856 h 3221116"/>
              <a:gd name="connsiteX34-441" fmla="*/ 294693 w 3221102"/>
              <a:gd name="connsiteY34-442" fmla="*/ 2539075 h 3221116"/>
              <a:gd name="connsiteX35-443" fmla="*/ 489947 w 3221102"/>
              <a:gd name="connsiteY35-444" fmla="*/ 453774 h 3221116"/>
              <a:gd name="connsiteX36-445" fmla="*/ 1651152 w 3221102"/>
              <a:gd name="connsiteY36-446" fmla="*/ 501 h 3221116"/>
              <a:gd name="connsiteX0-447" fmla="*/ 2664630 w 3221102"/>
              <a:gd name="connsiteY0-448" fmla="*/ 2175617 h 3221116"/>
              <a:gd name="connsiteX1-449" fmla="*/ 2658205 w 3221102"/>
              <a:gd name="connsiteY1-450" fmla="*/ 2178566 h 3221116"/>
              <a:gd name="connsiteX2-451" fmla="*/ 2664630 w 3221102"/>
              <a:gd name="connsiteY2-452" fmla="*/ 2175617 h 3221116"/>
              <a:gd name="connsiteX3-453" fmla="*/ 1477043 w 3221102"/>
              <a:gd name="connsiteY3-454" fmla="*/ 1144372 h 3221116"/>
              <a:gd name="connsiteX4-455" fmla="*/ 1409070 w 3221102"/>
              <a:gd name="connsiteY4-456" fmla="*/ 1159393 h 3221116"/>
              <a:gd name="connsiteX5-457" fmla="*/ 1152384 w 3221102"/>
              <a:gd name="connsiteY5-458" fmla="*/ 1703728 h 3221116"/>
              <a:gd name="connsiteX6-459" fmla="*/ 1514013 w 3221102"/>
              <a:gd name="connsiteY6-460" fmla="*/ 2152290 h 3221116"/>
              <a:gd name="connsiteX7-461" fmla="*/ 1850815 w 3221102"/>
              <a:gd name="connsiteY7-462" fmla="*/ 1654259 h 3221116"/>
              <a:gd name="connsiteX8-463" fmla="*/ 1830467 w 3221102"/>
              <a:gd name="connsiteY8-464" fmla="*/ 1515986 h 3221116"/>
              <a:gd name="connsiteX9-465" fmla="*/ 1477043 w 3221102"/>
              <a:gd name="connsiteY9-466" fmla="*/ 1144372 h 3221116"/>
              <a:gd name="connsiteX10-467" fmla="*/ 1651152 w 3221102"/>
              <a:gd name="connsiteY10-468" fmla="*/ 501 h 3221116"/>
              <a:gd name="connsiteX11-469" fmla="*/ 2580395 w 3221102"/>
              <a:gd name="connsiteY11-470" fmla="*/ 324821 h 3221116"/>
              <a:gd name="connsiteX12-471" fmla="*/ 3030464 w 3221102"/>
              <a:gd name="connsiteY12-472" fmla="*/ 2370314 h 3221116"/>
              <a:gd name="connsiteX13-473" fmla="*/ 2585849 w 3221102"/>
              <a:gd name="connsiteY13-474" fmla="*/ 2588887 h 3221116"/>
              <a:gd name="connsiteX14-475" fmla="*/ 1973374 w 3221102"/>
              <a:gd name="connsiteY14-476" fmla="*/ 2195096 h 3221116"/>
              <a:gd name="connsiteX15-477" fmla="*/ 1390827 w 3221102"/>
              <a:gd name="connsiteY15-478" fmla="*/ 2527630 h 3221116"/>
              <a:gd name="connsiteX16-479" fmla="*/ 783896 w 3221102"/>
              <a:gd name="connsiteY16-480" fmla="*/ 1665044 h 3221116"/>
              <a:gd name="connsiteX17-481" fmla="*/ 1268509 w 3221102"/>
              <a:gd name="connsiteY17-482" fmla="*/ 819983 h 3221116"/>
              <a:gd name="connsiteX18-483" fmla="*/ 1328805 w 3221102"/>
              <a:gd name="connsiteY18-484" fmla="*/ 807930 h 3221116"/>
              <a:gd name="connsiteX19-485" fmla="*/ 1390827 w 3221102"/>
              <a:gd name="connsiteY19-486" fmla="*/ 802457 h 3221116"/>
              <a:gd name="connsiteX20-487" fmla="*/ 1462242 w 3221102"/>
              <a:gd name="connsiteY20-488" fmla="*/ 801708 h 3221116"/>
              <a:gd name="connsiteX21-489" fmla="*/ 1956122 w 3221102"/>
              <a:gd name="connsiteY21-490" fmla="*/ 1110076 h 3221116"/>
              <a:gd name="connsiteX22-491" fmla="*/ 1973374 w 3221102"/>
              <a:gd name="connsiteY22-492" fmla="*/ 875315 h 3221116"/>
              <a:gd name="connsiteX23-493" fmla="*/ 2333414 w 3221102"/>
              <a:gd name="connsiteY23-494" fmla="*/ 875315 h 3221116"/>
              <a:gd name="connsiteX24-495" fmla="*/ 2324788 w 3221102"/>
              <a:gd name="connsiteY24-496" fmla="*/ 2054049 h 3221116"/>
              <a:gd name="connsiteX25-497" fmla="*/ 2661746 w 3221102"/>
              <a:gd name="connsiteY25-498" fmla="*/ 2179658 h 3221116"/>
              <a:gd name="connsiteX26-499" fmla="*/ 2691046 w 3221102"/>
              <a:gd name="connsiteY26-500" fmla="*/ 2188689 h 3221116"/>
              <a:gd name="connsiteX27-501" fmla="*/ 2667011 w 3221102"/>
              <a:gd name="connsiteY27-502" fmla="*/ 2175828 h 3221116"/>
              <a:gd name="connsiteX28-503" fmla="*/ 2332141 w 3221102"/>
              <a:gd name="connsiteY28-504" fmla="*/ 653899 h 3221116"/>
              <a:gd name="connsiteX29-505" fmla="*/ 776764 w 3221102"/>
              <a:gd name="connsiteY29-506" fmla="*/ 749845 h 3221116"/>
              <a:gd name="connsiteX30-507" fmla="*/ 631487 w 3221102"/>
              <a:gd name="connsiteY30-508" fmla="*/ 2301392 h 3221116"/>
              <a:gd name="connsiteX31-509" fmla="*/ 2142017 w 3221102"/>
              <a:gd name="connsiteY31-510" fmla="*/ 2684410 h 3221116"/>
              <a:gd name="connsiteX32-511" fmla="*/ 2324866 w 3221102"/>
              <a:gd name="connsiteY32-512" fmla="*/ 3053856 h 3221116"/>
              <a:gd name="connsiteX33-513" fmla="*/ 294693 w 3221102"/>
              <a:gd name="connsiteY33-514" fmla="*/ 2539075 h 3221116"/>
              <a:gd name="connsiteX34-515" fmla="*/ 489947 w 3221102"/>
              <a:gd name="connsiteY34-516" fmla="*/ 453774 h 3221116"/>
              <a:gd name="connsiteX35-517" fmla="*/ 1651152 w 3221102"/>
              <a:gd name="connsiteY35-518" fmla="*/ 501 h 3221116"/>
              <a:gd name="connsiteX0-519" fmla="*/ 2664630 w 3221102"/>
              <a:gd name="connsiteY0-520" fmla="*/ 2175617 h 3221116"/>
              <a:gd name="connsiteX1-521" fmla="*/ 2658205 w 3221102"/>
              <a:gd name="connsiteY1-522" fmla="*/ 2178566 h 3221116"/>
              <a:gd name="connsiteX2-523" fmla="*/ 2664630 w 3221102"/>
              <a:gd name="connsiteY2-524" fmla="*/ 2175617 h 3221116"/>
              <a:gd name="connsiteX3-525" fmla="*/ 1477043 w 3221102"/>
              <a:gd name="connsiteY3-526" fmla="*/ 1144372 h 3221116"/>
              <a:gd name="connsiteX4-527" fmla="*/ 1409070 w 3221102"/>
              <a:gd name="connsiteY4-528" fmla="*/ 1159393 h 3221116"/>
              <a:gd name="connsiteX5-529" fmla="*/ 1152384 w 3221102"/>
              <a:gd name="connsiteY5-530" fmla="*/ 1703728 h 3221116"/>
              <a:gd name="connsiteX6-531" fmla="*/ 1514013 w 3221102"/>
              <a:gd name="connsiteY6-532" fmla="*/ 2152290 h 3221116"/>
              <a:gd name="connsiteX7-533" fmla="*/ 1850815 w 3221102"/>
              <a:gd name="connsiteY7-534" fmla="*/ 1654259 h 3221116"/>
              <a:gd name="connsiteX8-535" fmla="*/ 1830467 w 3221102"/>
              <a:gd name="connsiteY8-536" fmla="*/ 1515986 h 3221116"/>
              <a:gd name="connsiteX9-537" fmla="*/ 1477043 w 3221102"/>
              <a:gd name="connsiteY9-538" fmla="*/ 1144372 h 3221116"/>
              <a:gd name="connsiteX10-539" fmla="*/ 1651152 w 3221102"/>
              <a:gd name="connsiteY10-540" fmla="*/ 501 h 3221116"/>
              <a:gd name="connsiteX11-541" fmla="*/ 2580395 w 3221102"/>
              <a:gd name="connsiteY11-542" fmla="*/ 324821 h 3221116"/>
              <a:gd name="connsiteX12-543" fmla="*/ 3030464 w 3221102"/>
              <a:gd name="connsiteY12-544" fmla="*/ 2370314 h 3221116"/>
              <a:gd name="connsiteX13-545" fmla="*/ 2585849 w 3221102"/>
              <a:gd name="connsiteY13-546" fmla="*/ 2588887 h 3221116"/>
              <a:gd name="connsiteX14-547" fmla="*/ 1973374 w 3221102"/>
              <a:gd name="connsiteY14-548" fmla="*/ 2195096 h 3221116"/>
              <a:gd name="connsiteX15-549" fmla="*/ 1390827 w 3221102"/>
              <a:gd name="connsiteY15-550" fmla="*/ 2527630 h 3221116"/>
              <a:gd name="connsiteX16-551" fmla="*/ 783896 w 3221102"/>
              <a:gd name="connsiteY16-552" fmla="*/ 1665044 h 3221116"/>
              <a:gd name="connsiteX17-553" fmla="*/ 1268509 w 3221102"/>
              <a:gd name="connsiteY17-554" fmla="*/ 819983 h 3221116"/>
              <a:gd name="connsiteX18-555" fmla="*/ 1328805 w 3221102"/>
              <a:gd name="connsiteY18-556" fmla="*/ 807930 h 3221116"/>
              <a:gd name="connsiteX19-557" fmla="*/ 1390827 w 3221102"/>
              <a:gd name="connsiteY19-558" fmla="*/ 802457 h 3221116"/>
              <a:gd name="connsiteX20-559" fmla="*/ 1462242 w 3221102"/>
              <a:gd name="connsiteY20-560" fmla="*/ 801708 h 3221116"/>
              <a:gd name="connsiteX21-561" fmla="*/ 1956122 w 3221102"/>
              <a:gd name="connsiteY21-562" fmla="*/ 1110076 h 3221116"/>
              <a:gd name="connsiteX22-563" fmla="*/ 1973374 w 3221102"/>
              <a:gd name="connsiteY22-564" fmla="*/ 875315 h 3221116"/>
              <a:gd name="connsiteX23-565" fmla="*/ 2333414 w 3221102"/>
              <a:gd name="connsiteY23-566" fmla="*/ 875315 h 3221116"/>
              <a:gd name="connsiteX24-567" fmla="*/ 2324788 w 3221102"/>
              <a:gd name="connsiteY24-568" fmla="*/ 2054049 h 3221116"/>
              <a:gd name="connsiteX25-569" fmla="*/ 2661746 w 3221102"/>
              <a:gd name="connsiteY25-570" fmla="*/ 2179658 h 3221116"/>
              <a:gd name="connsiteX26-571" fmla="*/ 2691046 w 3221102"/>
              <a:gd name="connsiteY26-572" fmla="*/ 2188689 h 3221116"/>
              <a:gd name="connsiteX27-573" fmla="*/ 2667011 w 3221102"/>
              <a:gd name="connsiteY27-574" fmla="*/ 2175828 h 3221116"/>
              <a:gd name="connsiteX28-575" fmla="*/ 2332141 w 3221102"/>
              <a:gd name="connsiteY28-576" fmla="*/ 653899 h 3221116"/>
              <a:gd name="connsiteX29-577" fmla="*/ 776764 w 3221102"/>
              <a:gd name="connsiteY29-578" fmla="*/ 749845 h 3221116"/>
              <a:gd name="connsiteX30-579" fmla="*/ 631487 w 3221102"/>
              <a:gd name="connsiteY30-580" fmla="*/ 2301392 h 3221116"/>
              <a:gd name="connsiteX31-581" fmla="*/ 2142017 w 3221102"/>
              <a:gd name="connsiteY31-582" fmla="*/ 2684410 h 3221116"/>
              <a:gd name="connsiteX32-583" fmla="*/ 2324866 w 3221102"/>
              <a:gd name="connsiteY32-584" fmla="*/ 3053856 h 3221116"/>
              <a:gd name="connsiteX33-585" fmla="*/ 294693 w 3221102"/>
              <a:gd name="connsiteY33-586" fmla="*/ 2539075 h 3221116"/>
              <a:gd name="connsiteX34-587" fmla="*/ 489947 w 3221102"/>
              <a:gd name="connsiteY34-588" fmla="*/ 453774 h 3221116"/>
              <a:gd name="connsiteX35-589" fmla="*/ 1651152 w 3221102"/>
              <a:gd name="connsiteY35-590" fmla="*/ 501 h 3221116"/>
              <a:gd name="connsiteX0-591" fmla="*/ 2664630 w 3221102"/>
              <a:gd name="connsiteY0-592" fmla="*/ 2175617 h 3221116"/>
              <a:gd name="connsiteX1-593" fmla="*/ 2658205 w 3221102"/>
              <a:gd name="connsiteY1-594" fmla="*/ 2178566 h 3221116"/>
              <a:gd name="connsiteX2-595" fmla="*/ 2664630 w 3221102"/>
              <a:gd name="connsiteY2-596" fmla="*/ 2175617 h 3221116"/>
              <a:gd name="connsiteX3-597" fmla="*/ 1477043 w 3221102"/>
              <a:gd name="connsiteY3-598" fmla="*/ 1144372 h 3221116"/>
              <a:gd name="connsiteX4-599" fmla="*/ 1409070 w 3221102"/>
              <a:gd name="connsiteY4-600" fmla="*/ 1159393 h 3221116"/>
              <a:gd name="connsiteX5-601" fmla="*/ 1152384 w 3221102"/>
              <a:gd name="connsiteY5-602" fmla="*/ 1703728 h 3221116"/>
              <a:gd name="connsiteX6-603" fmla="*/ 1514013 w 3221102"/>
              <a:gd name="connsiteY6-604" fmla="*/ 2152290 h 3221116"/>
              <a:gd name="connsiteX7-605" fmla="*/ 1850815 w 3221102"/>
              <a:gd name="connsiteY7-606" fmla="*/ 1654259 h 3221116"/>
              <a:gd name="connsiteX8-607" fmla="*/ 1830467 w 3221102"/>
              <a:gd name="connsiteY8-608" fmla="*/ 1515986 h 3221116"/>
              <a:gd name="connsiteX9-609" fmla="*/ 1477043 w 3221102"/>
              <a:gd name="connsiteY9-610" fmla="*/ 1144372 h 3221116"/>
              <a:gd name="connsiteX10-611" fmla="*/ 1651152 w 3221102"/>
              <a:gd name="connsiteY10-612" fmla="*/ 501 h 3221116"/>
              <a:gd name="connsiteX11-613" fmla="*/ 2580395 w 3221102"/>
              <a:gd name="connsiteY11-614" fmla="*/ 324821 h 3221116"/>
              <a:gd name="connsiteX12-615" fmla="*/ 3030464 w 3221102"/>
              <a:gd name="connsiteY12-616" fmla="*/ 2370314 h 3221116"/>
              <a:gd name="connsiteX13-617" fmla="*/ 2585849 w 3221102"/>
              <a:gd name="connsiteY13-618" fmla="*/ 2588887 h 3221116"/>
              <a:gd name="connsiteX14-619" fmla="*/ 1973374 w 3221102"/>
              <a:gd name="connsiteY14-620" fmla="*/ 2195096 h 3221116"/>
              <a:gd name="connsiteX15-621" fmla="*/ 1390827 w 3221102"/>
              <a:gd name="connsiteY15-622" fmla="*/ 2527630 h 3221116"/>
              <a:gd name="connsiteX16-623" fmla="*/ 783896 w 3221102"/>
              <a:gd name="connsiteY16-624" fmla="*/ 1665044 h 3221116"/>
              <a:gd name="connsiteX17-625" fmla="*/ 1268509 w 3221102"/>
              <a:gd name="connsiteY17-626" fmla="*/ 819983 h 3221116"/>
              <a:gd name="connsiteX18-627" fmla="*/ 1328805 w 3221102"/>
              <a:gd name="connsiteY18-628" fmla="*/ 807930 h 3221116"/>
              <a:gd name="connsiteX19-629" fmla="*/ 1390827 w 3221102"/>
              <a:gd name="connsiteY19-630" fmla="*/ 802457 h 3221116"/>
              <a:gd name="connsiteX20-631" fmla="*/ 1462242 w 3221102"/>
              <a:gd name="connsiteY20-632" fmla="*/ 801708 h 3221116"/>
              <a:gd name="connsiteX21-633" fmla="*/ 1956122 w 3221102"/>
              <a:gd name="connsiteY21-634" fmla="*/ 1110076 h 3221116"/>
              <a:gd name="connsiteX22-635" fmla="*/ 1973374 w 3221102"/>
              <a:gd name="connsiteY22-636" fmla="*/ 875315 h 3221116"/>
              <a:gd name="connsiteX23-637" fmla="*/ 2333414 w 3221102"/>
              <a:gd name="connsiteY23-638" fmla="*/ 875315 h 3221116"/>
              <a:gd name="connsiteX24-639" fmla="*/ 2324788 w 3221102"/>
              <a:gd name="connsiteY24-640" fmla="*/ 2054049 h 3221116"/>
              <a:gd name="connsiteX25-641" fmla="*/ 2661746 w 3221102"/>
              <a:gd name="connsiteY25-642" fmla="*/ 2179658 h 3221116"/>
              <a:gd name="connsiteX26-643" fmla="*/ 2691046 w 3221102"/>
              <a:gd name="connsiteY26-644" fmla="*/ 2188689 h 3221116"/>
              <a:gd name="connsiteX27-645" fmla="*/ 2667011 w 3221102"/>
              <a:gd name="connsiteY27-646" fmla="*/ 2175828 h 3221116"/>
              <a:gd name="connsiteX28-647" fmla="*/ 2332141 w 3221102"/>
              <a:gd name="connsiteY28-648" fmla="*/ 653899 h 3221116"/>
              <a:gd name="connsiteX29-649" fmla="*/ 776764 w 3221102"/>
              <a:gd name="connsiteY29-650" fmla="*/ 749845 h 3221116"/>
              <a:gd name="connsiteX30-651" fmla="*/ 631487 w 3221102"/>
              <a:gd name="connsiteY30-652" fmla="*/ 2301392 h 3221116"/>
              <a:gd name="connsiteX31-653" fmla="*/ 2142017 w 3221102"/>
              <a:gd name="connsiteY31-654" fmla="*/ 2684410 h 3221116"/>
              <a:gd name="connsiteX32-655" fmla="*/ 2324866 w 3221102"/>
              <a:gd name="connsiteY32-656" fmla="*/ 3053856 h 3221116"/>
              <a:gd name="connsiteX33-657" fmla="*/ 294693 w 3221102"/>
              <a:gd name="connsiteY33-658" fmla="*/ 2539075 h 3221116"/>
              <a:gd name="connsiteX34-659" fmla="*/ 489947 w 3221102"/>
              <a:gd name="connsiteY34-660" fmla="*/ 453774 h 3221116"/>
              <a:gd name="connsiteX35-661" fmla="*/ 1651152 w 3221102"/>
              <a:gd name="connsiteY35-662" fmla="*/ 501 h 3221116"/>
              <a:gd name="connsiteX0-663" fmla="*/ 2664630 w 3221102"/>
              <a:gd name="connsiteY0-664" fmla="*/ 2175617 h 3221116"/>
              <a:gd name="connsiteX1-665" fmla="*/ 2658205 w 3221102"/>
              <a:gd name="connsiteY1-666" fmla="*/ 2178566 h 3221116"/>
              <a:gd name="connsiteX2-667" fmla="*/ 2664630 w 3221102"/>
              <a:gd name="connsiteY2-668" fmla="*/ 2175617 h 3221116"/>
              <a:gd name="connsiteX3-669" fmla="*/ 1477043 w 3221102"/>
              <a:gd name="connsiteY3-670" fmla="*/ 1144372 h 3221116"/>
              <a:gd name="connsiteX4-671" fmla="*/ 1409070 w 3221102"/>
              <a:gd name="connsiteY4-672" fmla="*/ 1159393 h 3221116"/>
              <a:gd name="connsiteX5-673" fmla="*/ 1152384 w 3221102"/>
              <a:gd name="connsiteY5-674" fmla="*/ 1703728 h 3221116"/>
              <a:gd name="connsiteX6-675" fmla="*/ 1514013 w 3221102"/>
              <a:gd name="connsiteY6-676" fmla="*/ 2152290 h 3221116"/>
              <a:gd name="connsiteX7-677" fmla="*/ 1850815 w 3221102"/>
              <a:gd name="connsiteY7-678" fmla="*/ 1654259 h 3221116"/>
              <a:gd name="connsiteX8-679" fmla="*/ 1830467 w 3221102"/>
              <a:gd name="connsiteY8-680" fmla="*/ 1515986 h 3221116"/>
              <a:gd name="connsiteX9-681" fmla="*/ 1477043 w 3221102"/>
              <a:gd name="connsiteY9-682" fmla="*/ 1144372 h 3221116"/>
              <a:gd name="connsiteX10-683" fmla="*/ 1651152 w 3221102"/>
              <a:gd name="connsiteY10-684" fmla="*/ 501 h 3221116"/>
              <a:gd name="connsiteX11-685" fmla="*/ 2580395 w 3221102"/>
              <a:gd name="connsiteY11-686" fmla="*/ 324821 h 3221116"/>
              <a:gd name="connsiteX12-687" fmla="*/ 3030464 w 3221102"/>
              <a:gd name="connsiteY12-688" fmla="*/ 2370314 h 3221116"/>
              <a:gd name="connsiteX13-689" fmla="*/ 2585849 w 3221102"/>
              <a:gd name="connsiteY13-690" fmla="*/ 2588887 h 3221116"/>
              <a:gd name="connsiteX14-691" fmla="*/ 1973374 w 3221102"/>
              <a:gd name="connsiteY14-692" fmla="*/ 2195096 h 3221116"/>
              <a:gd name="connsiteX15-693" fmla="*/ 1390827 w 3221102"/>
              <a:gd name="connsiteY15-694" fmla="*/ 2527630 h 3221116"/>
              <a:gd name="connsiteX16-695" fmla="*/ 783896 w 3221102"/>
              <a:gd name="connsiteY16-696" fmla="*/ 1665044 h 3221116"/>
              <a:gd name="connsiteX17-697" fmla="*/ 1268509 w 3221102"/>
              <a:gd name="connsiteY17-698" fmla="*/ 819983 h 3221116"/>
              <a:gd name="connsiteX18-699" fmla="*/ 1328805 w 3221102"/>
              <a:gd name="connsiteY18-700" fmla="*/ 807930 h 3221116"/>
              <a:gd name="connsiteX19-701" fmla="*/ 1390827 w 3221102"/>
              <a:gd name="connsiteY19-702" fmla="*/ 802457 h 3221116"/>
              <a:gd name="connsiteX20-703" fmla="*/ 1462242 w 3221102"/>
              <a:gd name="connsiteY20-704" fmla="*/ 801708 h 3221116"/>
              <a:gd name="connsiteX21-705" fmla="*/ 1956122 w 3221102"/>
              <a:gd name="connsiteY21-706" fmla="*/ 1110076 h 3221116"/>
              <a:gd name="connsiteX22-707" fmla="*/ 1973374 w 3221102"/>
              <a:gd name="connsiteY22-708" fmla="*/ 875315 h 3221116"/>
              <a:gd name="connsiteX23-709" fmla="*/ 2333414 w 3221102"/>
              <a:gd name="connsiteY23-710" fmla="*/ 875315 h 3221116"/>
              <a:gd name="connsiteX24-711" fmla="*/ 2324788 w 3221102"/>
              <a:gd name="connsiteY24-712" fmla="*/ 2054049 h 3221116"/>
              <a:gd name="connsiteX25-713" fmla="*/ 2661746 w 3221102"/>
              <a:gd name="connsiteY25-714" fmla="*/ 2179658 h 3221116"/>
              <a:gd name="connsiteX26-715" fmla="*/ 2691046 w 3221102"/>
              <a:gd name="connsiteY26-716" fmla="*/ 2188689 h 3221116"/>
              <a:gd name="connsiteX27-717" fmla="*/ 2667011 w 3221102"/>
              <a:gd name="connsiteY27-718" fmla="*/ 2175828 h 3221116"/>
              <a:gd name="connsiteX28-719" fmla="*/ 2332141 w 3221102"/>
              <a:gd name="connsiteY28-720" fmla="*/ 653899 h 3221116"/>
              <a:gd name="connsiteX29-721" fmla="*/ 776764 w 3221102"/>
              <a:gd name="connsiteY29-722" fmla="*/ 749845 h 3221116"/>
              <a:gd name="connsiteX30-723" fmla="*/ 631487 w 3221102"/>
              <a:gd name="connsiteY30-724" fmla="*/ 2301392 h 3221116"/>
              <a:gd name="connsiteX31-725" fmla="*/ 2142017 w 3221102"/>
              <a:gd name="connsiteY31-726" fmla="*/ 2684410 h 3221116"/>
              <a:gd name="connsiteX32-727" fmla="*/ 2324866 w 3221102"/>
              <a:gd name="connsiteY32-728" fmla="*/ 3053856 h 3221116"/>
              <a:gd name="connsiteX33-729" fmla="*/ 294693 w 3221102"/>
              <a:gd name="connsiteY33-730" fmla="*/ 2539075 h 3221116"/>
              <a:gd name="connsiteX34-731" fmla="*/ 489947 w 3221102"/>
              <a:gd name="connsiteY34-732" fmla="*/ 453774 h 3221116"/>
              <a:gd name="connsiteX35-733" fmla="*/ 1651152 w 3221102"/>
              <a:gd name="connsiteY35-734" fmla="*/ 501 h 3221116"/>
              <a:gd name="connsiteX0-735" fmla="*/ 2664630 w 3221102"/>
              <a:gd name="connsiteY0-736" fmla="*/ 2175617 h 3221116"/>
              <a:gd name="connsiteX1-737" fmla="*/ 2658205 w 3221102"/>
              <a:gd name="connsiteY1-738" fmla="*/ 2178566 h 3221116"/>
              <a:gd name="connsiteX2-739" fmla="*/ 2664630 w 3221102"/>
              <a:gd name="connsiteY2-740" fmla="*/ 2175617 h 3221116"/>
              <a:gd name="connsiteX3-741" fmla="*/ 1477043 w 3221102"/>
              <a:gd name="connsiteY3-742" fmla="*/ 1144372 h 3221116"/>
              <a:gd name="connsiteX4-743" fmla="*/ 1409070 w 3221102"/>
              <a:gd name="connsiteY4-744" fmla="*/ 1159393 h 3221116"/>
              <a:gd name="connsiteX5-745" fmla="*/ 1152384 w 3221102"/>
              <a:gd name="connsiteY5-746" fmla="*/ 1703728 h 3221116"/>
              <a:gd name="connsiteX6-747" fmla="*/ 1514013 w 3221102"/>
              <a:gd name="connsiteY6-748" fmla="*/ 2152290 h 3221116"/>
              <a:gd name="connsiteX7-749" fmla="*/ 1850815 w 3221102"/>
              <a:gd name="connsiteY7-750" fmla="*/ 1654259 h 3221116"/>
              <a:gd name="connsiteX8-751" fmla="*/ 1830467 w 3221102"/>
              <a:gd name="connsiteY8-752" fmla="*/ 1515986 h 3221116"/>
              <a:gd name="connsiteX9-753" fmla="*/ 1477043 w 3221102"/>
              <a:gd name="connsiteY9-754" fmla="*/ 1144372 h 3221116"/>
              <a:gd name="connsiteX10-755" fmla="*/ 1651152 w 3221102"/>
              <a:gd name="connsiteY10-756" fmla="*/ 501 h 3221116"/>
              <a:gd name="connsiteX11-757" fmla="*/ 2580395 w 3221102"/>
              <a:gd name="connsiteY11-758" fmla="*/ 324821 h 3221116"/>
              <a:gd name="connsiteX12-759" fmla="*/ 3030464 w 3221102"/>
              <a:gd name="connsiteY12-760" fmla="*/ 2370314 h 3221116"/>
              <a:gd name="connsiteX13-761" fmla="*/ 2585849 w 3221102"/>
              <a:gd name="connsiteY13-762" fmla="*/ 2588887 h 3221116"/>
              <a:gd name="connsiteX14-763" fmla="*/ 1973374 w 3221102"/>
              <a:gd name="connsiteY14-764" fmla="*/ 2195096 h 3221116"/>
              <a:gd name="connsiteX15-765" fmla="*/ 1390827 w 3221102"/>
              <a:gd name="connsiteY15-766" fmla="*/ 2527630 h 3221116"/>
              <a:gd name="connsiteX16-767" fmla="*/ 783896 w 3221102"/>
              <a:gd name="connsiteY16-768" fmla="*/ 1665044 h 3221116"/>
              <a:gd name="connsiteX17-769" fmla="*/ 1268509 w 3221102"/>
              <a:gd name="connsiteY17-770" fmla="*/ 819983 h 3221116"/>
              <a:gd name="connsiteX18-771" fmla="*/ 1328805 w 3221102"/>
              <a:gd name="connsiteY18-772" fmla="*/ 807930 h 3221116"/>
              <a:gd name="connsiteX19-773" fmla="*/ 1390827 w 3221102"/>
              <a:gd name="connsiteY19-774" fmla="*/ 802457 h 3221116"/>
              <a:gd name="connsiteX20-775" fmla="*/ 1462242 w 3221102"/>
              <a:gd name="connsiteY20-776" fmla="*/ 801708 h 3221116"/>
              <a:gd name="connsiteX21-777" fmla="*/ 1956122 w 3221102"/>
              <a:gd name="connsiteY21-778" fmla="*/ 1110076 h 3221116"/>
              <a:gd name="connsiteX22-779" fmla="*/ 1973374 w 3221102"/>
              <a:gd name="connsiteY22-780" fmla="*/ 875315 h 3221116"/>
              <a:gd name="connsiteX23-781" fmla="*/ 2333414 w 3221102"/>
              <a:gd name="connsiteY23-782" fmla="*/ 875315 h 3221116"/>
              <a:gd name="connsiteX24-783" fmla="*/ 2324788 w 3221102"/>
              <a:gd name="connsiteY24-784" fmla="*/ 2054049 h 3221116"/>
              <a:gd name="connsiteX25-785" fmla="*/ 2661746 w 3221102"/>
              <a:gd name="connsiteY25-786" fmla="*/ 2179658 h 3221116"/>
              <a:gd name="connsiteX26-787" fmla="*/ 2691046 w 3221102"/>
              <a:gd name="connsiteY26-788" fmla="*/ 2188689 h 3221116"/>
              <a:gd name="connsiteX27-789" fmla="*/ 2667011 w 3221102"/>
              <a:gd name="connsiteY27-790" fmla="*/ 2175828 h 3221116"/>
              <a:gd name="connsiteX28-791" fmla="*/ 2332141 w 3221102"/>
              <a:gd name="connsiteY28-792" fmla="*/ 653899 h 3221116"/>
              <a:gd name="connsiteX29-793" fmla="*/ 776764 w 3221102"/>
              <a:gd name="connsiteY29-794" fmla="*/ 749845 h 3221116"/>
              <a:gd name="connsiteX30-795" fmla="*/ 631487 w 3221102"/>
              <a:gd name="connsiteY30-796" fmla="*/ 2301392 h 3221116"/>
              <a:gd name="connsiteX31-797" fmla="*/ 2142017 w 3221102"/>
              <a:gd name="connsiteY31-798" fmla="*/ 2684410 h 3221116"/>
              <a:gd name="connsiteX32-799" fmla="*/ 2324866 w 3221102"/>
              <a:gd name="connsiteY32-800" fmla="*/ 3053856 h 3221116"/>
              <a:gd name="connsiteX33-801" fmla="*/ 294693 w 3221102"/>
              <a:gd name="connsiteY33-802" fmla="*/ 2539075 h 3221116"/>
              <a:gd name="connsiteX34-803" fmla="*/ 489947 w 3221102"/>
              <a:gd name="connsiteY34-804" fmla="*/ 453774 h 3221116"/>
              <a:gd name="connsiteX35-805" fmla="*/ 1651152 w 3221102"/>
              <a:gd name="connsiteY35-806" fmla="*/ 501 h 3221116"/>
              <a:gd name="connsiteX0-807" fmla="*/ 2664630 w 3151233"/>
              <a:gd name="connsiteY0-808" fmla="*/ 2175617 h 3221116"/>
              <a:gd name="connsiteX1-809" fmla="*/ 2658205 w 3151233"/>
              <a:gd name="connsiteY1-810" fmla="*/ 2178566 h 3221116"/>
              <a:gd name="connsiteX2-811" fmla="*/ 2664630 w 3151233"/>
              <a:gd name="connsiteY2-812" fmla="*/ 2175617 h 3221116"/>
              <a:gd name="connsiteX3-813" fmla="*/ 1477043 w 3151233"/>
              <a:gd name="connsiteY3-814" fmla="*/ 1144372 h 3221116"/>
              <a:gd name="connsiteX4-815" fmla="*/ 1409070 w 3151233"/>
              <a:gd name="connsiteY4-816" fmla="*/ 1159393 h 3221116"/>
              <a:gd name="connsiteX5-817" fmla="*/ 1152384 w 3151233"/>
              <a:gd name="connsiteY5-818" fmla="*/ 1703728 h 3221116"/>
              <a:gd name="connsiteX6-819" fmla="*/ 1514013 w 3151233"/>
              <a:gd name="connsiteY6-820" fmla="*/ 2152290 h 3221116"/>
              <a:gd name="connsiteX7-821" fmla="*/ 1850815 w 3151233"/>
              <a:gd name="connsiteY7-822" fmla="*/ 1654259 h 3221116"/>
              <a:gd name="connsiteX8-823" fmla="*/ 1830467 w 3151233"/>
              <a:gd name="connsiteY8-824" fmla="*/ 1515986 h 3221116"/>
              <a:gd name="connsiteX9-825" fmla="*/ 1477043 w 3151233"/>
              <a:gd name="connsiteY9-826" fmla="*/ 1144372 h 3221116"/>
              <a:gd name="connsiteX10-827" fmla="*/ 1651152 w 3151233"/>
              <a:gd name="connsiteY10-828" fmla="*/ 501 h 3221116"/>
              <a:gd name="connsiteX11-829" fmla="*/ 2580395 w 3151233"/>
              <a:gd name="connsiteY11-830" fmla="*/ 324821 h 3221116"/>
              <a:gd name="connsiteX12-831" fmla="*/ 3030464 w 3151233"/>
              <a:gd name="connsiteY12-832" fmla="*/ 2249544 h 3221116"/>
              <a:gd name="connsiteX13-833" fmla="*/ 2585849 w 3151233"/>
              <a:gd name="connsiteY13-834" fmla="*/ 2588887 h 3221116"/>
              <a:gd name="connsiteX14-835" fmla="*/ 1973374 w 3151233"/>
              <a:gd name="connsiteY14-836" fmla="*/ 2195096 h 3221116"/>
              <a:gd name="connsiteX15-837" fmla="*/ 1390827 w 3151233"/>
              <a:gd name="connsiteY15-838" fmla="*/ 2527630 h 3221116"/>
              <a:gd name="connsiteX16-839" fmla="*/ 783896 w 3151233"/>
              <a:gd name="connsiteY16-840" fmla="*/ 1665044 h 3221116"/>
              <a:gd name="connsiteX17-841" fmla="*/ 1268509 w 3151233"/>
              <a:gd name="connsiteY17-842" fmla="*/ 819983 h 3221116"/>
              <a:gd name="connsiteX18-843" fmla="*/ 1328805 w 3151233"/>
              <a:gd name="connsiteY18-844" fmla="*/ 807930 h 3221116"/>
              <a:gd name="connsiteX19-845" fmla="*/ 1390827 w 3151233"/>
              <a:gd name="connsiteY19-846" fmla="*/ 802457 h 3221116"/>
              <a:gd name="connsiteX20-847" fmla="*/ 1462242 w 3151233"/>
              <a:gd name="connsiteY20-848" fmla="*/ 801708 h 3221116"/>
              <a:gd name="connsiteX21-849" fmla="*/ 1956122 w 3151233"/>
              <a:gd name="connsiteY21-850" fmla="*/ 1110076 h 3221116"/>
              <a:gd name="connsiteX22-851" fmla="*/ 1973374 w 3151233"/>
              <a:gd name="connsiteY22-852" fmla="*/ 875315 h 3221116"/>
              <a:gd name="connsiteX23-853" fmla="*/ 2333414 w 3151233"/>
              <a:gd name="connsiteY23-854" fmla="*/ 875315 h 3221116"/>
              <a:gd name="connsiteX24-855" fmla="*/ 2324788 w 3151233"/>
              <a:gd name="connsiteY24-856" fmla="*/ 2054049 h 3221116"/>
              <a:gd name="connsiteX25-857" fmla="*/ 2661746 w 3151233"/>
              <a:gd name="connsiteY25-858" fmla="*/ 2179658 h 3221116"/>
              <a:gd name="connsiteX26-859" fmla="*/ 2691046 w 3151233"/>
              <a:gd name="connsiteY26-860" fmla="*/ 2188689 h 3221116"/>
              <a:gd name="connsiteX27-861" fmla="*/ 2667011 w 3151233"/>
              <a:gd name="connsiteY27-862" fmla="*/ 2175828 h 3221116"/>
              <a:gd name="connsiteX28-863" fmla="*/ 2332141 w 3151233"/>
              <a:gd name="connsiteY28-864" fmla="*/ 653899 h 3221116"/>
              <a:gd name="connsiteX29-865" fmla="*/ 776764 w 3151233"/>
              <a:gd name="connsiteY29-866" fmla="*/ 749845 h 3221116"/>
              <a:gd name="connsiteX30-867" fmla="*/ 631487 w 3151233"/>
              <a:gd name="connsiteY30-868" fmla="*/ 2301392 h 3221116"/>
              <a:gd name="connsiteX31-869" fmla="*/ 2142017 w 3151233"/>
              <a:gd name="connsiteY31-870" fmla="*/ 2684410 h 3221116"/>
              <a:gd name="connsiteX32-871" fmla="*/ 2324866 w 3151233"/>
              <a:gd name="connsiteY32-872" fmla="*/ 3053856 h 3221116"/>
              <a:gd name="connsiteX33-873" fmla="*/ 294693 w 3151233"/>
              <a:gd name="connsiteY33-874" fmla="*/ 2539075 h 3221116"/>
              <a:gd name="connsiteX34-875" fmla="*/ 489947 w 3151233"/>
              <a:gd name="connsiteY34-876" fmla="*/ 453774 h 3221116"/>
              <a:gd name="connsiteX35-877" fmla="*/ 1651152 w 3151233"/>
              <a:gd name="connsiteY35-878" fmla="*/ 501 h 3221116"/>
              <a:gd name="connsiteX0-879" fmla="*/ 2664630 w 3161851"/>
              <a:gd name="connsiteY0-880" fmla="*/ 2175617 h 3221116"/>
              <a:gd name="connsiteX1-881" fmla="*/ 2658205 w 3161851"/>
              <a:gd name="connsiteY1-882" fmla="*/ 2178566 h 3221116"/>
              <a:gd name="connsiteX2-883" fmla="*/ 2664630 w 3161851"/>
              <a:gd name="connsiteY2-884" fmla="*/ 2175617 h 3221116"/>
              <a:gd name="connsiteX3-885" fmla="*/ 1477043 w 3161851"/>
              <a:gd name="connsiteY3-886" fmla="*/ 1144372 h 3221116"/>
              <a:gd name="connsiteX4-887" fmla="*/ 1409070 w 3161851"/>
              <a:gd name="connsiteY4-888" fmla="*/ 1159393 h 3221116"/>
              <a:gd name="connsiteX5-889" fmla="*/ 1152384 w 3161851"/>
              <a:gd name="connsiteY5-890" fmla="*/ 1703728 h 3221116"/>
              <a:gd name="connsiteX6-891" fmla="*/ 1514013 w 3161851"/>
              <a:gd name="connsiteY6-892" fmla="*/ 2152290 h 3221116"/>
              <a:gd name="connsiteX7-893" fmla="*/ 1850815 w 3161851"/>
              <a:gd name="connsiteY7-894" fmla="*/ 1654259 h 3221116"/>
              <a:gd name="connsiteX8-895" fmla="*/ 1830467 w 3161851"/>
              <a:gd name="connsiteY8-896" fmla="*/ 1515986 h 3221116"/>
              <a:gd name="connsiteX9-897" fmla="*/ 1477043 w 3161851"/>
              <a:gd name="connsiteY9-898" fmla="*/ 1144372 h 3221116"/>
              <a:gd name="connsiteX10-899" fmla="*/ 1651152 w 3161851"/>
              <a:gd name="connsiteY10-900" fmla="*/ 501 h 3221116"/>
              <a:gd name="connsiteX11-901" fmla="*/ 2580395 w 3161851"/>
              <a:gd name="connsiteY11-902" fmla="*/ 324821 h 3221116"/>
              <a:gd name="connsiteX12-903" fmla="*/ 3030464 w 3161851"/>
              <a:gd name="connsiteY12-904" fmla="*/ 2249544 h 3221116"/>
              <a:gd name="connsiteX13-905" fmla="*/ 2585849 w 3161851"/>
              <a:gd name="connsiteY13-906" fmla="*/ 2588887 h 3221116"/>
              <a:gd name="connsiteX14-907" fmla="*/ 1973374 w 3161851"/>
              <a:gd name="connsiteY14-908" fmla="*/ 2195096 h 3221116"/>
              <a:gd name="connsiteX15-909" fmla="*/ 1390827 w 3161851"/>
              <a:gd name="connsiteY15-910" fmla="*/ 2527630 h 3221116"/>
              <a:gd name="connsiteX16-911" fmla="*/ 783896 w 3161851"/>
              <a:gd name="connsiteY16-912" fmla="*/ 1665044 h 3221116"/>
              <a:gd name="connsiteX17-913" fmla="*/ 1268509 w 3161851"/>
              <a:gd name="connsiteY17-914" fmla="*/ 819983 h 3221116"/>
              <a:gd name="connsiteX18-915" fmla="*/ 1328805 w 3161851"/>
              <a:gd name="connsiteY18-916" fmla="*/ 807930 h 3221116"/>
              <a:gd name="connsiteX19-917" fmla="*/ 1390827 w 3161851"/>
              <a:gd name="connsiteY19-918" fmla="*/ 802457 h 3221116"/>
              <a:gd name="connsiteX20-919" fmla="*/ 1462242 w 3161851"/>
              <a:gd name="connsiteY20-920" fmla="*/ 801708 h 3221116"/>
              <a:gd name="connsiteX21-921" fmla="*/ 1956122 w 3161851"/>
              <a:gd name="connsiteY21-922" fmla="*/ 1110076 h 3221116"/>
              <a:gd name="connsiteX22-923" fmla="*/ 1973374 w 3161851"/>
              <a:gd name="connsiteY22-924" fmla="*/ 875315 h 3221116"/>
              <a:gd name="connsiteX23-925" fmla="*/ 2333414 w 3161851"/>
              <a:gd name="connsiteY23-926" fmla="*/ 875315 h 3221116"/>
              <a:gd name="connsiteX24-927" fmla="*/ 2324788 w 3161851"/>
              <a:gd name="connsiteY24-928" fmla="*/ 2054049 h 3221116"/>
              <a:gd name="connsiteX25-929" fmla="*/ 2661746 w 3161851"/>
              <a:gd name="connsiteY25-930" fmla="*/ 2179658 h 3221116"/>
              <a:gd name="connsiteX26-931" fmla="*/ 2691046 w 3161851"/>
              <a:gd name="connsiteY26-932" fmla="*/ 2188689 h 3221116"/>
              <a:gd name="connsiteX27-933" fmla="*/ 2667011 w 3161851"/>
              <a:gd name="connsiteY27-934" fmla="*/ 2175828 h 3221116"/>
              <a:gd name="connsiteX28-935" fmla="*/ 2332141 w 3161851"/>
              <a:gd name="connsiteY28-936" fmla="*/ 653899 h 3221116"/>
              <a:gd name="connsiteX29-937" fmla="*/ 776764 w 3161851"/>
              <a:gd name="connsiteY29-938" fmla="*/ 749845 h 3221116"/>
              <a:gd name="connsiteX30-939" fmla="*/ 631487 w 3161851"/>
              <a:gd name="connsiteY30-940" fmla="*/ 2301392 h 3221116"/>
              <a:gd name="connsiteX31-941" fmla="*/ 2142017 w 3161851"/>
              <a:gd name="connsiteY31-942" fmla="*/ 2684410 h 3221116"/>
              <a:gd name="connsiteX32-943" fmla="*/ 2324866 w 3161851"/>
              <a:gd name="connsiteY32-944" fmla="*/ 3053856 h 3221116"/>
              <a:gd name="connsiteX33-945" fmla="*/ 294693 w 3161851"/>
              <a:gd name="connsiteY33-946" fmla="*/ 2539075 h 3221116"/>
              <a:gd name="connsiteX34-947" fmla="*/ 489947 w 3161851"/>
              <a:gd name="connsiteY34-948" fmla="*/ 453774 h 3221116"/>
              <a:gd name="connsiteX35-949" fmla="*/ 1651152 w 3161851"/>
              <a:gd name="connsiteY35-950" fmla="*/ 501 h 3221116"/>
              <a:gd name="connsiteX0-951" fmla="*/ 2664630 w 3182629"/>
              <a:gd name="connsiteY0-952" fmla="*/ 2175617 h 3221116"/>
              <a:gd name="connsiteX1-953" fmla="*/ 2658205 w 3182629"/>
              <a:gd name="connsiteY1-954" fmla="*/ 2178566 h 3221116"/>
              <a:gd name="connsiteX2-955" fmla="*/ 2664630 w 3182629"/>
              <a:gd name="connsiteY2-956" fmla="*/ 2175617 h 3221116"/>
              <a:gd name="connsiteX3-957" fmla="*/ 1477043 w 3182629"/>
              <a:gd name="connsiteY3-958" fmla="*/ 1144372 h 3221116"/>
              <a:gd name="connsiteX4-959" fmla="*/ 1409070 w 3182629"/>
              <a:gd name="connsiteY4-960" fmla="*/ 1159393 h 3221116"/>
              <a:gd name="connsiteX5-961" fmla="*/ 1152384 w 3182629"/>
              <a:gd name="connsiteY5-962" fmla="*/ 1703728 h 3221116"/>
              <a:gd name="connsiteX6-963" fmla="*/ 1514013 w 3182629"/>
              <a:gd name="connsiteY6-964" fmla="*/ 2152290 h 3221116"/>
              <a:gd name="connsiteX7-965" fmla="*/ 1850815 w 3182629"/>
              <a:gd name="connsiteY7-966" fmla="*/ 1654259 h 3221116"/>
              <a:gd name="connsiteX8-967" fmla="*/ 1830467 w 3182629"/>
              <a:gd name="connsiteY8-968" fmla="*/ 1515986 h 3221116"/>
              <a:gd name="connsiteX9-969" fmla="*/ 1477043 w 3182629"/>
              <a:gd name="connsiteY9-970" fmla="*/ 1144372 h 3221116"/>
              <a:gd name="connsiteX10-971" fmla="*/ 1651152 w 3182629"/>
              <a:gd name="connsiteY10-972" fmla="*/ 501 h 3221116"/>
              <a:gd name="connsiteX11-973" fmla="*/ 2580395 w 3182629"/>
              <a:gd name="connsiteY11-974" fmla="*/ 324821 h 3221116"/>
              <a:gd name="connsiteX12-975" fmla="*/ 3030464 w 3182629"/>
              <a:gd name="connsiteY12-976" fmla="*/ 2249544 h 3221116"/>
              <a:gd name="connsiteX13-977" fmla="*/ 2585849 w 3182629"/>
              <a:gd name="connsiteY13-978" fmla="*/ 2588887 h 3221116"/>
              <a:gd name="connsiteX14-979" fmla="*/ 1973374 w 3182629"/>
              <a:gd name="connsiteY14-980" fmla="*/ 2195096 h 3221116"/>
              <a:gd name="connsiteX15-981" fmla="*/ 1390827 w 3182629"/>
              <a:gd name="connsiteY15-982" fmla="*/ 2527630 h 3221116"/>
              <a:gd name="connsiteX16-983" fmla="*/ 783896 w 3182629"/>
              <a:gd name="connsiteY16-984" fmla="*/ 1665044 h 3221116"/>
              <a:gd name="connsiteX17-985" fmla="*/ 1268509 w 3182629"/>
              <a:gd name="connsiteY17-986" fmla="*/ 819983 h 3221116"/>
              <a:gd name="connsiteX18-987" fmla="*/ 1328805 w 3182629"/>
              <a:gd name="connsiteY18-988" fmla="*/ 807930 h 3221116"/>
              <a:gd name="connsiteX19-989" fmla="*/ 1390827 w 3182629"/>
              <a:gd name="connsiteY19-990" fmla="*/ 802457 h 3221116"/>
              <a:gd name="connsiteX20-991" fmla="*/ 1462242 w 3182629"/>
              <a:gd name="connsiteY20-992" fmla="*/ 801708 h 3221116"/>
              <a:gd name="connsiteX21-993" fmla="*/ 1956122 w 3182629"/>
              <a:gd name="connsiteY21-994" fmla="*/ 1110076 h 3221116"/>
              <a:gd name="connsiteX22-995" fmla="*/ 1973374 w 3182629"/>
              <a:gd name="connsiteY22-996" fmla="*/ 875315 h 3221116"/>
              <a:gd name="connsiteX23-997" fmla="*/ 2333414 w 3182629"/>
              <a:gd name="connsiteY23-998" fmla="*/ 875315 h 3221116"/>
              <a:gd name="connsiteX24-999" fmla="*/ 2324788 w 3182629"/>
              <a:gd name="connsiteY24-1000" fmla="*/ 2054049 h 3221116"/>
              <a:gd name="connsiteX25-1001" fmla="*/ 2661746 w 3182629"/>
              <a:gd name="connsiteY25-1002" fmla="*/ 2179658 h 3221116"/>
              <a:gd name="connsiteX26-1003" fmla="*/ 2691046 w 3182629"/>
              <a:gd name="connsiteY26-1004" fmla="*/ 2188689 h 3221116"/>
              <a:gd name="connsiteX27-1005" fmla="*/ 2667011 w 3182629"/>
              <a:gd name="connsiteY27-1006" fmla="*/ 2175828 h 3221116"/>
              <a:gd name="connsiteX28-1007" fmla="*/ 2332141 w 3182629"/>
              <a:gd name="connsiteY28-1008" fmla="*/ 653899 h 3221116"/>
              <a:gd name="connsiteX29-1009" fmla="*/ 776764 w 3182629"/>
              <a:gd name="connsiteY29-1010" fmla="*/ 749845 h 3221116"/>
              <a:gd name="connsiteX30-1011" fmla="*/ 631487 w 3182629"/>
              <a:gd name="connsiteY30-1012" fmla="*/ 2301392 h 3221116"/>
              <a:gd name="connsiteX31-1013" fmla="*/ 2142017 w 3182629"/>
              <a:gd name="connsiteY31-1014" fmla="*/ 2684410 h 3221116"/>
              <a:gd name="connsiteX32-1015" fmla="*/ 2324866 w 3182629"/>
              <a:gd name="connsiteY32-1016" fmla="*/ 3053856 h 3221116"/>
              <a:gd name="connsiteX33-1017" fmla="*/ 294693 w 3182629"/>
              <a:gd name="connsiteY33-1018" fmla="*/ 2539075 h 3221116"/>
              <a:gd name="connsiteX34-1019" fmla="*/ 489947 w 3182629"/>
              <a:gd name="connsiteY34-1020" fmla="*/ 453774 h 3221116"/>
              <a:gd name="connsiteX35-1021" fmla="*/ 1651152 w 3182629"/>
              <a:gd name="connsiteY35-1022" fmla="*/ 501 h 3221116"/>
              <a:gd name="connsiteX0-1023" fmla="*/ 2664630 w 3189723"/>
              <a:gd name="connsiteY0-1024" fmla="*/ 2175617 h 3221116"/>
              <a:gd name="connsiteX1-1025" fmla="*/ 2658205 w 3189723"/>
              <a:gd name="connsiteY1-1026" fmla="*/ 2178566 h 3221116"/>
              <a:gd name="connsiteX2-1027" fmla="*/ 2664630 w 3189723"/>
              <a:gd name="connsiteY2-1028" fmla="*/ 2175617 h 3221116"/>
              <a:gd name="connsiteX3-1029" fmla="*/ 1477043 w 3189723"/>
              <a:gd name="connsiteY3-1030" fmla="*/ 1144372 h 3221116"/>
              <a:gd name="connsiteX4-1031" fmla="*/ 1409070 w 3189723"/>
              <a:gd name="connsiteY4-1032" fmla="*/ 1159393 h 3221116"/>
              <a:gd name="connsiteX5-1033" fmla="*/ 1152384 w 3189723"/>
              <a:gd name="connsiteY5-1034" fmla="*/ 1703728 h 3221116"/>
              <a:gd name="connsiteX6-1035" fmla="*/ 1514013 w 3189723"/>
              <a:gd name="connsiteY6-1036" fmla="*/ 2152290 h 3221116"/>
              <a:gd name="connsiteX7-1037" fmla="*/ 1850815 w 3189723"/>
              <a:gd name="connsiteY7-1038" fmla="*/ 1654259 h 3221116"/>
              <a:gd name="connsiteX8-1039" fmla="*/ 1830467 w 3189723"/>
              <a:gd name="connsiteY8-1040" fmla="*/ 1515986 h 3221116"/>
              <a:gd name="connsiteX9-1041" fmla="*/ 1477043 w 3189723"/>
              <a:gd name="connsiteY9-1042" fmla="*/ 1144372 h 3221116"/>
              <a:gd name="connsiteX10-1043" fmla="*/ 1651152 w 3189723"/>
              <a:gd name="connsiteY10-1044" fmla="*/ 501 h 3221116"/>
              <a:gd name="connsiteX11-1045" fmla="*/ 2580395 w 3189723"/>
              <a:gd name="connsiteY11-1046" fmla="*/ 324821 h 3221116"/>
              <a:gd name="connsiteX12-1047" fmla="*/ 3030464 w 3189723"/>
              <a:gd name="connsiteY12-1048" fmla="*/ 2249544 h 3221116"/>
              <a:gd name="connsiteX13-1049" fmla="*/ 2585849 w 3189723"/>
              <a:gd name="connsiteY13-1050" fmla="*/ 2588887 h 3221116"/>
              <a:gd name="connsiteX14-1051" fmla="*/ 1973374 w 3189723"/>
              <a:gd name="connsiteY14-1052" fmla="*/ 2195096 h 3221116"/>
              <a:gd name="connsiteX15-1053" fmla="*/ 1390827 w 3189723"/>
              <a:gd name="connsiteY15-1054" fmla="*/ 2527630 h 3221116"/>
              <a:gd name="connsiteX16-1055" fmla="*/ 783896 w 3189723"/>
              <a:gd name="connsiteY16-1056" fmla="*/ 1665044 h 3221116"/>
              <a:gd name="connsiteX17-1057" fmla="*/ 1268509 w 3189723"/>
              <a:gd name="connsiteY17-1058" fmla="*/ 819983 h 3221116"/>
              <a:gd name="connsiteX18-1059" fmla="*/ 1328805 w 3189723"/>
              <a:gd name="connsiteY18-1060" fmla="*/ 807930 h 3221116"/>
              <a:gd name="connsiteX19-1061" fmla="*/ 1390827 w 3189723"/>
              <a:gd name="connsiteY19-1062" fmla="*/ 802457 h 3221116"/>
              <a:gd name="connsiteX20-1063" fmla="*/ 1462242 w 3189723"/>
              <a:gd name="connsiteY20-1064" fmla="*/ 801708 h 3221116"/>
              <a:gd name="connsiteX21-1065" fmla="*/ 1956122 w 3189723"/>
              <a:gd name="connsiteY21-1066" fmla="*/ 1110076 h 3221116"/>
              <a:gd name="connsiteX22-1067" fmla="*/ 1973374 w 3189723"/>
              <a:gd name="connsiteY22-1068" fmla="*/ 875315 h 3221116"/>
              <a:gd name="connsiteX23-1069" fmla="*/ 2333414 w 3189723"/>
              <a:gd name="connsiteY23-1070" fmla="*/ 875315 h 3221116"/>
              <a:gd name="connsiteX24-1071" fmla="*/ 2324788 w 3189723"/>
              <a:gd name="connsiteY24-1072" fmla="*/ 2054049 h 3221116"/>
              <a:gd name="connsiteX25-1073" fmla="*/ 2661746 w 3189723"/>
              <a:gd name="connsiteY25-1074" fmla="*/ 2179658 h 3221116"/>
              <a:gd name="connsiteX26-1075" fmla="*/ 2691046 w 3189723"/>
              <a:gd name="connsiteY26-1076" fmla="*/ 2188689 h 3221116"/>
              <a:gd name="connsiteX27-1077" fmla="*/ 2667011 w 3189723"/>
              <a:gd name="connsiteY27-1078" fmla="*/ 2175828 h 3221116"/>
              <a:gd name="connsiteX28-1079" fmla="*/ 2332141 w 3189723"/>
              <a:gd name="connsiteY28-1080" fmla="*/ 653899 h 3221116"/>
              <a:gd name="connsiteX29-1081" fmla="*/ 776764 w 3189723"/>
              <a:gd name="connsiteY29-1082" fmla="*/ 749845 h 3221116"/>
              <a:gd name="connsiteX30-1083" fmla="*/ 631487 w 3189723"/>
              <a:gd name="connsiteY30-1084" fmla="*/ 2301392 h 3221116"/>
              <a:gd name="connsiteX31-1085" fmla="*/ 2142017 w 3189723"/>
              <a:gd name="connsiteY31-1086" fmla="*/ 2684410 h 3221116"/>
              <a:gd name="connsiteX32-1087" fmla="*/ 2324866 w 3189723"/>
              <a:gd name="connsiteY32-1088" fmla="*/ 3053856 h 3221116"/>
              <a:gd name="connsiteX33-1089" fmla="*/ 294693 w 3189723"/>
              <a:gd name="connsiteY33-1090" fmla="*/ 2539075 h 3221116"/>
              <a:gd name="connsiteX34-1091" fmla="*/ 489947 w 3189723"/>
              <a:gd name="connsiteY34-1092" fmla="*/ 453774 h 3221116"/>
              <a:gd name="connsiteX35-1093" fmla="*/ 1651152 w 3189723"/>
              <a:gd name="connsiteY35-1094" fmla="*/ 501 h 322111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  <a:cxn ang="0">
                <a:pos x="connsiteX22-45" y="connsiteY22-46"/>
              </a:cxn>
              <a:cxn ang="0">
                <a:pos x="connsiteX23-47" y="connsiteY23-48"/>
              </a:cxn>
              <a:cxn ang="0">
                <a:pos x="connsiteX24-49" y="connsiteY24-50"/>
              </a:cxn>
              <a:cxn ang="0">
                <a:pos x="connsiteX25-51" y="connsiteY25-52"/>
              </a:cxn>
              <a:cxn ang="0">
                <a:pos x="connsiteX26-53" y="connsiteY26-54"/>
              </a:cxn>
              <a:cxn ang="0">
                <a:pos x="connsiteX27-55" y="connsiteY27-56"/>
              </a:cxn>
              <a:cxn ang="0">
                <a:pos x="connsiteX28-57" y="connsiteY28-58"/>
              </a:cxn>
              <a:cxn ang="0">
                <a:pos x="connsiteX29-59" y="connsiteY29-60"/>
              </a:cxn>
              <a:cxn ang="0">
                <a:pos x="connsiteX30-61" y="connsiteY30-62"/>
              </a:cxn>
              <a:cxn ang="0">
                <a:pos x="connsiteX31-63" y="connsiteY31-64"/>
              </a:cxn>
              <a:cxn ang="0">
                <a:pos x="connsiteX32-65" y="connsiteY32-66"/>
              </a:cxn>
              <a:cxn ang="0">
                <a:pos x="connsiteX33-67" y="connsiteY33-68"/>
              </a:cxn>
              <a:cxn ang="0">
                <a:pos x="connsiteX34-69" y="connsiteY34-70"/>
              </a:cxn>
              <a:cxn ang="0">
                <a:pos x="connsiteX35-71" y="connsiteY35-72"/>
              </a:cxn>
            </a:cxnLst>
            <a:rect l="l" t="t" r="r" b="b"/>
            <a:pathLst>
              <a:path w="3189723" h="3221116">
                <a:moveTo>
                  <a:pt x="2664630" y="2175617"/>
                </a:moveTo>
                <a:lnTo>
                  <a:pt x="2658205" y="2178566"/>
                </a:lnTo>
                <a:cubicBezTo>
                  <a:pt x="2662222" y="2175972"/>
                  <a:pt x="2664284" y="2175096"/>
                  <a:pt x="2664630" y="2175617"/>
                </a:cubicBezTo>
                <a:close/>
                <a:moveTo>
                  <a:pt x="1477043" y="1144372"/>
                </a:moveTo>
                <a:lnTo>
                  <a:pt x="1409070" y="1159393"/>
                </a:lnTo>
                <a:cubicBezTo>
                  <a:pt x="1167974" y="1216277"/>
                  <a:pt x="1134894" y="1538245"/>
                  <a:pt x="1152384" y="1703728"/>
                </a:cubicBezTo>
                <a:cubicBezTo>
                  <a:pt x="1169874" y="1869211"/>
                  <a:pt x="1272747" y="2156947"/>
                  <a:pt x="1514013" y="2152290"/>
                </a:cubicBezTo>
                <a:cubicBezTo>
                  <a:pt x="1680659" y="2149073"/>
                  <a:pt x="1865876" y="1940767"/>
                  <a:pt x="1850815" y="1654259"/>
                </a:cubicBezTo>
                <a:cubicBezTo>
                  <a:pt x="1844015" y="1608142"/>
                  <a:pt x="1837162" y="1561942"/>
                  <a:pt x="1830467" y="1515986"/>
                </a:cubicBezTo>
                <a:cubicBezTo>
                  <a:pt x="1779361" y="1292438"/>
                  <a:pt x="1635542" y="1134285"/>
                  <a:pt x="1477043" y="1144372"/>
                </a:cubicBezTo>
                <a:close/>
                <a:moveTo>
                  <a:pt x="1651152" y="501"/>
                </a:moveTo>
                <a:cubicBezTo>
                  <a:pt x="1977584" y="8635"/>
                  <a:pt x="2235425" y="52153"/>
                  <a:pt x="2580395" y="324821"/>
                </a:cubicBezTo>
                <a:cubicBezTo>
                  <a:pt x="3000061" y="656529"/>
                  <a:pt x="3430704" y="1549940"/>
                  <a:pt x="3030464" y="2249544"/>
                </a:cubicBezTo>
                <a:cubicBezTo>
                  <a:pt x="2882259" y="2451798"/>
                  <a:pt x="2785813" y="2507403"/>
                  <a:pt x="2585849" y="2588887"/>
                </a:cubicBezTo>
                <a:cubicBezTo>
                  <a:pt x="2194785" y="2615774"/>
                  <a:pt x="1984876" y="2478759"/>
                  <a:pt x="1973374" y="2195096"/>
                </a:cubicBezTo>
                <a:cubicBezTo>
                  <a:pt x="1841986" y="2496540"/>
                  <a:pt x="1610941" y="2555551"/>
                  <a:pt x="1390827" y="2527630"/>
                </a:cubicBezTo>
                <a:cubicBezTo>
                  <a:pt x="1131071" y="2494680"/>
                  <a:pt x="853863" y="2136270"/>
                  <a:pt x="783896" y="1665044"/>
                </a:cubicBezTo>
                <a:cubicBezTo>
                  <a:pt x="715204" y="1202409"/>
                  <a:pt x="991941" y="900416"/>
                  <a:pt x="1268509" y="819983"/>
                </a:cubicBezTo>
                <a:cubicBezTo>
                  <a:pt x="1288264" y="814237"/>
                  <a:pt x="1308391" y="810536"/>
                  <a:pt x="1328805" y="807930"/>
                </a:cubicBezTo>
                <a:cubicBezTo>
                  <a:pt x="1349219" y="805325"/>
                  <a:pt x="1369921" y="803817"/>
                  <a:pt x="1390827" y="802457"/>
                </a:cubicBezTo>
                <a:cubicBezTo>
                  <a:pt x="1416795" y="800769"/>
                  <a:pt x="1355770" y="788713"/>
                  <a:pt x="1462242" y="801708"/>
                </a:cubicBezTo>
                <a:cubicBezTo>
                  <a:pt x="1599590" y="818472"/>
                  <a:pt x="1776043" y="890774"/>
                  <a:pt x="1956122" y="1110076"/>
                </a:cubicBezTo>
                <a:lnTo>
                  <a:pt x="1973374" y="875315"/>
                </a:lnTo>
                <a:lnTo>
                  <a:pt x="2333414" y="875315"/>
                </a:lnTo>
                <a:cubicBezTo>
                  <a:pt x="2330539" y="1325736"/>
                  <a:pt x="2327663" y="1603628"/>
                  <a:pt x="2324788" y="2054049"/>
                </a:cubicBezTo>
                <a:cubicBezTo>
                  <a:pt x="2290850" y="2479718"/>
                  <a:pt x="2627788" y="2217580"/>
                  <a:pt x="2661746" y="2179658"/>
                </a:cubicBezTo>
                <a:lnTo>
                  <a:pt x="2691046" y="2188689"/>
                </a:lnTo>
                <a:lnTo>
                  <a:pt x="2667011" y="2175828"/>
                </a:lnTo>
                <a:cubicBezTo>
                  <a:pt x="2945550" y="1655295"/>
                  <a:pt x="2803444" y="1009445"/>
                  <a:pt x="2332141" y="653899"/>
                </a:cubicBezTo>
                <a:cubicBezTo>
                  <a:pt x="1860838" y="298353"/>
                  <a:pt x="1200794" y="339069"/>
                  <a:pt x="776764" y="749845"/>
                </a:cubicBezTo>
                <a:cubicBezTo>
                  <a:pt x="352733" y="1160621"/>
                  <a:pt x="291083" y="1819040"/>
                  <a:pt x="631487" y="2301392"/>
                </a:cubicBezTo>
                <a:cubicBezTo>
                  <a:pt x="971891" y="2783745"/>
                  <a:pt x="1612904" y="2946283"/>
                  <a:pt x="2142017" y="2684410"/>
                </a:cubicBezTo>
                <a:lnTo>
                  <a:pt x="2324866" y="3053856"/>
                </a:lnTo>
                <a:cubicBezTo>
                  <a:pt x="1613730" y="3405817"/>
                  <a:pt x="752200" y="3187363"/>
                  <a:pt x="294693" y="2539075"/>
                </a:cubicBezTo>
                <a:cubicBezTo>
                  <a:pt x="-162814" y="1890787"/>
                  <a:pt x="-79956" y="1005863"/>
                  <a:pt x="489947" y="453774"/>
                </a:cubicBezTo>
                <a:cubicBezTo>
                  <a:pt x="810518" y="143225"/>
                  <a:pt x="1231454" y="-9956"/>
                  <a:pt x="1651152" y="50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3" name="Left Arrow 1"/>
          <p:cNvSpPr>
            <a:spLocks noChangeAspect="1"/>
          </p:cNvSpPr>
          <p:nvPr/>
        </p:nvSpPr>
        <p:spPr>
          <a:xfrm>
            <a:off x="11088980" y="5624208"/>
            <a:ext cx="544340" cy="529812"/>
          </a:xfrm>
          <a:custGeom>
            <a:avLst/>
            <a:gdLst/>
            <a:ahLst/>
            <a:cxnLst/>
            <a:rect l="l" t="t" r="r" b="b"/>
            <a:pathLst>
              <a:path w="3306630" h="3218379">
                <a:moveTo>
                  <a:pt x="0" y="2085651"/>
                </a:moveTo>
                <a:cubicBezTo>
                  <a:pt x="253919" y="2342528"/>
                  <a:pt x="881542" y="2297196"/>
                  <a:pt x="1388167" y="2271654"/>
                </a:cubicBezTo>
                <a:lnTo>
                  <a:pt x="1417952" y="2988872"/>
                </a:lnTo>
                <a:lnTo>
                  <a:pt x="717647" y="2950294"/>
                </a:lnTo>
                <a:cubicBezTo>
                  <a:pt x="467617" y="2928101"/>
                  <a:pt x="217417" y="2555860"/>
                  <a:pt x="0" y="2085651"/>
                </a:cubicBezTo>
                <a:close/>
                <a:moveTo>
                  <a:pt x="1969797" y="2019847"/>
                </a:moveTo>
                <a:lnTo>
                  <a:pt x="1969797" y="2274913"/>
                </a:lnTo>
                <a:lnTo>
                  <a:pt x="2657809" y="2274913"/>
                </a:lnTo>
                <a:cubicBezTo>
                  <a:pt x="2787205" y="2599270"/>
                  <a:pt x="2968360" y="2923626"/>
                  <a:pt x="2675062" y="2954686"/>
                </a:cubicBezTo>
                <a:lnTo>
                  <a:pt x="1969797" y="2963313"/>
                </a:lnTo>
                <a:lnTo>
                  <a:pt x="1969797" y="3218379"/>
                </a:lnTo>
                <a:lnTo>
                  <a:pt x="1429598" y="2619113"/>
                </a:lnTo>
                <a:close/>
                <a:moveTo>
                  <a:pt x="2961009" y="1275432"/>
                </a:moveTo>
                <a:lnTo>
                  <a:pt x="3277752" y="1901203"/>
                </a:lnTo>
                <a:cubicBezTo>
                  <a:pt x="3383548" y="2128832"/>
                  <a:pt x="3186278" y="2531632"/>
                  <a:pt x="2887773" y="2955026"/>
                </a:cubicBezTo>
                <a:cubicBezTo>
                  <a:pt x="2983276" y="2606687"/>
                  <a:pt x="2630206" y="2085815"/>
                  <a:pt x="2354773" y="1659836"/>
                </a:cubicBezTo>
                <a:close/>
                <a:moveTo>
                  <a:pt x="1019997" y="990789"/>
                </a:moveTo>
                <a:lnTo>
                  <a:pt x="1268877" y="1758248"/>
                </a:lnTo>
                <a:lnTo>
                  <a:pt x="1047983" y="1630715"/>
                </a:lnTo>
                <a:lnTo>
                  <a:pt x="703977" y="2226552"/>
                </a:lnTo>
                <a:cubicBezTo>
                  <a:pt x="358378" y="2176433"/>
                  <a:pt x="-13100" y="2171140"/>
                  <a:pt x="106650" y="1901606"/>
                </a:cubicBezTo>
                <a:lnTo>
                  <a:pt x="451811" y="1286515"/>
                </a:lnTo>
                <a:lnTo>
                  <a:pt x="230918" y="1158982"/>
                </a:lnTo>
                <a:close/>
                <a:moveTo>
                  <a:pt x="2174825" y="119764"/>
                </a:moveTo>
                <a:cubicBezTo>
                  <a:pt x="2220451" y="119103"/>
                  <a:pt x="2264887" y="143875"/>
                  <a:pt x="2308274" y="203493"/>
                </a:cubicBezTo>
                <a:lnTo>
                  <a:pt x="2668377" y="809957"/>
                </a:lnTo>
                <a:lnTo>
                  <a:pt x="2889271" y="682424"/>
                </a:lnTo>
                <a:lnTo>
                  <a:pt x="2640391" y="1449883"/>
                </a:lnTo>
                <a:lnTo>
                  <a:pt x="1851312" y="1281690"/>
                </a:lnTo>
                <a:lnTo>
                  <a:pt x="2072206" y="1154157"/>
                </a:lnTo>
                <a:lnTo>
                  <a:pt x="1728200" y="558321"/>
                </a:lnTo>
                <a:cubicBezTo>
                  <a:pt x="1890352" y="352642"/>
                  <a:pt x="2037947" y="121750"/>
                  <a:pt x="2174825" y="119764"/>
                </a:cubicBezTo>
                <a:close/>
                <a:moveTo>
                  <a:pt x="1831774" y="30"/>
                </a:moveTo>
                <a:cubicBezTo>
                  <a:pt x="1948530" y="539"/>
                  <a:pt x="2073232" y="7407"/>
                  <a:pt x="2202212" y="19111"/>
                </a:cubicBezTo>
                <a:cubicBezTo>
                  <a:pt x="1852790" y="110572"/>
                  <a:pt x="1578238" y="676776"/>
                  <a:pt x="1347045" y="1128297"/>
                </a:cubicBezTo>
                <a:lnTo>
                  <a:pt x="711024" y="795483"/>
                </a:lnTo>
                <a:lnTo>
                  <a:pt x="1094586" y="208291"/>
                </a:lnTo>
                <a:cubicBezTo>
                  <a:pt x="1202761" y="54213"/>
                  <a:pt x="1481508" y="-1496"/>
                  <a:pt x="1831774" y="3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4" name="Oval 35"/>
          <p:cNvSpPr/>
          <p:nvPr/>
        </p:nvSpPr>
        <p:spPr>
          <a:xfrm>
            <a:off x="10359195" y="5625275"/>
            <a:ext cx="426213" cy="537400"/>
          </a:xfrm>
          <a:custGeom>
            <a:avLst/>
            <a:gdLst/>
            <a:ahLst/>
            <a:cxnLst/>
            <a:rect l="l" t="t" r="r" b="b"/>
            <a:pathLst>
              <a:path w="2548531" h="3213371">
                <a:moveTo>
                  <a:pt x="792000" y="2498954"/>
                </a:moveTo>
                <a:lnTo>
                  <a:pt x="792000" y="2641726"/>
                </a:lnTo>
                <a:cubicBezTo>
                  <a:pt x="463357" y="2661706"/>
                  <a:pt x="216000" y="2748872"/>
                  <a:pt x="216000" y="2853371"/>
                </a:cubicBezTo>
                <a:cubicBezTo>
                  <a:pt x="216000" y="2972665"/>
                  <a:pt x="538355" y="3069371"/>
                  <a:pt x="936000" y="3069371"/>
                </a:cubicBezTo>
                <a:cubicBezTo>
                  <a:pt x="1333645" y="3069371"/>
                  <a:pt x="1656000" y="2972665"/>
                  <a:pt x="1656000" y="2853371"/>
                </a:cubicBezTo>
                <a:cubicBezTo>
                  <a:pt x="1656000" y="2748872"/>
                  <a:pt x="1408644" y="2661706"/>
                  <a:pt x="1080000" y="2641726"/>
                </a:cubicBezTo>
                <a:lnTo>
                  <a:pt x="1080000" y="2498954"/>
                </a:lnTo>
                <a:cubicBezTo>
                  <a:pt x="1528614" y="2524263"/>
                  <a:pt x="1872000" y="2673393"/>
                  <a:pt x="1872000" y="2853371"/>
                </a:cubicBezTo>
                <a:cubicBezTo>
                  <a:pt x="1872000" y="3052194"/>
                  <a:pt x="1452939" y="3213371"/>
                  <a:pt x="936000" y="3213371"/>
                </a:cubicBezTo>
                <a:cubicBezTo>
                  <a:pt x="419061" y="3213371"/>
                  <a:pt x="0" y="3052194"/>
                  <a:pt x="0" y="2853371"/>
                </a:cubicBezTo>
                <a:cubicBezTo>
                  <a:pt x="0" y="2673393"/>
                  <a:pt x="343386" y="2524263"/>
                  <a:pt x="792000" y="2498954"/>
                </a:cubicBezTo>
                <a:close/>
                <a:moveTo>
                  <a:pt x="2190403" y="180020"/>
                </a:moveTo>
                <a:cubicBezTo>
                  <a:pt x="2388233" y="180020"/>
                  <a:pt x="2548531" y="236495"/>
                  <a:pt x="2548531" y="306081"/>
                </a:cubicBezTo>
                <a:lnTo>
                  <a:pt x="2548531" y="1314569"/>
                </a:lnTo>
                <a:cubicBezTo>
                  <a:pt x="2548531" y="1244983"/>
                  <a:pt x="2388233" y="1188508"/>
                  <a:pt x="2190403" y="1188508"/>
                </a:cubicBezTo>
                <a:cubicBezTo>
                  <a:pt x="1992574" y="1188508"/>
                  <a:pt x="1832276" y="1244983"/>
                  <a:pt x="1832276" y="1314569"/>
                </a:cubicBezTo>
                <a:cubicBezTo>
                  <a:pt x="1832276" y="1384155"/>
                  <a:pt x="1671978" y="1440630"/>
                  <a:pt x="1474148" y="1440630"/>
                </a:cubicBezTo>
                <a:cubicBezTo>
                  <a:pt x="1276318" y="1440630"/>
                  <a:pt x="1116020" y="1384155"/>
                  <a:pt x="1116020" y="1314569"/>
                </a:cubicBezTo>
                <a:lnTo>
                  <a:pt x="1116020" y="306081"/>
                </a:lnTo>
                <a:cubicBezTo>
                  <a:pt x="1116020" y="375667"/>
                  <a:pt x="1276318" y="432142"/>
                  <a:pt x="1474148" y="432142"/>
                </a:cubicBezTo>
                <a:cubicBezTo>
                  <a:pt x="1671978" y="432142"/>
                  <a:pt x="1832276" y="375667"/>
                  <a:pt x="1832276" y="306081"/>
                </a:cubicBezTo>
                <a:cubicBezTo>
                  <a:pt x="1832276" y="236495"/>
                  <a:pt x="1992574" y="180020"/>
                  <a:pt x="2190403" y="180020"/>
                </a:cubicBezTo>
                <a:close/>
                <a:moveTo>
                  <a:pt x="936000" y="0"/>
                </a:moveTo>
                <a:cubicBezTo>
                  <a:pt x="1035422" y="0"/>
                  <a:pt x="1116020" y="80598"/>
                  <a:pt x="1116020" y="180020"/>
                </a:cubicBezTo>
                <a:cubicBezTo>
                  <a:pt x="1116020" y="246019"/>
                  <a:pt x="1080504" y="303723"/>
                  <a:pt x="1026000" y="332457"/>
                </a:cubicBezTo>
                <a:lnTo>
                  <a:pt x="1026000" y="2887874"/>
                </a:lnTo>
                <a:lnTo>
                  <a:pt x="846000" y="2887874"/>
                </a:lnTo>
                <a:lnTo>
                  <a:pt x="846000" y="332457"/>
                </a:lnTo>
                <a:cubicBezTo>
                  <a:pt x="791497" y="303723"/>
                  <a:pt x="755980" y="246019"/>
                  <a:pt x="755980" y="180020"/>
                </a:cubicBezTo>
                <a:cubicBezTo>
                  <a:pt x="755980" y="80598"/>
                  <a:pt x="836578" y="0"/>
                  <a:pt x="936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</p:cSld>
  <p:clrMapOvr>
    <a:masterClrMapping/>
  </p:clrMapOvr>
  <p:transition>
    <p:wedg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5000"/>
          </a:bodyPr>
          <a:lstStyle/>
          <a:p>
            <a:r>
              <a:rPr lang="zh-CN" dirty="0"/>
              <a:t>完全可编辑的图标集：C</a:t>
            </a:r>
          </a:p>
        </p:txBody>
      </p:sp>
      <p:sp>
        <p:nvSpPr>
          <p:cNvPr id="54" name="Isosceles Triangle 68"/>
          <p:cNvSpPr/>
          <p:nvPr/>
        </p:nvSpPr>
        <p:spPr>
          <a:xfrm rot="10800000">
            <a:off x="7871934" y="4610240"/>
            <a:ext cx="220703" cy="687310"/>
          </a:xfrm>
          <a:custGeom>
            <a:avLst/>
            <a:gdLst/>
            <a:ahLst/>
            <a:cxnLst/>
            <a:rect l="l" t="t" r="r" b="b"/>
            <a:pathLst>
              <a:path w="1040400" h="3240000">
                <a:moveTo>
                  <a:pt x="41345" y="940666"/>
                </a:moveTo>
                <a:lnTo>
                  <a:pt x="1242" y="653403"/>
                </a:lnTo>
                <a:lnTo>
                  <a:pt x="0" y="653403"/>
                </a:lnTo>
                <a:lnTo>
                  <a:pt x="1057" y="652077"/>
                </a:lnTo>
                <a:lnTo>
                  <a:pt x="447" y="647712"/>
                </a:lnTo>
                <a:lnTo>
                  <a:pt x="4531" y="647712"/>
                </a:lnTo>
                <a:lnTo>
                  <a:pt x="520200" y="0"/>
                </a:lnTo>
                <a:lnTo>
                  <a:pt x="659109" y="174478"/>
                </a:lnTo>
                <a:close/>
                <a:moveTo>
                  <a:pt x="101622" y="1372451"/>
                </a:moveTo>
                <a:lnTo>
                  <a:pt x="61820" y="1087335"/>
                </a:lnTo>
                <a:lnTo>
                  <a:pt x="728036" y="261055"/>
                </a:lnTo>
                <a:lnTo>
                  <a:pt x="870500" y="439998"/>
                </a:lnTo>
                <a:lnTo>
                  <a:pt x="860164" y="431664"/>
                </a:lnTo>
                <a:close/>
                <a:moveTo>
                  <a:pt x="161365" y="1800403"/>
                </a:moveTo>
                <a:lnTo>
                  <a:pt x="122098" y="1519120"/>
                </a:lnTo>
                <a:lnTo>
                  <a:pt x="930953" y="515931"/>
                </a:lnTo>
                <a:lnTo>
                  <a:pt x="1035869" y="647712"/>
                </a:lnTo>
                <a:lnTo>
                  <a:pt x="1039954" y="647712"/>
                </a:lnTo>
                <a:lnTo>
                  <a:pt x="1039345" y="652078"/>
                </a:lnTo>
                <a:lnTo>
                  <a:pt x="1040400" y="653403"/>
                </a:lnTo>
                <a:lnTo>
                  <a:pt x="1039160" y="653403"/>
                </a:lnTo>
                <a:lnTo>
                  <a:pt x="1029316" y="723920"/>
                </a:lnTo>
                <a:close/>
                <a:moveTo>
                  <a:pt x="217894" y="2205330"/>
                </a:moveTo>
                <a:lnTo>
                  <a:pt x="181840" y="1947070"/>
                </a:lnTo>
                <a:lnTo>
                  <a:pt x="1000266" y="932012"/>
                </a:lnTo>
                <a:lnTo>
                  <a:pt x="949113" y="1298429"/>
                </a:lnTo>
                <a:close/>
                <a:moveTo>
                  <a:pt x="330192" y="2564220"/>
                </a:moveTo>
                <a:lnTo>
                  <a:pt x="267995" y="2564220"/>
                </a:lnTo>
                <a:lnTo>
                  <a:pt x="237100" y="2342912"/>
                </a:lnTo>
                <a:lnTo>
                  <a:pt x="242309" y="2347112"/>
                </a:lnTo>
                <a:lnTo>
                  <a:pt x="920063" y="1506522"/>
                </a:lnTo>
                <a:lnTo>
                  <a:pt x="865005" y="1900914"/>
                </a:lnTo>
                <a:close/>
                <a:moveTo>
                  <a:pt x="772406" y="2564220"/>
                </a:moveTo>
                <a:lnTo>
                  <a:pt x="468924" y="2564220"/>
                </a:lnTo>
                <a:lnTo>
                  <a:pt x="835955" y="2109008"/>
                </a:lnTo>
                <a:close/>
                <a:moveTo>
                  <a:pt x="892044" y="3240000"/>
                </a:moveTo>
                <a:lnTo>
                  <a:pt x="148356" y="3240000"/>
                </a:lnTo>
                <a:lnTo>
                  <a:pt x="276144" y="2663936"/>
                </a:lnTo>
                <a:lnTo>
                  <a:pt x="764256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5" name="Rectangle 9"/>
          <p:cNvSpPr/>
          <p:nvPr/>
        </p:nvSpPr>
        <p:spPr>
          <a:xfrm>
            <a:off x="8435540" y="4689594"/>
            <a:ext cx="529466" cy="528605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Isosceles Triangle 8"/>
          <p:cNvSpPr/>
          <p:nvPr/>
        </p:nvSpPr>
        <p:spPr>
          <a:xfrm rot="16200000">
            <a:off x="4359308" y="3634371"/>
            <a:ext cx="444149" cy="529543"/>
          </a:xfrm>
          <a:custGeom>
            <a:avLst/>
            <a:gdLst/>
            <a:ahLst/>
            <a:cxnLst/>
            <a:rect l="l" t="t" r="r" b="b"/>
            <a:pathLst>
              <a:path w="2708011" h="3228660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7" name="Donut 8"/>
          <p:cNvSpPr/>
          <p:nvPr/>
        </p:nvSpPr>
        <p:spPr>
          <a:xfrm>
            <a:off x="9475134" y="3608548"/>
            <a:ext cx="486216" cy="581184"/>
          </a:xfrm>
          <a:custGeom>
            <a:avLst/>
            <a:gdLst/>
            <a:ahLst/>
            <a:cxnLst/>
            <a:rect l="l" t="t" r="r" b="b"/>
            <a:pathLst>
              <a:path w="2688046" h="3213079">
                <a:moveTo>
                  <a:pt x="1056023" y="556744"/>
                </a:moveTo>
                <a:lnTo>
                  <a:pt x="1056023" y="906412"/>
                </a:lnTo>
                <a:cubicBezTo>
                  <a:pt x="641240" y="1029807"/>
                  <a:pt x="338989" y="1414134"/>
                  <a:pt x="338989" y="1869056"/>
                </a:cubicBezTo>
                <a:cubicBezTo>
                  <a:pt x="338989" y="2424121"/>
                  <a:pt x="788958" y="2874090"/>
                  <a:pt x="1344023" y="2874090"/>
                </a:cubicBezTo>
                <a:cubicBezTo>
                  <a:pt x="1899088" y="2874090"/>
                  <a:pt x="2349057" y="2424121"/>
                  <a:pt x="2349057" y="1869056"/>
                </a:cubicBezTo>
                <a:cubicBezTo>
                  <a:pt x="2349057" y="1414134"/>
                  <a:pt x="2046806" y="1029807"/>
                  <a:pt x="1632023" y="906412"/>
                </a:cubicBezTo>
                <a:lnTo>
                  <a:pt x="1632023" y="556744"/>
                </a:lnTo>
                <a:cubicBezTo>
                  <a:pt x="2235992" y="687900"/>
                  <a:pt x="2688046" y="1225687"/>
                  <a:pt x="2688046" y="1869056"/>
                </a:cubicBezTo>
                <a:cubicBezTo>
                  <a:pt x="2688046" y="2611339"/>
                  <a:pt x="2086306" y="3213079"/>
                  <a:pt x="1344023" y="3213079"/>
                </a:cubicBezTo>
                <a:cubicBezTo>
                  <a:pt x="601740" y="3213079"/>
                  <a:pt x="0" y="2611339"/>
                  <a:pt x="0" y="1869056"/>
                </a:cubicBezTo>
                <a:cubicBezTo>
                  <a:pt x="0" y="1225687"/>
                  <a:pt x="452054" y="687900"/>
                  <a:pt x="1056023" y="556744"/>
                </a:cubicBezTo>
                <a:close/>
                <a:moveTo>
                  <a:pt x="1344023" y="0"/>
                </a:moveTo>
                <a:cubicBezTo>
                  <a:pt x="1443445" y="0"/>
                  <a:pt x="1524043" y="80598"/>
                  <a:pt x="1524043" y="180020"/>
                </a:cubicBezTo>
                <a:lnTo>
                  <a:pt x="1524043" y="1413058"/>
                </a:lnTo>
                <a:cubicBezTo>
                  <a:pt x="1524043" y="1512480"/>
                  <a:pt x="1443445" y="1593078"/>
                  <a:pt x="1344023" y="1593078"/>
                </a:cubicBezTo>
                <a:cubicBezTo>
                  <a:pt x="1244601" y="1593078"/>
                  <a:pt x="1164003" y="1512480"/>
                  <a:pt x="1164003" y="1413058"/>
                </a:cubicBezTo>
                <a:lnTo>
                  <a:pt x="1164003" y="180020"/>
                </a:lnTo>
                <a:cubicBezTo>
                  <a:pt x="1164003" y="80598"/>
                  <a:pt x="1244601" y="0"/>
                  <a:pt x="13440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58" name="Freeform 18"/>
          <p:cNvSpPr/>
          <p:nvPr/>
        </p:nvSpPr>
        <p:spPr>
          <a:xfrm>
            <a:off x="10104940" y="4747559"/>
            <a:ext cx="511325" cy="412677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9" name="Oval 7"/>
          <p:cNvSpPr/>
          <p:nvPr/>
        </p:nvSpPr>
        <p:spPr>
          <a:xfrm>
            <a:off x="10252271" y="3641889"/>
            <a:ext cx="514505" cy="514505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0" name="Freeform 20"/>
          <p:cNvSpPr/>
          <p:nvPr/>
        </p:nvSpPr>
        <p:spPr>
          <a:xfrm>
            <a:off x="10998217" y="5652772"/>
            <a:ext cx="536427" cy="573297"/>
          </a:xfrm>
          <a:custGeom>
            <a:avLst/>
            <a:gdLst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700645 w 2149434"/>
              <a:gd name="connsiteY3" fmla="*/ 166255 h 2933205"/>
              <a:gd name="connsiteX4" fmla="*/ 676894 w 2149434"/>
              <a:gd name="connsiteY4" fmla="*/ 0 h 2933205"/>
              <a:gd name="connsiteX5" fmla="*/ 2066307 w 2149434"/>
              <a:gd name="connsiteY5" fmla="*/ 819397 h 2933205"/>
              <a:gd name="connsiteX6" fmla="*/ 2149434 w 2149434"/>
              <a:gd name="connsiteY6" fmla="*/ 593766 h 2933205"/>
              <a:gd name="connsiteX7" fmla="*/ 1816925 w 2149434"/>
              <a:gd name="connsiteY7" fmla="*/ 2933205 h 2933205"/>
              <a:gd name="connsiteX8" fmla="*/ 1187533 w 2149434"/>
              <a:gd name="connsiteY8" fmla="*/ 926275 h 2933205"/>
              <a:gd name="connsiteX9" fmla="*/ 1080655 w 2149434"/>
              <a:gd name="connsiteY9" fmla="*/ 1828800 h 2933205"/>
              <a:gd name="connsiteX10" fmla="*/ 914400 w 2149434"/>
              <a:gd name="connsiteY10" fmla="*/ 1448790 h 2933205"/>
              <a:gd name="connsiteX11" fmla="*/ 795647 w 2149434"/>
              <a:gd name="connsiteY11" fmla="*/ 2933205 h 2933205"/>
              <a:gd name="connsiteX0-1" fmla="*/ 795647 w 2149434"/>
              <a:gd name="connsiteY0-2" fmla="*/ 2933205 h 2933205"/>
              <a:gd name="connsiteX1-3" fmla="*/ 0 w 2149434"/>
              <a:gd name="connsiteY1-4" fmla="*/ 1531917 h 2933205"/>
              <a:gd name="connsiteX2-5" fmla="*/ 463138 w 2149434"/>
              <a:gd name="connsiteY2-6" fmla="*/ 1733797 h 2933205"/>
              <a:gd name="connsiteX3-7" fmla="*/ 676894 w 2149434"/>
              <a:gd name="connsiteY3-8" fmla="*/ 0 h 2933205"/>
              <a:gd name="connsiteX4-9" fmla="*/ 2066307 w 2149434"/>
              <a:gd name="connsiteY4-10" fmla="*/ 819397 h 2933205"/>
              <a:gd name="connsiteX5-11" fmla="*/ 2149434 w 2149434"/>
              <a:gd name="connsiteY5-12" fmla="*/ 593766 h 2933205"/>
              <a:gd name="connsiteX6-13" fmla="*/ 1816925 w 2149434"/>
              <a:gd name="connsiteY6-14" fmla="*/ 2933205 h 2933205"/>
              <a:gd name="connsiteX7-15" fmla="*/ 1187533 w 2149434"/>
              <a:gd name="connsiteY7-16" fmla="*/ 926275 h 2933205"/>
              <a:gd name="connsiteX8-17" fmla="*/ 1080655 w 2149434"/>
              <a:gd name="connsiteY8-18" fmla="*/ 1828800 h 2933205"/>
              <a:gd name="connsiteX9-19" fmla="*/ 914400 w 2149434"/>
              <a:gd name="connsiteY9-20" fmla="*/ 1448790 h 2933205"/>
              <a:gd name="connsiteX10-21" fmla="*/ 795647 w 2149434"/>
              <a:gd name="connsiteY10-22" fmla="*/ 2933205 h 2933205"/>
              <a:gd name="connsiteX0-23" fmla="*/ 795647 w 2149434"/>
              <a:gd name="connsiteY0-24" fmla="*/ 3150488 h 3150488"/>
              <a:gd name="connsiteX1-25" fmla="*/ 0 w 2149434"/>
              <a:gd name="connsiteY1-26" fmla="*/ 1749200 h 3150488"/>
              <a:gd name="connsiteX2-27" fmla="*/ 463138 w 2149434"/>
              <a:gd name="connsiteY2-28" fmla="*/ 1951080 h 3150488"/>
              <a:gd name="connsiteX3-29" fmla="*/ 776482 w 2149434"/>
              <a:gd name="connsiteY3-30" fmla="*/ 0 h 3150488"/>
              <a:gd name="connsiteX4-31" fmla="*/ 2066307 w 2149434"/>
              <a:gd name="connsiteY4-32" fmla="*/ 1036680 h 3150488"/>
              <a:gd name="connsiteX5-33" fmla="*/ 2149434 w 2149434"/>
              <a:gd name="connsiteY5-34" fmla="*/ 811049 h 3150488"/>
              <a:gd name="connsiteX6-35" fmla="*/ 1816925 w 2149434"/>
              <a:gd name="connsiteY6-36" fmla="*/ 3150488 h 3150488"/>
              <a:gd name="connsiteX7-37" fmla="*/ 1187533 w 2149434"/>
              <a:gd name="connsiteY7-38" fmla="*/ 1143558 h 3150488"/>
              <a:gd name="connsiteX8-39" fmla="*/ 1080655 w 2149434"/>
              <a:gd name="connsiteY8-40" fmla="*/ 2046083 h 3150488"/>
              <a:gd name="connsiteX9-41" fmla="*/ 914400 w 2149434"/>
              <a:gd name="connsiteY9-42" fmla="*/ 1666073 h 3150488"/>
              <a:gd name="connsiteX10-43" fmla="*/ 795647 w 2149434"/>
              <a:gd name="connsiteY10-44" fmla="*/ 3150488 h 3150488"/>
              <a:gd name="connsiteX0-45" fmla="*/ 795647 w 2149434"/>
              <a:gd name="connsiteY0-46" fmla="*/ 3150488 h 3150488"/>
              <a:gd name="connsiteX1-47" fmla="*/ 0 w 2149434"/>
              <a:gd name="connsiteY1-48" fmla="*/ 1749200 h 3150488"/>
              <a:gd name="connsiteX2-49" fmla="*/ 463138 w 2149434"/>
              <a:gd name="connsiteY2-50" fmla="*/ 1951080 h 3150488"/>
              <a:gd name="connsiteX3-51" fmla="*/ 776482 w 2149434"/>
              <a:gd name="connsiteY3-52" fmla="*/ 0 h 3150488"/>
              <a:gd name="connsiteX4-53" fmla="*/ 2066307 w 2149434"/>
              <a:gd name="connsiteY4-54" fmla="*/ 1036680 h 3150488"/>
              <a:gd name="connsiteX5-55" fmla="*/ 2149434 w 2149434"/>
              <a:gd name="connsiteY5-56" fmla="*/ 811049 h 3150488"/>
              <a:gd name="connsiteX6-57" fmla="*/ 1816925 w 2149434"/>
              <a:gd name="connsiteY6-58" fmla="*/ 3150488 h 3150488"/>
              <a:gd name="connsiteX7-59" fmla="*/ 1187533 w 2149434"/>
              <a:gd name="connsiteY7-60" fmla="*/ 1143558 h 3150488"/>
              <a:gd name="connsiteX8-61" fmla="*/ 1080655 w 2149434"/>
              <a:gd name="connsiteY8-62" fmla="*/ 2046083 h 3150488"/>
              <a:gd name="connsiteX9-63" fmla="*/ 914400 w 2149434"/>
              <a:gd name="connsiteY9-64" fmla="*/ 1666073 h 3150488"/>
              <a:gd name="connsiteX10-65" fmla="*/ 795647 w 2149434"/>
              <a:gd name="connsiteY10-66" fmla="*/ 3150488 h 3150488"/>
              <a:gd name="connsiteX0-67" fmla="*/ 795647 w 2149434"/>
              <a:gd name="connsiteY0-68" fmla="*/ 3150488 h 3150488"/>
              <a:gd name="connsiteX1-69" fmla="*/ 0 w 2149434"/>
              <a:gd name="connsiteY1-70" fmla="*/ 1749200 h 3150488"/>
              <a:gd name="connsiteX2-71" fmla="*/ 463138 w 2149434"/>
              <a:gd name="connsiteY2-72" fmla="*/ 1951080 h 3150488"/>
              <a:gd name="connsiteX3-73" fmla="*/ 776482 w 2149434"/>
              <a:gd name="connsiteY3-74" fmla="*/ 0 h 3150488"/>
              <a:gd name="connsiteX4-75" fmla="*/ 1975772 w 2149434"/>
              <a:gd name="connsiteY4-76" fmla="*/ 991413 h 3150488"/>
              <a:gd name="connsiteX5-77" fmla="*/ 2149434 w 2149434"/>
              <a:gd name="connsiteY5-78" fmla="*/ 811049 h 3150488"/>
              <a:gd name="connsiteX6-79" fmla="*/ 1816925 w 2149434"/>
              <a:gd name="connsiteY6-80" fmla="*/ 3150488 h 3150488"/>
              <a:gd name="connsiteX7-81" fmla="*/ 1187533 w 2149434"/>
              <a:gd name="connsiteY7-82" fmla="*/ 1143558 h 3150488"/>
              <a:gd name="connsiteX8-83" fmla="*/ 1080655 w 2149434"/>
              <a:gd name="connsiteY8-84" fmla="*/ 2046083 h 3150488"/>
              <a:gd name="connsiteX9-85" fmla="*/ 914400 w 2149434"/>
              <a:gd name="connsiteY9-86" fmla="*/ 1666073 h 3150488"/>
              <a:gd name="connsiteX10-87" fmla="*/ 795647 w 2149434"/>
              <a:gd name="connsiteY10-88" fmla="*/ 3150488 h 3150488"/>
              <a:gd name="connsiteX0-89" fmla="*/ 795647 w 2149434"/>
              <a:gd name="connsiteY0-90" fmla="*/ 3150488 h 3150488"/>
              <a:gd name="connsiteX1-91" fmla="*/ 0 w 2149434"/>
              <a:gd name="connsiteY1-92" fmla="*/ 1749200 h 3150488"/>
              <a:gd name="connsiteX2-93" fmla="*/ 463138 w 2149434"/>
              <a:gd name="connsiteY2-94" fmla="*/ 1951080 h 3150488"/>
              <a:gd name="connsiteX3-95" fmla="*/ 776482 w 2149434"/>
              <a:gd name="connsiteY3-96" fmla="*/ 0 h 3150488"/>
              <a:gd name="connsiteX4-97" fmla="*/ 1975772 w 2149434"/>
              <a:gd name="connsiteY4-98" fmla="*/ 991413 h 3150488"/>
              <a:gd name="connsiteX5-99" fmla="*/ 2149434 w 2149434"/>
              <a:gd name="connsiteY5-100" fmla="*/ 811049 h 3150488"/>
              <a:gd name="connsiteX6-101" fmla="*/ 1816925 w 2149434"/>
              <a:gd name="connsiteY6-102" fmla="*/ 3150488 h 3150488"/>
              <a:gd name="connsiteX7-103" fmla="*/ 1187533 w 2149434"/>
              <a:gd name="connsiteY7-104" fmla="*/ 1143558 h 3150488"/>
              <a:gd name="connsiteX8-105" fmla="*/ 1080655 w 2149434"/>
              <a:gd name="connsiteY8-106" fmla="*/ 2046083 h 3150488"/>
              <a:gd name="connsiteX9-107" fmla="*/ 914400 w 2149434"/>
              <a:gd name="connsiteY9-108" fmla="*/ 1666073 h 3150488"/>
              <a:gd name="connsiteX10-109" fmla="*/ 795647 w 2149434"/>
              <a:gd name="connsiteY10-110" fmla="*/ 3150488 h 3150488"/>
              <a:gd name="connsiteX0-111" fmla="*/ 795647 w 2149434"/>
              <a:gd name="connsiteY0-112" fmla="*/ 3150488 h 3150488"/>
              <a:gd name="connsiteX1-113" fmla="*/ 0 w 2149434"/>
              <a:gd name="connsiteY1-114" fmla="*/ 1749200 h 3150488"/>
              <a:gd name="connsiteX2-115" fmla="*/ 463138 w 2149434"/>
              <a:gd name="connsiteY2-116" fmla="*/ 1951080 h 3150488"/>
              <a:gd name="connsiteX3-117" fmla="*/ 776482 w 2149434"/>
              <a:gd name="connsiteY3-118" fmla="*/ 0 h 3150488"/>
              <a:gd name="connsiteX4-119" fmla="*/ 1975772 w 2149434"/>
              <a:gd name="connsiteY4-120" fmla="*/ 991413 h 3150488"/>
              <a:gd name="connsiteX5-121" fmla="*/ 2149434 w 2149434"/>
              <a:gd name="connsiteY5-122" fmla="*/ 811049 h 3150488"/>
              <a:gd name="connsiteX6-123" fmla="*/ 1816925 w 2149434"/>
              <a:gd name="connsiteY6-124" fmla="*/ 3150488 h 3150488"/>
              <a:gd name="connsiteX7-125" fmla="*/ 1187533 w 2149434"/>
              <a:gd name="connsiteY7-126" fmla="*/ 1143558 h 3150488"/>
              <a:gd name="connsiteX8-127" fmla="*/ 1080655 w 2149434"/>
              <a:gd name="connsiteY8-128" fmla="*/ 2046083 h 3150488"/>
              <a:gd name="connsiteX9-129" fmla="*/ 914400 w 2149434"/>
              <a:gd name="connsiteY9-130" fmla="*/ 1666073 h 3150488"/>
              <a:gd name="connsiteX10-131" fmla="*/ 795647 w 2149434"/>
              <a:gd name="connsiteY10-132" fmla="*/ 3150488 h 3150488"/>
              <a:gd name="connsiteX0-133" fmla="*/ 795647 w 2095113"/>
              <a:gd name="connsiteY0-134" fmla="*/ 3150488 h 3150488"/>
              <a:gd name="connsiteX1-135" fmla="*/ 0 w 2095113"/>
              <a:gd name="connsiteY1-136" fmla="*/ 1749200 h 3150488"/>
              <a:gd name="connsiteX2-137" fmla="*/ 463138 w 2095113"/>
              <a:gd name="connsiteY2-138" fmla="*/ 1951080 h 3150488"/>
              <a:gd name="connsiteX3-139" fmla="*/ 776482 w 2095113"/>
              <a:gd name="connsiteY3-140" fmla="*/ 0 h 3150488"/>
              <a:gd name="connsiteX4-141" fmla="*/ 1975772 w 2095113"/>
              <a:gd name="connsiteY4-142" fmla="*/ 991413 h 3150488"/>
              <a:gd name="connsiteX5-143" fmla="*/ 2095113 w 2095113"/>
              <a:gd name="connsiteY5-144" fmla="*/ 702407 h 3150488"/>
              <a:gd name="connsiteX6-145" fmla="*/ 1816925 w 2095113"/>
              <a:gd name="connsiteY6-146" fmla="*/ 3150488 h 3150488"/>
              <a:gd name="connsiteX7-147" fmla="*/ 1187533 w 2095113"/>
              <a:gd name="connsiteY7-148" fmla="*/ 1143558 h 3150488"/>
              <a:gd name="connsiteX8-149" fmla="*/ 1080655 w 2095113"/>
              <a:gd name="connsiteY8-150" fmla="*/ 2046083 h 3150488"/>
              <a:gd name="connsiteX9-151" fmla="*/ 914400 w 2095113"/>
              <a:gd name="connsiteY9-152" fmla="*/ 1666073 h 3150488"/>
              <a:gd name="connsiteX10-153" fmla="*/ 795647 w 2095113"/>
              <a:gd name="connsiteY10-154" fmla="*/ 3150488 h 3150488"/>
              <a:gd name="connsiteX0-155" fmla="*/ 795647 w 2760540"/>
              <a:gd name="connsiteY0-156" fmla="*/ 3150488 h 3150488"/>
              <a:gd name="connsiteX1-157" fmla="*/ 0 w 2760540"/>
              <a:gd name="connsiteY1-158" fmla="*/ 1749200 h 3150488"/>
              <a:gd name="connsiteX2-159" fmla="*/ 463138 w 2760540"/>
              <a:gd name="connsiteY2-160" fmla="*/ 1951080 h 3150488"/>
              <a:gd name="connsiteX3-161" fmla="*/ 776482 w 2760540"/>
              <a:gd name="connsiteY3-162" fmla="*/ 0 h 3150488"/>
              <a:gd name="connsiteX4-163" fmla="*/ 1975772 w 2760540"/>
              <a:gd name="connsiteY4-164" fmla="*/ 991413 h 3150488"/>
              <a:gd name="connsiteX5-165" fmla="*/ 2095113 w 2760540"/>
              <a:gd name="connsiteY5-166" fmla="*/ 702407 h 3150488"/>
              <a:gd name="connsiteX6-167" fmla="*/ 1816925 w 2760540"/>
              <a:gd name="connsiteY6-168" fmla="*/ 3150488 h 3150488"/>
              <a:gd name="connsiteX7-169" fmla="*/ 1187533 w 2760540"/>
              <a:gd name="connsiteY7-170" fmla="*/ 1143558 h 3150488"/>
              <a:gd name="connsiteX8-171" fmla="*/ 1080655 w 2760540"/>
              <a:gd name="connsiteY8-172" fmla="*/ 2046083 h 3150488"/>
              <a:gd name="connsiteX9-173" fmla="*/ 914400 w 2760540"/>
              <a:gd name="connsiteY9-174" fmla="*/ 1666073 h 3150488"/>
              <a:gd name="connsiteX10-175" fmla="*/ 795647 w 2760540"/>
              <a:gd name="connsiteY10-176" fmla="*/ 3150488 h 3150488"/>
              <a:gd name="connsiteX0-177" fmla="*/ 795647 w 2904019"/>
              <a:gd name="connsiteY0-178" fmla="*/ 3150488 h 3150488"/>
              <a:gd name="connsiteX1-179" fmla="*/ 0 w 2904019"/>
              <a:gd name="connsiteY1-180" fmla="*/ 1749200 h 3150488"/>
              <a:gd name="connsiteX2-181" fmla="*/ 463138 w 2904019"/>
              <a:gd name="connsiteY2-182" fmla="*/ 1951080 h 3150488"/>
              <a:gd name="connsiteX3-183" fmla="*/ 776482 w 2904019"/>
              <a:gd name="connsiteY3-184" fmla="*/ 0 h 3150488"/>
              <a:gd name="connsiteX4-185" fmla="*/ 1975772 w 2904019"/>
              <a:gd name="connsiteY4-186" fmla="*/ 991413 h 3150488"/>
              <a:gd name="connsiteX5-187" fmla="*/ 2095113 w 2904019"/>
              <a:gd name="connsiteY5-188" fmla="*/ 702407 h 3150488"/>
              <a:gd name="connsiteX6-189" fmla="*/ 1816925 w 2904019"/>
              <a:gd name="connsiteY6-190" fmla="*/ 3150488 h 3150488"/>
              <a:gd name="connsiteX7-191" fmla="*/ 1187533 w 2904019"/>
              <a:gd name="connsiteY7-192" fmla="*/ 1143558 h 3150488"/>
              <a:gd name="connsiteX8-193" fmla="*/ 1080655 w 2904019"/>
              <a:gd name="connsiteY8-194" fmla="*/ 2046083 h 3150488"/>
              <a:gd name="connsiteX9-195" fmla="*/ 914400 w 2904019"/>
              <a:gd name="connsiteY9-196" fmla="*/ 1666073 h 3150488"/>
              <a:gd name="connsiteX10-197" fmla="*/ 795647 w 2904019"/>
              <a:gd name="connsiteY10-198" fmla="*/ 3150488 h 3150488"/>
              <a:gd name="connsiteX0-199" fmla="*/ 795647 w 2905418"/>
              <a:gd name="connsiteY0-200" fmla="*/ 3150488 h 3186701"/>
              <a:gd name="connsiteX1-201" fmla="*/ 0 w 2905418"/>
              <a:gd name="connsiteY1-202" fmla="*/ 1749200 h 3186701"/>
              <a:gd name="connsiteX2-203" fmla="*/ 463138 w 2905418"/>
              <a:gd name="connsiteY2-204" fmla="*/ 1951080 h 3186701"/>
              <a:gd name="connsiteX3-205" fmla="*/ 776482 w 2905418"/>
              <a:gd name="connsiteY3-206" fmla="*/ 0 h 3186701"/>
              <a:gd name="connsiteX4-207" fmla="*/ 1975772 w 2905418"/>
              <a:gd name="connsiteY4-208" fmla="*/ 991413 h 3186701"/>
              <a:gd name="connsiteX5-209" fmla="*/ 2095113 w 2905418"/>
              <a:gd name="connsiteY5-210" fmla="*/ 702407 h 3186701"/>
              <a:gd name="connsiteX6-211" fmla="*/ 1821452 w 2905418"/>
              <a:gd name="connsiteY6-212" fmla="*/ 3186701 h 3186701"/>
              <a:gd name="connsiteX7-213" fmla="*/ 1187533 w 2905418"/>
              <a:gd name="connsiteY7-214" fmla="*/ 1143558 h 3186701"/>
              <a:gd name="connsiteX8-215" fmla="*/ 1080655 w 2905418"/>
              <a:gd name="connsiteY8-216" fmla="*/ 2046083 h 3186701"/>
              <a:gd name="connsiteX9-217" fmla="*/ 914400 w 2905418"/>
              <a:gd name="connsiteY9-218" fmla="*/ 1666073 h 3186701"/>
              <a:gd name="connsiteX10-219" fmla="*/ 795647 w 2905418"/>
              <a:gd name="connsiteY10-220" fmla="*/ 3150488 h 3186701"/>
              <a:gd name="connsiteX0-221" fmla="*/ 795647 w 2937337"/>
              <a:gd name="connsiteY0-222" fmla="*/ 3150488 h 3186701"/>
              <a:gd name="connsiteX1-223" fmla="*/ 0 w 2937337"/>
              <a:gd name="connsiteY1-224" fmla="*/ 1749200 h 3186701"/>
              <a:gd name="connsiteX2-225" fmla="*/ 463138 w 2937337"/>
              <a:gd name="connsiteY2-226" fmla="*/ 1951080 h 3186701"/>
              <a:gd name="connsiteX3-227" fmla="*/ 776482 w 2937337"/>
              <a:gd name="connsiteY3-228" fmla="*/ 0 h 3186701"/>
              <a:gd name="connsiteX4-229" fmla="*/ 1975772 w 2937337"/>
              <a:gd name="connsiteY4-230" fmla="*/ 991413 h 3186701"/>
              <a:gd name="connsiteX5-231" fmla="*/ 2095113 w 2937337"/>
              <a:gd name="connsiteY5-232" fmla="*/ 702407 h 3186701"/>
              <a:gd name="connsiteX6-233" fmla="*/ 1821452 w 2937337"/>
              <a:gd name="connsiteY6-234" fmla="*/ 3186701 h 3186701"/>
              <a:gd name="connsiteX7-235" fmla="*/ 1187533 w 2937337"/>
              <a:gd name="connsiteY7-236" fmla="*/ 1143558 h 3186701"/>
              <a:gd name="connsiteX8-237" fmla="*/ 1080655 w 2937337"/>
              <a:gd name="connsiteY8-238" fmla="*/ 2046083 h 3186701"/>
              <a:gd name="connsiteX9-239" fmla="*/ 914400 w 2937337"/>
              <a:gd name="connsiteY9-240" fmla="*/ 1666073 h 3186701"/>
              <a:gd name="connsiteX10-241" fmla="*/ 795647 w 2937337"/>
              <a:gd name="connsiteY10-242" fmla="*/ 3150488 h 3186701"/>
              <a:gd name="connsiteX0-243" fmla="*/ 795647 w 2937337"/>
              <a:gd name="connsiteY0-244" fmla="*/ 3150488 h 3186701"/>
              <a:gd name="connsiteX1-245" fmla="*/ 0 w 2937337"/>
              <a:gd name="connsiteY1-246" fmla="*/ 1749200 h 3186701"/>
              <a:gd name="connsiteX2-247" fmla="*/ 463138 w 2937337"/>
              <a:gd name="connsiteY2-248" fmla="*/ 1951080 h 3186701"/>
              <a:gd name="connsiteX3-249" fmla="*/ 776482 w 2937337"/>
              <a:gd name="connsiteY3-250" fmla="*/ 0 h 3186701"/>
              <a:gd name="connsiteX4-251" fmla="*/ 2120628 w 2937337"/>
              <a:gd name="connsiteY4-252" fmla="*/ 1308284 h 3186701"/>
              <a:gd name="connsiteX5-253" fmla="*/ 2095113 w 2937337"/>
              <a:gd name="connsiteY5-254" fmla="*/ 702407 h 3186701"/>
              <a:gd name="connsiteX6-255" fmla="*/ 1821452 w 2937337"/>
              <a:gd name="connsiteY6-256" fmla="*/ 3186701 h 3186701"/>
              <a:gd name="connsiteX7-257" fmla="*/ 1187533 w 2937337"/>
              <a:gd name="connsiteY7-258" fmla="*/ 1143558 h 3186701"/>
              <a:gd name="connsiteX8-259" fmla="*/ 1080655 w 2937337"/>
              <a:gd name="connsiteY8-260" fmla="*/ 2046083 h 3186701"/>
              <a:gd name="connsiteX9-261" fmla="*/ 914400 w 2937337"/>
              <a:gd name="connsiteY9-262" fmla="*/ 1666073 h 3186701"/>
              <a:gd name="connsiteX10-263" fmla="*/ 795647 w 2937337"/>
              <a:gd name="connsiteY10-264" fmla="*/ 3150488 h 3186701"/>
              <a:gd name="connsiteX0-265" fmla="*/ 795647 w 2937337"/>
              <a:gd name="connsiteY0-266" fmla="*/ 3150488 h 3186701"/>
              <a:gd name="connsiteX1-267" fmla="*/ 0 w 2937337"/>
              <a:gd name="connsiteY1-268" fmla="*/ 1749200 h 3186701"/>
              <a:gd name="connsiteX2-269" fmla="*/ 463138 w 2937337"/>
              <a:gd name="connsiteY2-270" fmla="*/ 1951080 h 3186701"/>
              <a:gd name="connsiteX3-271" fmla="*/ 776482 w 2937337"/>
              <a:gd name="connsiteY3-272" fmla="*/ 0 h 3186701"/>
              <a:gd name="connsiteX4-273" fmla="*/ 2120628 w 2937337"/>
              <a:gd name="connsiteY4-274" fmla="*/ 1308284 h 3186701"/>
              <a:gd name="connsiteX5-275" fmla="*/ 2095113 w 2937337"/>
              <a:gd name="connsiteY5-276" fmla="*/ 702407 h 3186701"/>
              <a:gd name="connsiteX6-277" fmla="*/ 1821452 w 2937337"/>
              <a:gd name="connsiteY6-278" fmla="*/ 3186701 h 3186701"/>
              <a:gd name="connsiteX7-279" fmla="*/ 1187533 w 2937337"/>
              <a:gd name="connsiteY7-280" fmla="*/ 1143558 h 3186701"/>
              <a:gd name="connsiteX8-281" fmla="*/ 1080655 w 2937337"/>
              <a:gd name="connsiteY8-282" fmla="*/ 2046083 h 3186701"/>
              <a:gd name="connsiteX9-283" fmla="*/ 914400 w 2937337"/>
              <a:gd name="connsiteY9-284" fmla="*/ 1666073 h 3186701"/>
              <a:gd name="connsiteX10-285" fmla="*/ 795647 w 2937337"/>
              <a:gd name="connsiteY10-286" fmla="*/ 3150488 h 3186701"/>
              <a:gd name="connsiteX0-287" fmla="*/ 795647 w 2937337"/>
              <a:gd name="connsiteY0-288" fmla="*/ 3150488 h 3186701"/>
              <a:gd name="connsiteX1-289" fmla="*/ 0 w 2937337"/>
              <a:gd name="connsiteY1-290" fmla="*/ 1749200 h 3186701"/>
              <a:gd name="connsiteX2-291" fmla="*/ 463138 w 2937337"/>
              <a:gd name="connsiteY2-292" fmla="*/ 1951080 h 3186701"/>
              <a:gd name="connsiteX3-293" fmla="*/ 776482 w 2937337"/>
              <a:gd name="connsiteY3-294" fmla="*/ 0 h 3186701"/>
              <a:gd name="connsiteX4-295" fmla="*/ 2120628 w 2937337"/>
              <a:gd name="connsiteY4-296" fmla="*/ 1308284 h 3186701"/>
              <a:gd name="connsiteX5-297" fmla="*/ 2095113 w 2937337"/>
              <a:gd name="connsiteY5-298" fmla="*/ 702407 h 3186701"/>
              <a:gd name="connsiteX6-299" fmla="*/ 1821452 w 2937337"/>
              <a:gd name="connsiteY6-300" fmla="*/ 3186701 h 3186701"/>
              <a:gd name="connsiteX7-301" fmla="*/ 1187533 w 2937337"/>
              <a:gd name="connsiteY7-302" fmla="*/ 1143558 h 3186701"/>
              <a:gd name="connsiteX8-303" fmla="*/ 1080655 w 2937337"/>
              <a:gd name="connsiteY8-304" fmla="*/ 2046083 h 3186701"/>
              <a:gd name="connsiteX9-305" fmla="*/ 914400 w 2937337"/>
              <a:gd name="connsiteY9-306" fmla="*/ 1666073 h 3186701"/>
              <a:gd name="connsiteX10-307" fmla="*/ 795647 w 2937337"/>
              <a:gd name="connsiteY10-308" fmla="*/ 3150488 h 3186701"/>
              <a:gd name="connsiteX0-309" fmla="*/ 795647 w 2937337"/>
              <a:gd name="connsiteY0-310" fmla="*/ 3150488 h 3186701"/>
              <a:gd name="connsiteX1-311" fmla="*/ 0 w 2937337"/>
              <a:gd name="connsiteY1-312" fmla="*/ 1749200 h 3186701"/>
              <a:gd name="connsiteX2-313" fmla="*/ 463138 w 2937337"/>
              <a:gd name="connsiteY2-314" fmla="*/ 1951080 h 3186701"/>
              <a:gd name="connsiteX3-315" fmla="*/ 776482 w 2937337"/>
              <a:gd name="connsiteY3-316" fmla="*/ 0 h 3186701"/>
              <a:gd name="connsiteX4-317" fmla="*/ 2120628 w 2937337"/>
              <a:gd name="connsiteY4-318" fmla="*/ 1308284 h 3186701"/>
              <a:gd name="connsiteX5-319" fmla="*/ 2095113 w 2937337"/>
              <a:gd name="connsiteY5-320" fmla="*/ 702407 h 3186701"/>
              <a:gd name="connsiteX6-321" fmla="*/ 1821452 w 2937337"/>
              <a:gd name="connsiteY6-322" fmla="*/ 3186701 h 3186701"/>
              <a:gd name="connsiteX7-323" fmla="*/ 1187533 w 2937337"/>
              <a:gd name="connsiteY7-324" fmla="*/ 1143558 h 3186701"/>
              <a:gd name="connsiteX8-325" fmla="*/ 1080655 w 2937337"/>
              <a:gd name="connsiteY8-326" fmla="*/ 2046083 h 3186701"/>
              <a:gd name="connsiteX9-327" fmla="*/ 914400 w 2937337"/>
              <a:gd name="connsiteY9-328" fmla="*/ 1666073 h 3186701"/>
              <a:gd name="connsiteX10-329" fmla="*/ 795647 w 2937337"/>
              <a:gd name="connsiteY10-330" fmla="*/ 3150488 h 3186701"/>
              <a:gd name="connsiteX0-331" fmla="*/ 795647 w 2937337"/>
              <a:gd name="connsiteY0-332" fmla="*/ 3150488 h 3186701"/>
              <a:gd name="connsiteX1-333" fmla="*/ 0 w 2937337"/>
              <a:gd name="connsiteY1-334" fmla="*/ 1749200 h 3186701"/>
              <a:gd name="connsiteX2-335" fmla="*/ 463138 w 2937337"/>
              <a:gd name="connsiteY2-336" fmla="*/ 1951080 h 3186701"/>
              <a:gd name="connsiteX3-337" fmla="*/ 776482 w 2937337"/>
              <a:gd name="connsiteY3-338" fmla="*/ 0 h 3186701"/>
              <a:gd name="connsiteX4-339" fmla="*/ 2120628 w 2937337"/>
              <a:gd name="connsiteY4-340" fmla="*/ 1308284 h 3186701"/>
              <a:gd name="connsiteX5-341" fmla="*/ 2095113 w 2937337"/>
              <a:gd name="connsiteY5-342" fmla="*/ 702407 h 3186701"/>
              <a:gd name="connsiteX6-343" fmla="*/ 1821452 w 2937337"/>
              <a:gd name="connsiteY6-344" fmla="*/ 3186701 h 3186701"/>
              <a:gd name="connsiteX7-345" fmla="*/ 1187533 w 2937337"/>
              <a:gd name="connsiteY7-346" fmla="*/ 1143558 h 3186701"/>
              <a:gd name="connsiteX8-347" fmla="*/ 1080655 w 2937337"/>
              <a:gd name="connsiteY8-348" fmla="*/ 2046083 h 3186701"/>
              <a:gd name="connsiteX9-349" fmla="*/ 914400 w 2937337"/>
              <a:gd name="connsiteY9-350" fmla="*/ 1666073 h 3186701"/>
              <a:gd name="connsiteX10-351" fmla="*/ 795647 w 2937337"/>
              <a:gd name="connsiteY10-352" fmla="*/ 3150488 h 3186701"/>
              <a:gd name="connsiteX0-353" fmla="*/ 795647 w 2937337"/>
              <a:gd name="connsiteY0-354" fmla="*/ 3150488 h 3186701"/>
              <a:gd name="connsiteX1-355" fmla="*/ 0 w 2937337"/>
              <a:gd name="connsiteY1-356" fmla="*/ 1749200 h 3186701"/>
              <a:gd name="connsiteX2-357" fmla="*/ 463138 w 2937337"/>
              <a:gd name="connsiteY2-358" fmla="*/ 1951080 h 3186701"/>
              <a:gd name="connsiteX3-359" fmla="*/ 776482 w 2937337"/>
              <a:gd name="connsiteY3-360" fmla="*/ 0 h 3186701"/>
              <a:gd name="connsiteX4-361" fmla="*/ 2120628 w 2937337"/>
              <a:gd name="connsiteY4-362" fmla="*/ 1308284 h 3186701"/>
              <a:gd name="connsiteX5-363" fmla="*/ 2095113 w 2937337"/>
              <a:gd name="connsiteY5-364" fmla="*/ 702407 h 3186701"/>
              <a:gd name="connsiteX6-365" fmla="*/ 1821452 w 2937337"/>
              <a:gd name="connsiteY6-366" fmla="*/ 3186701 h 3186701"/>
              <a:gd name="connsiteX7-367" fmla="*/ 1187533 w 2937337"/>
              <a:gd name="connsiteY7-368" fmla="*/ 1143558 h 3186701"/>
              <a:gd name="connsiteX8-369" fmla="*/ 1080655 w 2937337"/>
              <a:gd name="connsiteY8-370" fmla="*/ 2046083 h 3186701"/>
              <a:gd name="connsiteX9-371" fmla="*/ 914400 w 2937337"/>
              <a:gd name="connsiteY9-372" fmla="*/ 1666073 h 3186701"/>
              <a:gd name="connsiteX10-373" fmla="*/ 795647 w 2937337"/>
              <a:gd name="connsiteY10-374" fmla="*/ 3150488 h 3186701"/>
              <a:gd name="connsiteX0-375" fmla="*/ 795647 w 2937337"/>
              <a:gd name="connsiteY0-376" fmla="*/ 3150488 h 3186701"/>
              <a:gd name="connsiteX1-377" fmla="*/ 0 w 2937337"/>
              <a:gd name="connsiteY1-378" fmla="*/ 1749200 h 3186701"/>
              <a:gd name="connsiteX2-379" fmla="*/ 463138 w 2937337"/>
              <a:gd name="connsiteY2-380" fmla="*/ 1951080 h 3186701"/>
              <a:gd name="connsiteX3-381" fmla="*/ 776482 w 2937337"/>
              <a:gd name="connsiteY3-382" fmla="*/ 0 h 3186701"/>
              <a:gd name="connsiteX4-383" fmla="*/ 2034620 w 2937337"/>
              <a:gd name="connsiteY4-384" fmla="*/ 1294704 h 3186701"/>
              <a:gd name="connsiteX5-385" fmla="*/ 2095113 w 2937337"/>
              <a:gd name="connsiteY5-386" fmla="*/ 702407 h 3186701"/>
              <a:gd name="connsiteX6-387" fmla="*/ 1821452 w 2937337"/>
              <a:gd name="connsiteY6-388" fmla="*/ 3186701 h 3186701"/>
              <a:gd name="connsiteX7-389" fmla="*/ 1187533 w 2937337"/>
              <a:gd name="connsiteY7-390" fmla="*/ 1143558 h 3186701"/>
              <a:gd name="connsiteX8-391" fmla="*/ 1080655 w 2937337"/>
              <a:gd name="connsiteY8-392" fmla="*/ 2046083 h 3186701"/>
              <a:gd name="connsiteX9-393" fmla="*/ 914400 w 2937337"/>
              <a:gd name="connsiteY9-394" fmla="*/ 1666073 h 3186701"/>
              <a:gd name="connsiteX10-395" fmla="*/ 795647 w 2937337"/>
              <a:gd name="connsiteY10-396" fmla="*/ 3150488 h 3186701"/>
              <a:gd name="connsiteX0-397" fmla="*/ 795647 w 2937337"/>
              <a:gd name="connsiteY0-398" fmla="*/ 3150488 h 3186701"/>
              <a:gd name="connsiteX1-399" fmla="*/ 0 w 2937337"/>
              <a:gd name="connsiteY1-400" fmla="*/ 1749200 h 3186701"/>
              <a:gd name="connsiteX2-401" fmla="*/ 463138 w 2937337"/>
              <a:gd name="connsiteY2-402" fmla="*/ 1951080 h 3186701"/>
              <a:gd name="connsiteX3-403" fmla="*/ 776482 w 2937337"/>
              <a:gd name="connsiteY3-404" fmla="*/ 0 h 3186701"/>
              <a:gd name="connsiteX4-405" fmla="*/ 2034620 w 2937337"/>
              <a:gd name="connsiteY4-406" fmla="*/ 1294704 h 3186701"/>
              <a:gd name="connsiteX5-407" fmla="*/ 2095113 w 2937337"/>
              <a:gd name="connsiteY5-408" fmla="*/ 702407 h 3186701"/>
              <a:gd name="connsiteX6-409" fmla="*/ 1821452 w 2937337"/>
              <a:gd name="connsiteY6-410" fmla="*/ 3186701 h 3186701"/>
              <a:gd name="connsiteX7-411" fmla="*/ 1187533 w 2937337"/>
              <a:gd name="connsiteY7-412" fmla="*/ 1143558 h 3186701"/>
              <a:gd name="connsiteX8-413" fmla="*/ 1080655 w 2937337"/>
              <a:gd name="connsiteY8-414" fmla="*/ 2046083 h 3186701"/>
              <a:gd name="connsiteX9-415" fmla="*/ 914400 w 2937337"/>
              <a:gd name="connsiteY9-416" fmla="*/ 1666073 h 3186701"/>
              <a:gd name="connsiteX10-417" fmla="*/ 795647 w 2937337"/>
              <a:gd name="connsiteY10-418" fmla="*/ 3150488 h 3186701"/>
              <a:gd name="connsiteX0-419" fmla="*/ 795647 w 2937337"/>
              <a:gd name="connsiteY0-420" fmla="*/ 3150488 h 3186701"/>
              <a:gd name="connsiteX1-421" fmla="*/ 0 w 2937337"/>
              <a:gd name="connsiteY1-422" fmla="*/ 1749200 h 3186701"/>
              <a:gd name="connsiteX2-423" fmla="*/ 463138 w 2937337"/>
              <a:gd name="connsiteY2-424" fmla="*/ 1951080 h 3186701"/>
              <a:gd name="connsiteX3-425" fmla="*/ 776482 w 2937337"/>
              <a:gd name="connsiteY3-426" fmla="*/ 0 h 3186701"/>
              <a:gd name="connsiteX4-427" fmla="*/ 2034620 w 2937337"/>
              <a:gd name="connsiteY4-428" fmla="*/ 1294704 h 3186701"/>
              <a:gd name="connsiteX5-429" fmla="*/ 2095113 w 2937337"/>
              <a:gd name="connsiteY5-430" fmla="*/ 702407 h 3186701"/>
              <a:gd name="connsiteX6-431" fmla="*/ 1821452 w 2937337"/>
              <a:gd name="connsiteY6-432" fmla="*/ 3186701 h 3186701"/>
              <a:gd name="connsiteX7-433" fmla="*/ 1187533 w 2937337"/>
              <a:gd name="connsiteY7-434" fmla="*/ 1143558 h 3186701"/>
              <a:gd name="connsiteX8-435" fmla="*/ 1080655 w 2937337"/>
              <a:gd name="connsiteY8-436" fmla="*/ 2046083 h 3186701"/>
              <a:gd name="connsiteX9-437" fmla="*/ 914400 w 2937337"/>
              <a:gd name="connsiteY9-438" fmla="*/ 1666073 h 3186701"/>
              <a:gd name="connsiteX10-439" fmla="*/ 795647 w 2937337"/>
              <a:gd name="connsiteY10-440" fmla="*/ 3150488 h 3186701"/>
              <a:gd name="connsiteX0-441" fmla="*/ 795647 w 2893849"/>
              <a:gd name="connsiteY0-442" fmla="*/ 3150488 h 3186701"/>
              <a:gd name="connsiteX1-443" fmla="*/ 0 w 2893849"/>
              <a:gd name="connsiteY1-444" fmla="*/ 1749200 h 3186701"/>
              <a:gd name="connsiteX2-445" fmla="*/ 463138 w 2893849"/>
              <a:gd name="connsiteY2-446" fmla="*/ 1951080 h 3186701"/>
              <a:gd name="connsiteX3-447" fmla="*/ 776482 w 2893849"/>
              <a:gd name="connsiteY3-448" fmla="*/ 0 h 3186701"/>
              <a:gd name="connsiteX4-449" fmla="*/ 2034620 w 2893849"/>
              <a:gd name="connsiteY4-450" fmla="*/ 1294704 h 3186701"/>
              <a:gd name="connsiteX5-451" fmla="*/ 2031739 w 2893849"/>
              <a:gd name="connsiteY5-452" fmla="*/ 711461 h 3186701"/>
              <a:gd name="connsiteX6-453" fmla="*/ 1821452 w 2893849"/>
              <a:gd name="connsiteY6-454" fmla="*/ 3186701 h 3186701"/>
              <a:gd name="connsiteX7-455" fmla="*/ 1187533 w 2893849"/>
              <a:gd name="connsiteY7-456" fmla="*/ 1143558 h 3186701"/>
              <a:gd name="connsiteX8-457" fmla="*/ 1080655 w 2893849"/>
              <a:gd name="connsiteY8-458" fmla="*/ 2046083 h 3186701"/>
              <a:gd name="connsiteX9-459" fmla="*/ 914400 w 2893849"/>
              <a:gd name="connsiteY9-460" fmla="*/ 1666073 h 3186701"/>
              <a:gd name="connsiteX10-461" fmla="*/ 795647 w 2893849"/>
              <a:gd name="connsiteY10-462" fmla="*/ 3150488 h 3186701"/>
              <a:gd name="connsiteX0-463" fmla="*/ 795647 w 2931612"/>
              <a:gd name="connsiteY0-464" fmla="*/ 3150488 h 3186701"/>
              <a:gd name="connsiteX1-465" fmla="*/ 0 w 2931612"/>
              <a:gd name="connsiteY1-466" fmla="*/ 1749200 h 3186701"/>
              <a:gd name="connsiteX2-467" fmla="*/ 463138 w 2931612"/>
              <a:gd name="connsiteY2-468" fmla="*/ 1951080 h 3186701"/>
              <a:gd name="connsiteX3-469" fmla="*/ 776482 w 2931612"/>
              <a:gd name="connsiteY3-470" fmla="*/ 0 h 3186701"/>
              <a:gd name="connsiteX4-471" fmla="*/ 2034620 w 2931612"/>
              <a:gd name="connsiteY4-472" fmla="*/ 1294704 h 3186701"/>
              <a:gd name="connsiteX5-473" fmla="*/ 2031739 w 2931612"/>
              <a:gd name="connsiteY5-474" fmla="*/ 711461 h 3186701"/>
              <a:gd name="connsiteX6-475" fmla="*/ 1821452 w 2931612"/>
              <a:gd name="connsiteY6-476" fmla="*/ 3186701 h 3186701"/>
              <a:gd name="connsiteX7-477" fmla="*/ 1187533 w 2931612"/>
              <a:gd name="connsiteY7-478" fmla="*/ 1143558 h 3186701"/>
              <a:gd name="connsiteX8-479" fmla="*/ 1080655 w 2931612"/>
              <a:gd name="connsiteY8-480" fmla="*/ 2046083 h 3186701"/>
              <a:gd name="connsiteX9-481" fmla="*/ 914400 w 2931612"/>
              <a:gd name="connsiteY9-482" fmla="*/ 1666073 h 3186701"/>
              <a:gd name="connsiteX10-483" fmla="*/ 795647 w 2931612"/>
              <a:gd name="connsiteY10-484" fmla="*/ 3150488 h 3186701"/>
              <a:gd name="connsiteX0-485" fmla="*/ 795647 w 2931612"/>
              <a:gd name="connsiteY0-486" fmla="*/ 3150488 h 3186701"/>
              <a:gd name="connsiteX1-487" fmla="*/ 0 w 2931612"/>
              <a:gd name="connsiteY1-488" fmla="*/ 1749200 h 3186701"/>
              <a:gd name="connsiteX2-489" fmla="*/ 463138 w 2931612"/>
              <a:gd name="connsiteY2-490" fmla="*/ 1951080 h 3186701"/>
              <a:gd name="connsiteX3-491" fmla="*/ 776482 w 2931612"/>
              <a:gd name="connsiteY3-492" fmla="*/ 0 h 3186701"/>
              <a:gd name="connsiteX4-493" fmla="*/ 2034620 w 2931612"/>
              <a:gd name="connsiteY4-494" fmla="*/ 1294704 h 3186701"/>
              <a:gd name="connsiteX5-495" fmla="*/ 2031739 w 2931612"/>
              <a:gd name="connsiteY5-496" fmla="*/ 711461 h 3186701"/>
              <a:gd name="connsiteX6-497" fmla="*/ 1821452 w 2931612"/>
              <a:gd name="connsiteY6-498" fmla="*/ 3186701 h 3186701"/>
              <a:gd name="connsiteX7-499" fmla="*/ 1187533 w 2931612"/>
              <a:gd name="connsiteY7-500" fmla="*/ 1143558 h 3186701"/>
              <a:gd name="connsiteX8-501" fmla="*/ 1080655 w 2931612"/>
              <a:gd name="connsiteY8-502" fmla="*/ 2046083 h 3186701"/>
              <a:gd name="connsiteX9-503" fmla="*/ 914400 w 2931612"/>
              <a:gd name="connsiteY9-504" fmla="*/ 1666073 h 3186701"/>
              <a:gd name="connsiteX10-505" fmla="*/ 795647 w 2931612"/>
              <a:gd name="connsiteY10-506" fmla="*/ 3150488 h 3186701"/>
              <a:gd name="connsiteX0-507" fmla="*/ 795647 w 2931612"/>
              <a:gd name="connsiteY0-508" fmla="*/ 3150488 h 3186701"/>
              <a:gd name="connsiteX1-509" fmla="*/ 0 w 2931612"/>
              <a:gd name="connsiteY1-510" fmla="*/ 1749200 h 3186701"/>
              <a:gd name="connsiteX2-511" fmla="*/ 463138 w 2931612"/>
              <a:gd name="connsiteY2-512" fmla="*/ 1951080 h 3186701"/>
              <a:gd name="connsiteX3-513" fmla="*/ 776482 w 2931612"/>
              <a:gd name="connsiteY3-514" fmla="*/ 0 h 3186701"/>
              <a:gd name="connsiteX4-515" fmla="*/ 2034620 w 2931612"/>
              <a:gd name="connsiteY4-516" fmla="*/ 1294704 h 3186701"/>
              <a:gd name="connsiteX5-517" fmla="*/ 2031739 w 2931612"/>
              <a:gd name="connsiteY5-518" fmla="*/ 711461 h 3186701"/>
              <a:gd name="connsiteX6-519" fmla="*/ 1821452 w 2931612"/>
              <a:gd name="connsiteY6-520" fmla="*/ 3186701 h 3186701"/>
              <a:gd name="connsiteX7-521" fmla="*/ 1187533 w 2931612"/>
              <a:gd name="connsiteY7-522" fmla="*/ 1143558 h 3186701"/>
              <a:gd name="connsiteX8-523" fmla="*/ 1080655 w 2931612"/>
              <a:gd name="connsiteY8-524" fmla="*/ 2046083 h 3186701"/>
              <a:gd name="connsiteX9-525" fmla="*/ 914400 w 2931612"/>
              <a:gd name="connsiteY9-526" fmla="*/ 1666073 h 3186701"/>
              <a:gd name="connsiteX10-527" fmla="*/ 795647 w 2931612"/>
              <a:gd name="connsiteY10-528" fmla="*/ 3150488 h 3186701"/>
              <a:gd name="connsiteX0-529" fmla="*/ 795647 w 2931612"/>
              <a:gd name="connsiteY0-530" fmla="*/ 3150488 h 3186701"/>
              <a:gd name="connsiteX1-531" fmla="*/ 0 w 2931612"/>
              <a:gd name="connsiteY1-532" fmla="*/ 1749200 h 3186701"/>
              <a:gd name="connsiteX2-533" fmla="*/ 463138 w 2931612"/>
              <a:gd name="connsiteY2-534" fmla="*/ 1951080 h 3186701"/>
              <a:gd name="connsiteX3-535" fmla="*/ 776482 w 2931612"/>
              <a:gd name="connsiteY3-536" fmla="*/ 0 h 3186701"/>
              <a:gd name="connsiteX4-537" fmla="*/ 2034620 w 2931612"/>
              <a:gd name="connsiteY4-538" fmla="*/ 1294704 h 3186701"/>
              <a:gd name="connsiteX5-539" fmla="*/ 2031739 w 2931612"/>
              <a:gd name="connsiteY5-540" fmla="*/ 711461 h 3186701"/>
              <a:gd name="connsiteX6-541" fmla="*/ 1821452 w 2931612"/>
              <a:gd name="connsiteY6-542" fmla="*/ 3186701 h 3186701"/>
              <a:gd name="connsiteX7-543" fmla="*/ 1187533 w 2931612"/>
              <a:gd name="connsiteY7-544" fmla="*/ 1143558 h 3186701"/>
              <a:gd name="connsiteX8-545" fmla="*/ 1080655 w 2931612"/>
              <a:gd name="connsiteY8-546" fmla="*/ 2046083 h 3186701"/>
              <a:gd name="connsiteX9-547" fmla="*/ 914400 w 2931612"/>
              <a:gd name="connsiteY9-548" fmla="*/ 1666073 h 3186701"/>
              <a:gd name="connsiteX10-549" fmla="*/ 795647 w 2931612"/>
              <a:gd name="connsiteY10-550" fmla="*/ 3150488 h 3186701"/>
              <a:gd name="connsiteX0-551" fmla="*/ 795647 w 2931612"/>
              <a:gd name="connsiteY0-552" fmla="*/ 3150488 h 3186701"/>
              <a:gd name="connsiteX1-553" fmla="*/ 0 w 2931612"/>
              <a:gd name="connsiteY1-554" fmla="*/ 1749200 h 3186701"/>
              <a:gd name="connsiteX2-555" fmla="*/ 463138 w 2931612"/>
              <a:gd name="connsiteY2-556" fmla="*/ 1951080 h 3186701"/>
              <a:gd name="connsiteX3-557" fmla="*/ 776482 w 2931612"/>
              <a:gd name="connsiteY3-558" fmla="*/ 0 h 3186701"/>
              <a:gd name="connsiteX4-559" fmla="*/ 2034620 w 2931612"/>
              <a:gd name="connsiteY4-560" fmla="*/ 1294704 h 3186701"/>
              <a:gd name="connsiteX5-561" fmla="*/ 2031739 w 2931612"/>
              <a:gd name="connsiteY5-562" fmla="*/ 711461 h 3186701"/>
              <a:gd name="connsiteX6-563" fmla="*/ 1821452 w 2931612"/>
              <a:gd name="connsiteY6-564" fmla="*/ 3186701 h 3186701"/>
              <a:gd name="connsiteX7-565" fmla="*/ 1187533 w 2931612"/>
              <a:gd name="connsiteY7-566" fmla="*/ 1143558 h 3186701"/>
              <a:gd name="connsiteX8-567" fmla="*/ 1080655 w 2931612"/>
              <a:gd name="connsiteY8-568" fmla="*/ 2046083 h 3186701"/>
              <a:gd name="connsiteX9-569" fmla="*/ 914400 w 2931612"/>
              <a:gd name="connsiteY9-570" fmla="*/ 1666073 h 3186701"/>
              <a:gd name="connsiteX10-571" fmla="*/ 795647 w 2931612"/>
              <a:gd name="connsiteY10-572" fmla="*/ 3150488 h 3186701"/>
              <a:gd name="connsiteX0-573" fmla="*/ 813754 w 2949719"/>
              <a:gd name="connsiteY0-574" fmla="*/ 3150488 h 3186701"/>
              <a:gd name="connsiteX1-575" fmla="*/ 0 w 2949719"/>
              <a:gd name="connsiteY1-576" fmla="*/ 1726566 h 3186701"/>
              <a:gd name="connsiteX2-577" fmla="*/ 481245 w 2949719"/>
              <a:gd name="connsiteY2-578" fmla="*/ 1951080 h 3186701"/>
              <a:gd name="connsiteX3-579" fmla="*/ 794589 w 2949719"/>
              <a:gd name="connsiteY3-580" fmla="*/ 0 h 3186701"/>
              <a:gd name="connsiteX4-581" fmla="*/ 2052727 w 2949719"/>
              <a:gd name="connsiteY4-582" fmla="*/ 1294704 h 3186701"/>
              <a:gd name="connsiteX5-583" fmla="*/ 2049846 w 2949719"/>
              <a:gd name="connsiteY5-584" fmla="*/ 711461 h 3186701"/>
              <a:gd name="connsiteX6-585" fmla="*/ 1839559 w 2949719"/>
              <a:gd name="connsiteY6-586" fmla="*/ 3186701 h 3186701"/>
              <a:gd name="connsiteX7-587" fmla="*/ 1205640 w 2949719"/>
              <a:gd name="connsiteY7-588" fmla="*/ 1143558 h 3186701"/>
              <a:gd name="connsiteX8-589" fmla="*/ 1098762 w 2949719"/>
              <a:gd name="connsiteY8-590" fmla="*/ 2046083 h 3186701"/>
              <a:gd name="connsiteX9-591" fmla="*/ 932507 w 2949719"/>
              <a:gd name="connsiteY9-592" fmla="*/ 1666073 h 3186701"/>
              <a:gd name="connsiteX10-593" fmla="*/ 813754 w 2949719"/>
              <a:gd name="connsiteY10-594" fmla="*/ 3150488 h 3186701"/>
              <a:gd name="connsiteX0-595" fmla="*/ 813754 w 2949719"/>
              <a:gd name="connsiteY0-596" fmla="*/ 3150488 h 3186701"/>
              <a:gd name="connsiteX1-597" fmla="*/ 0 w 2949719"/>
              <a:gd name="connsiteY1-598" fmla="*/ 1726566 h 3186701"/>
              <a:gd name="connsiteX2-599" fmla="*/ 481245 w 2949719"/>
              <a:gd name="connsiteY2-600" fmla="*/ 1951080 h 3186701"/>
              <a:gd name="connsiteX3-601" fmla="*/ 794589 w 2949719"/>
              <a:gd name="connsiteY3-602" fmla="*/ 0 h 3186701"/>
              <a:gd name="connsiteX4-603" fmla="*/ 2052727 w 2949719"/>
              <a:gd name="connsiteY4-604" fmla="*/ 1294704 h 3186701"/>
              <a:gd name="connsiteX5-605" fmla="*/ 2049846 w 2949719"/>
              <a:gd name="connsiteY5-606" fmla="*/ 711461 h 3186701"/>
              <a:gd name="connsiteX6-607" fmla="*/ 1839559 w 2949719"/>
              <a:gd name="connsiteY6-608" fmla="*/ 3186701 h 3186701"/>
              <a:gd name="connsiteX7-609" fmla="*/ 1205640 w 2949719"/>
              <a:gd name="connsiteY7-610" fmla="*/ 1143558 h 3186701"/>
              <a:gd name="connsiteX8-611" fmla="*/ 1098762 w 2949719"/>
              <a:gd name="connsiteY8-612" fmla="*/ 2046083 h 3186701"/>
              <a:gd name="connsiteX9-613" fmla="*/ 932507 w 2949719"/>
              <a:gd name="connsiteY9-614" fmla="*/ 1666073 h 3186701"/>
              <a:gd name="connsiteX10-615" fmla="*/ 813754 w 2949719"/>
              <a:gd name="connsiteY10-616" fmla="*/ 3150488 h 3186701"/>
              <a:gd name="connsiteX0-617" fmla="*/ 813754 w 2949719"/>
              <a:gd name="connsiteY0-618" fmla="*/ 3150488 h 3186701"/>
              <a:gd name="connsiteX1-619" fmla="*/ 0 w 2949719"/>
              <a:gd name="connsiteY1-620" fmla="*/ 1726566 h 3186701"/>
              <a:gd name="connsiteX2-621" fmla="*/ 481245 w 2949719"/>
              <a:gd name="connsiteY2-622" fmla="*/ 1951080 h 3186701"/>
              <a:gd name="connsiteX3-623" fmla="*/ 794589 w 2949719"/>
              <a:gd name="connsiteY3-624" fmla="*/ 0 h 3186701"/>
              <a:gd name="connsiteX4-625" fmla="*/ 2052727 w 2949719"/>
              <a:gd name="connsiteY4-626" fmla="*/ 1294704 h 3186701"/>
              <a:gd name="connsiteX5-627" fmla="*/ 2049846 w 2949719"/>
              <a:gd name="connsiteY5-628" fmla="*/ 711461 h 3186701"/>
              <a:gd name="connsiteX6-629" fmla="*/ 1839559 w 2949719"/>
              <a:gd name="connsiteY6-630" fmla="*/ 3186701 h 3186701"/>
              <a:gd name="connsiteX7-631" fmla="*/ 1205640 w 2949719"/>
              <a:gd name="connsiteY7-632" fmla="*/ 1143558 h 3186701"/>
              <a:gd name="connsiteX8-633" fmla="*/ 1098762 w 2949719"/>
              <a:gd name="connsiteY8-634" fmla="*/ 2046083 h 3186701"/>
              <a:gd name="connsiteX9-635" fmla="*/ 932507 w 2949719"/>
              <a:gd name="connsiteY9-636" fmla="*/ 1666073 h 3186701"/>
              <a:gd name="connsiteX10-637" fmla="*/ 813754 w 2949719"/>
              <a:gd name="connsiteY10-638" fmla="*/ 3150488 h 3186701"/>
              <a:gd name="connsiteX0-639" fmla="*/ 813754 w 2949719"/>
              <a:gd name="connsiteY0-640" fmla="*/ 3150488 h 3186701"/>
              <a:gd name="connsiteX1-641" fmla="*/ 0 w 2949719"/>
              <a:gd name="connsiteY1-642" fmla="*/ 1726566 h 3186701"/>
              <a:gd name="connsiteX2-643" fmla="*/ 481245 w 2949719"/>
              <a:gd name="connsiteY2-644" fmla="*/ 1951080 h 3186701"/>
              <a:gd name="connsiteX3-645" fmla="*/ 794589 w 2949719"/>
              <a:gd name="connsiteY3-646" fmla="*/ 0 h 3186701"/>
              <a:gd name="connsiteX4-647" fmla="*/ 2052727 w 2949719"/>
              <a:gd name="connsiteY4-648" fmla="*/ 1294704 h 3186701"/>
              <a:gd name="connsiteX5-649" fmla="*/ 2049846 w 2949719"/>
              <a:gd name="connsiteY5-650" fmla="*/ 711461 h 3186701"/>
              <a:gd name="connsiteX6-651" fmla="*/ 1839559 w 2949719"/>
              <a:gd name="connsiteY6-652" fmla="*/ 3186701 h 3186701"/>
              <a:gd name="connsiteX7-653" fmla="*/ 1205640 w 2949719"/>
              <a:gd name="connsiteY7-654" fmla="*/ 1143558 h 3186701"/>
              <a:gd name="connsiteX8-655" fmla="*/ 1098762 w 2949719"/>
              <a:gd name="connsiteY8-656" fmla="*/ 2046083 h 3186701"/>
              <a:gd name="connsiteX9-657" fmla="*/ 932507 w 2949719"/>
              <a:gd name="connsiteY9-658" fmla="*/ 1666073 h 3186701"/>
              <a:gd name="connsiteX10-659" fmla="*/ 813754 w 2949719"/>
              <a:gd name="connsiteY10-660" fmla="*/ 3150488 h 3186701"/>
              <a:gd name="connsiteX0-661" fmla="*/ 1117045 w 2949719"/>
              <a:gd name="connsiteY0-662" fmla="*/ 3168594 h 3186701"/>
              <a:gd name="connsiteX1-663" fmla="*/ 0 w 2949719"/>
              <a:gd name="connsiteY1-664" fmla="*/ 1726566 h 3186701"/>
              <a:gd name="connsiteX2-665" fmla="*/ 481245 w 2949719"/>
              <a:gd name="connsiteY2-666" fmla="*/ 1951080 h 3186701"/>
              <a:gd name="connsiteX3-667" fmla="*/ 794589 w 2949719"/>
              <a:gd name="connsiteY3-668" fmla="*/ 0 h 3186701"/>
              <a:gd name="connsiteX4-669" fmla="*/ 2052727 w 2949719"/>
              <a:gd name="connsiteY4-670" fmla="*/ 1294704 h 3186701"/>
              <a:gd name="connsiteX5-671" fmla="*/ 2049846 w 2949719"/>
              <a:gd name="connsiteY5-672" fmla="*/ 711461 h 3186701"/>
              <a:gd name="connsiteX6-673" fmla="*/ 1839559 w 2949719"/>
              <a:gd name="connsiteY6-674" fmla="*/ 3186701 h 3186701"/>
              <a:gd name="connsiteX7-675" fmla="*/ 1205640 w 2949719"/>
              <a:gd name="connsiteY7-676" fmla="*/ 1143558 h 3186701"/>
              <a:gd name="connsiteX8-677" fmla="*/ 1098762 w 2949719"/>
              <a:gd name="connsiteY8-678" fmla="*/ 2046083 h 3186701"/>
              <a:gd name="connsiteX9-679" fmla="*/ 932507 w 2949719"/>
              <a:gd name="connsiteY9-680" fmla="*/ 1666073 h 3186701"/>
              <a:gd name="connsiteX10-681" fmla="*/ 1117045 w 2949719"/>
              <a:gd name="connsiteY10-682" fmla="*/ 3168594 h 3186701"/>
              <a:gd name="connsiteX0-683" fmla="*/ 1117045 w 2949719"/>
              <a:gd name="connsiteY0-684" fmla="*/ 3168594 h 3186701"/>
              <a:gd name="connsiteX1-685" fmla="*/ 0 w 2949719"/>
              <a:gd name="connsiteY1-686" fmla="*/ 1726566 h 3186701"/>
              <a:gd name="connsiteX2-687" fmla="*/ 481245 w 2949719"/>
              <a:gd name="connsiteY2-688" fmla="*/ 1951080 h 3186701"/>
              <a:gd name="connsiteX3-689" fmla="*/ 794589 w 2949719"/>
              <a:gd name="connsiteY3-690" fmla="*/ 0 h 3186701"/>
              <a:gd name="connsiteX4-691" fmla="*/ 2052727 w 2949719"/>
              <a:gd name="connsiteY4-692" fmla="*/ 1294704 h 3186701"/>
              <a:gd name="connsiteX5-693" fmla="*/ 2049846 w 2949719"/>
              <a:gd name="connsiteY5-694" fmla="*/ 711461 h 3186701"/>
              <a:gd name="connsiteX6-695" fmla="*/ 1839559 w 2949719"/>
              <a:gd name="connsiteY6-696" fmla="*/ 3186701 h 3186701"/>
              <a:gd name="connsiteX7-697" fmla="*/ 1205640 w 2949719"/>
              <a:gd name="connsiteY7-698" fmla="*/ 1143558 h 3186701"/>
              <a:gd name="connsiteX8-699" fmla="*/ 1098762 w 2949719"/>
              <a:gd name="connsiteY8-700" fmla="*/ 2046083 h 3186701"/>
              <a:gd name="connsiteX9-701" fmla="*/ 932507 w 2949719"/>
              <a:gd name="connsiteY9-702" fmla="*/ 1666073 h 3186701"/>
              <a:gd name="connsiteX10-703" fmla="*/ 1117045 w 2949719"/>
              <a:gd name="connsiteY10-704" fmla="*/ 3168594 h 3186701"/>
              <a:gd name="connsiteX0-705" fmla="*/ 1117045 w 2949719"/>
              <a:gd name="connsiteY0-706" fmla="*/ 3168594 h 3186701"/>
              <a:gd name="connsiteX1-707" fmla="*/ 0 w 2949719"/>
              <a:gd name="connsiteY1-708" fmla="*/ 1726566 h 3186701"/>
              <a:gd name="connsiteX2-709" fmla="*/ 481245 w 2949719"/>
              <a:gd name="connsiteY2-710" fmla="*/ 1951080 h 3186701"/>
              <a:gd name="connsiteX3-711" fmla="*/ 794589 w 2949719"/>
              <a:gd name="connsiteY3-712" fmla="*/ 0 h 3186701"/>
              <a:gd name="connsiteX4-713" fmla="*/ 2052727 w 2949719"/>
              <a:gd name="connsiteY4-714" fmla="*/ 1294704 h 3186701"/>
              <a:gd name="connsiteX5-715" fmla="*/ 2049846 w 2949719"/>
              <a:gd name="connsiteY5-716" fmla="*/ 711461 h 3186701"/>
              <a:gd name="connsiteX6-717" fmla="*/ 1839559 w 2949719"/>
              <a:gd name="connsiteY6-718" fmla="*/ 3186701 h 3186701"/>
              <a:gd name="connsiteX7-719" fmla="*/ 1205640 w 2949719"/>
              <a:gd name="connsiteY7-720" fmla="*/ 1143558 h 3186701"/>
              <a:gd name="connsiteX8-721" fmla="*/ 1098762 w 2949719"/>
              <a:gd name="connsiteY8-722" fmla="*/ 2046083 h 3186701"/>
              <a:gd name="connsiteX9-723" fmla="*/ 932507 w 2949719"/>
              <a:gd name="connsiteY9-724" fmla="*/ 1666073 h 3186701"/>
              <a:gd name="connsiteX10-725" fmla="*/ 1117045 w 2949719"/>
              <a:gd name="connsiteY10-726" fmla="*/ 3168594 h 3186701"/>
              <a:gd name="connsiteX0-727" fmla="*/ 1117045 w 2949719"/>
              <a:gd name="connsiteY0-728" fmla="*/ 3168594 h 3186701"/>
              <a:gd name="connsiteX1-729" fmla="*/ 0 w 2949719"/>
              <a:gd name="connsiteY1-730" fmla="*/ 1726566 h 3186701"/>
              <a:gd name="connsiteX2-731" fmla="*/ 481245 w 2949719"/>
              <a:gd name="connsiteY2-732" fmla="*/ 1951080 h 3186701"/>
              <a:gd name="connsiteX3-733" fmla="*/ 794589 w 2949719"/>
              <a:gd name="connsiteY3-734" fmla="*/ 0 h 3186701"/>
              <a:gd name="connsiteX4-735" fmla="*/ 2052727 w 2949719"/>
              <a:gd name="connsiteY4-736" fmla="*/ 1294704 h 3186701"/>
              <a:gd name="connsiteX5-737" fmla="*/ 2049846 w 2949719"/>
              <a:gd name="connsiteY5-738" fmla="*/ 711461 h 3186701"/>
              <a:gd name="connsiteX6-739" fmla="*/ 1839559 w 2949719"/>
              <a:gd name="connsiteY6-740" fmla="*/ 3186701 h 3186701"/>
              <a:gd name="connsiteX7-741" fmla="*/ 1205640 w 2949719"/>
              <a:gd name="connsiteY7-742" fmla="*/ 1143558 h 3186701"/>
              <a:gd name="connsiteX8-743" fmla="*/ 1098762 w 2949719"/>
              <a:gd name="connsiteY8-744" fmla="*/ 2046083 h 3186701"/>
              <a:gd name="connsiteX9-745" fmla="*/ 932507 w 2949719"/>
              <a:gd name="connsiteY9-746" fmla="*/ 1666073 h 3186701"/>
              <a:gd name="connsiteX10-747" fmla="*/ 1117045 w 2949719"/>
              <a:gd name="connsiteY10-748" fmla="*/ 3168594 h 3186701"/>
              <a:gd name="connsiteX0-749" fmla="*/ 1117045 w 2949719"/>
              <a:gd name="connsiteY0-750" fmla="*/ 3168594 h 3186701"/>
              <a:gd name="connsiteX1-751" fmla="*/ 0 w 2949719"/>
              <a:gd name="connsiteY1-752" fmla="*/ 1726566 h 3186701"/>
              <a:gd name="connsiteX2-753" fmla="*/ 417871 w 2949719"/>
              <a:gd name="connsiteY2-754" fmla="*/ 2009927 h 3186701"/>
              <a:gd name="connsiteX3-755" fmla="*/ 794589 w 2949719"/>
              <a:gd name="connsiteY3-756" fmla="*/ 0 h 3186701"/>
              <a:gd name="connsiteX4-757" fmla="*/ 2052727 w 2949719"/>
              <a:gd name="connsiteY4-758" fmla="*/ 1294704 h 3186701"/>
              <a:gd name="connsiteX5-759" fmla="*/ 2049846 w 2949719"/>
              <a:gd name="connsiteY5-760" fmla="*/ 711461 h 3186701"/>
              <a:gd name="connsiteX6-761" fmla="*/ 1839559 w 2949719"/>
              <a:gd name="connsiteY6-762" fmla="*/ 3186701 h 3186701"/>
              <a:gd name="connsiteX7-763" fmla="*/ 1205640 w 2949719"/>
              <a:gd name="connsiteY7-764" fmla="*/ 1143558 h 3186701"/>
              <a:gd name="connsiteX8-765" fmla="*/ 1098762 w 2949719"/>
              <a:gd name="connsiteY8-766" fmla="*/ 2046083 h 3186701"/>
              <a:gd name="connsiteX9-767" fmla="*/ 932507 w 2949719"/>
              <a:gd name="connsiteY9-768" fmla="*/ 1666073 h 3186701"/>
              <a:gd name="connsiteX10-769" fmla="*/ 1117045 w 2949719"/>
              <a:gd name="connsiteY10-770" fmla="*/ 3168594 h 3186701"/>
              <a:gd name="connsiteX0-771" fmla="*/ 1117045 w 2949719"/>
              <a:gd name="connsiteY0-772" fmla="*/ 3168594 h 3186701"/>
              <a:gd name="connsiteX1-773" fmla="*/ 0 w 2949719"/>
              <a:gd name="connsiteY1-774" fmla="*/ 1726566 h 3186701"/>
              <a:gd name="connsiteX2-775" fmla="*/ 417871 w 2949719"/>
              <a:gd name="connsiteY2-776" fmla="*/ 2009927 h 3186701"/>
              <a:gd name="connsiteX3-777" fmla="*/ 794589 w 2949719"/>
              <a:gd name="connsiteY3-778" fmla="*/ 0 h 3186701"/>
              <a:gd name="connsiteX4-779" fmla="*/ 2052727 w 2949719"/>
              <a:gd name="connsiteY4-780" fmla="*/ 1294704 h 3186701"/>
              <a:gd name="connsiteX5-781" fmla="*/ 2049846 w 2949719"/>
              <a:gd name="connsiteY5-782" fmla="*/ 711461 h 3186701"/>
              <a:gd name="connsiteX6-783" fmla="*/ 1839559 w 2949719"/>
              <a:gd name="connsiteY6-784" fmla="*/ 3186701 h 3186701"/>
              <a:gd name="connsiteX7-785" fmla="*/ 1205640 w 2949719"/>
              <a:gd name="connsiteY7-786" fmla="*/ 1143558 h 3186701"/>
              <a:gd name="connsiteX8-787" fmla="*/ 1098762 w 2949719"/>
              <a:gd name="connsiteY8-788" fmla="*/ 2046083 h 3186701"/>
              <a:gd name="connsiteX9-789" fmla="*/ 932507 w 2949719"/>
              <a:gd name="connsiteY9-790" fmla="*/ 1666073 h 3186701"/>
              <a:gd name="connsiteX10-791" fmla="*/ 1117045 w 2949719"/>
              <a:gd name="connsiteY10-792" fmla="*/ 3168594 h 3186701"/>
              <a:gd name="connsiteX0-793" fmla="*/ 1117045 w 2949719"/>
              <a:gd name="connsiteY0-794" fmla="*/ 3168594 h 3186701"/>
              <a:gd name="connsiteX1-795" fmla="*/ 0 w 2949719"/>
              <a:gd name="connsiteY1-796" fmla="*/ 1726566 h 3186701"/>
              <a:gd name="connsiteX2-797" fmla="*/ 417871 w 2949719"/>
              <a:gd name="connsiteY2-798" fmla="*/ 2009927 h 3186701"/>
              <a:gd name="connsiteX3-799" fmla="*/ 794589 w 2949719"/>
              <a:gd name="connsiteY3-800" fmla="*/ 0 h 3186701"/>
              <a:gd name="connsiteX4-801" fmla="*/ 2052727 w 2949719"/>
              <a:gd name="connsiteY4-802" fmla="*/ 1294704 h 3186701"/>
              <a:gd name="connsiteX5-803" fmla="*/ 2049846 w 2949719"/>
              <a:gd name="connsiteY5-804" fmla="*/ 711461 h 3186701"/>
              <a:gd name="connsiteX6-805" fmla="*/ 1839559 w 2949719"/>
              <a:gd name="connsiteY6-806" fmla="*/ 3186701 h 3186701"/>
              <a:gd name="connsiteX7-807" fmla="*/ 1205640 w 2949719"/>
              <a:gd name="connsiteY7-808" fmla="*/ 1143558 h 3186701"/>
              <a:gd name="connsiteX8-809" fmla="*/ 1098762 w 2949719"/>
              <a:gd name="connsiteY8-810" fmla="*/ 2046083 h 3186701"/>
              <a:gd name="connsiteX9-811" fmla="*/ 932507 w 2949719"/>
              <a:gd name="connsiteY9-812" fmla="*/ 1666073 h 3186701"/>
              <a:gd name="connsiteX10-813" fmla="*/ 1117045 w 2949719"/>
              <a:gd name="connsiteY10-814" fmla="*/ 3168594 h 3186701"/>
              <a:gd name="connsiteX0-815" fmla="*/ 1117045 w 2949719"/>
              <a:gd name="connsiteY0-816" fmla="*/ 3168594 h 3186701"/>
              <a:gd name="connsiteX1-817" fmla="*/ 0 w 2949719"/>
              <a:gd name="connsiteY1-818" fmla="*/ 1726566 h 3186701"/>
              <a:gd name="connsiteX2-819" fmla="*/ 417871 w 2949719"/>
              <a:gd name="connsiteY2-820" fmla="*/ 2009927 h 3186701"/>
              <a:gd name="connsiteX3-821" fmla="*/ 794589 w 2949719"/>
              <a:gd name="connsiteY3-822" fmla="*/ 0 h 3186701"/>
              <a:gd name="connsiteX4-823" fmla="*/ 2052727 w 2949719"/>
              <a:gd name="connsiteY4-824" fmla="*/ 1294704 h 3186701"/>
              <a:gd name="connsiteX5-825" fmla="*/ 2049846 w 2949719"/>
              <a:gd name="connsiteY5-826" fmla="*/ 711461 h 3186701"/>
              <a:gd name="connsiteX6-827" fmla="*/ 1839559 w 2949719"/>
              <a:gd name="connsiteY6-828" fmla="*/ 3186701 h 3186701"/>
              <a:gd name="connsiteX7-829" fmla="*/ 1205640 w 2949719"/>
              <a:gd name="connsiteY7-830" fmla="*/ 1143558 h 3186701"/>
              <a:gd name="connsiteX8-831" fmla="*/ 1098762 w 2949719"/>
              <a:gd name="connsiteY8-832" fmla="*/ 2046083 h 3186701"/>
              <a:gd name="connsiteX9-833" fmla="*/ 932507 w 2949719"/>
              <a:gd name="connsiteY9-834" fmla="*/ 1666073 h 3186701"/>
              <a:gd name="connsiteX10-835" fmla="*/ 1117045 w 2949719"/>
              <a:gd name="connsiteY10-836" fmla="*/ 3168594 h 3186701"/>
              <a:gd name="connsiteX0-837" fmla="*/ 1117045 w 2949719"/>
              <a:gd name="connsiteY0-838" fmla="*/ 3168594 h 3186701"/>
              <a:gd name="connsiteX1-839" fmla="*/ 0 w 2949719"/>
              <a:gd name="connsiteY1-840" fmla="*/ 1726566 h 3186701"/>
              <a:gd name="connsiteX2-841" fmla="*/ 417871 w 2949719"/>
              <a:gd name="connsiteY2-842" fmla="*/ 2009927 h 3186701"/>
              <a:gd name="connsiteX3-843" fmla="*/ 794589 w 2949719"/>
              <a:gd name="connsiteY3-844" fmla="*/ 0 h 3186701"/>
              <a:gd name="connsiteX4-845" fmla="*/ 2052727 w 2949719"/>
              <a:gd name="connsiteY4-846" fmla="*/ 1294704 h 3186701"/>
              <a:gd name="connsiteX5-847" fmla="*/ 2049846 w 2949719"/>
              <a:gd name="connsiteY5-848" fmla="*/ 711461 h 3186701"/>
              <a:gd name="connsiteX6-849" fmla="*/ 1839559 w 2949719"/>
              <a:gd name="connsiteY6-850" fmla="*/ 3186701 h 3186701"/>
              <a:gd name="connsiteX7-851" fmla="*/ 1205640 w 2949719"/>
              <a:gd name="connsiteY7-852" fmla="*/ 1143558 h 3186701"/>
              <a:gd name="connsiteX8-853" fmla="*/ 1098762 w 2949719"/>
              <a:gd name="connsiteY8-854" fmla="*/ 2046083 h 3186701"/>
              <a:gd name="connsiteX9-855" fmla="*/ 932507 w 2949719"/>
              <a:gd name="connsiteY9-856" fmla="*/ 1666073 h 3186701"/>
              <a:gd name="connsiteX10-857" fmla="*/ 1117045 w 2949719"/>
              <a:gd name="connsiteY10-858" fmla="*/ 3168594 h 3186701"/>
              <a:gd name="connsiteX0-859" fmla="*/ 1103465 w 2936139"/>
              <a:gd name="connsiteY0-860" fmla="*/ 3168594 h 3186701"/>
              <a:gd name="connsiteX1-861" fmla="*/ 0 w 2936139"/>
              <a:gd name="connsiteY1-862" fmla="*/ 1726566 h 3186701"/>
              <a:gd name="connsiteX2-863" fmla="*/ 404291 w 2936139"/>
              <a:gd name="connsiteY2-864" fmla="*/ 2009927 h 3186701"/>
              <a:gd name="connsiteX3-865" fmla="*/ 781009 w 2936139"/>
              <a:gd name="connsiteY3-866" fmla="*/ 0 h 3186701"/>
              <a:gd name="connsiteX4-867" fmla="*/ 2039147 w 2936139"/>
              <a:gd name="connsiteY4-868" fmla="*/ 1294704 h 3186701"/>
              <a:gd name="connsiteX5-869" fmla="*/ 2036266 w 2936139"/>
              <a:gd name="connsiteY5-870" fmla="*/ 711461 h 3186701"/>
              <a:gd name="connsiteX6-871" fmla="*/ 1825979 w 2936139"/>
              <a:gd name="connsiteY6-872" fmla="*/ 3186701 h 3186701"/>
              <a:gd name="connsiteX7-873" fmla="*/ 1192060 w 2936139"/>
              <a:gd name="connsiteY7-874" fmla="*/ 1143558 h 3186701"/>
              <a:gd name="connsiteX8-875" fmla="*/ 1085182 w 2936139"/>
              <a:gd name="connsiteY8-876" fmla="*/ 2046083 h 3186701"/>
              <a:gd name="connsiteX9-877" fmla="*/ 918927 w 2936139"/>
              <a:gd name="connsiteY9-878" fmla="*/ 1666073 h 3186701"/>
              <a:gd name="connsiteX10-879" fmla="*/ 1103465 w 2936139"/>
              <a:gd name="connsiteY10-880" fmla="*/ 3168594 h 3186701"/>
              <a:gd name="connsiteX0-881" fmla="*/ 1148733 w 2981407"/>
              <a:gd name="connsiteY0-882" fmla="*/ 3168594 h 3186701"/>
              <a:gd name="connsiteX1-883" fmla="*/ 0 w 2981407"/>
              <a:gd name="connsiteY1-884" fmla="*/ 1749200 h 3186701"/>
              <a:gd name="connsiteX2-885" fmla="*/ 449559 w 2981407"/>
              <a:gd name="connsiteY2-886" fmla="*/ 2009927 h 3186701"/>
              <a:gd name="connsiteX3-887" fmla="*/ 826277 w 2981407"/>
              <a:gd name="connsiteY3-888" fmla="*/ 0 h 3186701"/>
              <a:gd name="connsiteX4-889" fmla="*/ 2084415 w 2981407"/>
              <a:gd name="connsiteY4-890" fmla="*/ 1294704 h 3186701"/>
              <a:gd name="connsiteX5-891" fmla="*/ 2081534 w 2981407"/>
              <a:gd name="connsiteY5-892" fmla="*/ 711461 h 3186701"/>
              <a:gd name="connsiteX6-893" fmla="*/ 1871247 w 2981407"/>
              <a:gd name="connsiteY6-894" fmla="*/ 3186701 h 3186701"/>
              <a:gd name="connsiteX7-895" fmla="*/ 1237328 w 2981407"/>
              <a:gd name="connsiteY7-896" fmla="*/ 1143558 h 3186701"/>
              <a:gd name="connsiteX8-897" fmla="*/ 1130450 w 2981407"/>
              <a:gd name="connsiteY8-898" fmla="*/ 2046083 h 3186701"/>
              <a:gd name="connsiteX9-899" fmla="*/ 964195 w 2981407"/>
              <a:gd name="connsiteY9-900" fmla="*/ 1666073 h 3186701"/>
              <a:gd name="connsiteX10-901" fmla="*/ 1148733 w 2981407"/>
              <a:gd name="connsiteY10-902" fmla="*/ 3168594 h 3186701"/>
              <a:gd name="connsiteX0-903" fmla="*/ 1148733 w 2981407"/>
              <a:gd name="connsiteY0-904" fmla="*/ 3168594 h 3186701"/>
              <a:gd name="connsiteX1-905" fmla="*/ 0 w 2981407"/>
              <a:gd name="connsiteY1-906" fmla="*/ 1749200 h 3186701"/>
              <a:gd name="connsiteX2-907" fmla="*/ 449559 w 2981407"/>
              <a:gd name="connsiteY2-908" fmla="*/ 2009927 h 3186701"/>
              <a:gd name="connsiteX3-909" fmla="*/ 826277 w 2981407"/>
              <a:gd name="connsiteY3-910" fmla="*/ 0 h 3186701"/>
              <a:gd name="connsiteX4-911" fmla="*/ 2084415 w 2981407"/>
              <a:gd name="connsiteY4-912" fmla="*/ 1294704 h 3186701"/>
              <a:gd name="connsiteX5-913" fmla="*/ 2081534 w 2981407"/>
              <a:gd name="connsiteY5-914" fmla="*/ 711461 h 3186701"/>
              <a:gd name="connsiteX6-915" fmla="*/ 1871247 w 2981407"/>
              <a:gd name="connsiteY6-916" fmla="*/ 3186701 h 3186701"/>
              <a:gd name="connsiteX7-917" fmla="*/ 1237328 w 2981407"/>
              <a:gd name="connsiteY7-918" fmla="*/ 1143558 h 3186701"/>
              <a:gd name="connsiteX8-919" fmla="*/ 1130450 w 2981407"/>
              <a:gd name="connsiteY8-920" fmla="*/ 2046083 h 3186701"/>
              <a:gd name="connsiteX9-921" fmla="*/ 964195 w 2981407"/>
              <a:gd name="connsiteY9-922" fmla="*/ 1666073 h 3186701"/>
              <a:gd name="connsiteX10-923" fmla="*/ 1148733 w 2981407"/>
              <a:gd name="connsiteY10-924" fmla="*/ 3168594 h 3186701"/>
              <a:gd name="connsiteX0-925" fmla="*/ 1148733 w 2981407"/>
              <a:gd name="connsiteY0-926" fmla="*/ 3168594 h 3186701"/>
              <a:gd name="connsiteX1-927" fmla="*/ 0 w 2981407"/>
              <a:gd name="connsiteY1-928" fmla="*/ 1749200 h 3186701"/>
              <a:gd name="connsiteX2-929" fmla="*/ 449559 w 2981407"/>
              <a:gd name="connsiteY2-930" fmla="*/ 2009927 h 3186701"/>
              <a:gd name="connsiteX3-931" fmla="*/ 826277 w 2981407"/>
              <a:gd name="connsiteY3-932" fmla="*/ 0 h 3186701"/>
              <a:gd name="connsiteX4-933" fmla="*/ 2084415 w 2981407"/>
              <a:gd name="connsiteY4-934" fmla="*/ 1294704 h 3186701"/>
              <a:gd name="connsiteX5-935" fmla="*/ 2081534 w 2981407"/>
              <a:gd name="connsiteY5-936" fmla="*/ 711461 h 3186701"/>
              <a:gd name="connsiteX6-937" fmla="*/ 1871247 w 2981407"/>
              <a:gd name="connsiteY6-938" fmla="*/ 3186701 h 3186701"/>
              <a:gd name="connsiteX7-939" fmla="*/ 1237328 w 2981407"/>
              <a:gd name="connsiteY7-940" fmla="*/ 1143558 h 3186701"/>
              <a:gd name="connsiteX8-941" fmla="*/ 1130450 w 2981407"/>
              <a:gd name="connsiteY8-942" fmla="*/ 2046083 h 3186701"/>
              <a:gd name="connsiteX9-943" fmla="*/ 964195 w 2981407"/>
              <a:gd name="connsiteY9-944" fmla="*/ 1666073 h 3186701"/>
              <a:gd name="connsiteX10-945" fmla="*/ 1148733 w 2981407"/>
              <a:gd name="connsiteY10-946" fmla="*/ 3168594 h 3186701"/>
              <a:gd name="connsiteX0-947" fmla="*/ 1148733 w 2981407"/>
              <a:gd name="connsiteY0-948" fmla="*/ 3168594 h 3186701"/>
              <a:gd name="connsiteX1-949" fmla="*/ 0 w 2981407"/>
              <a:gd name="connsiteY1-950" fmla="*/ 1749200 h 3186701"/>
              <a:gd name="connsiteX2-951" fmla="*/ 449559 w 2981407"/>
              <a:gd name="connsiteY2-952" fmla="*/ 2009927 h 3186701"/>
              <a:gd name="connsiteX3-953" fmla="*/ 826277 w 2981407"/>
              <a:gd name="connsiteY3-954" fmla="*/ 0 h 3186701"/>
              <a:gd name="connsiteX4-955" fmla="*/ 2084415 w 2981407"/>
              <a:gd name="connsiteY4-956" fmla="*/ 1294704 h 3186701"/>
              <a:gd name="connsiteX5-957" fmla="*/ 2081534 w 2981407"/>
              <a:gd name="connsiteY5-958" fmla="*/ 711461 h 3186701"/>
              <a:gd name="connsiteX6-959" fmla="*/ 1871247 w 2981407"/>
              <a:gd name="connsiteY6-960" fmla="*/ 3186701 h 3186701"/>
              <a:gd name="connsiteX7-961" fmla="*/ 1237328 w 2981407"/>
              <a:gd name="connsiteY7-962" fmla="*/ 1143558 h 3186701"/>
              <a:gd name="connsiteX8-963" fmla="*/ 1130450 w 2981407"/>
              <a:gd name="connsiteY8-964" fmla="*/ 2046083 h 3186701"/>
              <a:gd name="connsiteX9-965" fmla="*/ 918927 w 2981407"/>
              <a:gd name="connsiteY9-966" fmla="*/ 1697760 h 3186701"/>
              <a:gd name="connsiteX10-967" fmla="*/ 1148733 w 2981407"/>
              <a:gd name="connsiteY10-968" fmla="*/ 3168594 h 3186701"/>
              <a:gd name="connsiteX0-969" fmla="*/ 1148733 w 2981407"/>
              <a:gd name="connsiteY0-970" fmla="*/ 3168594 h 3186701"/>
              <a:gd name="connsiteX1-971" fmla="*/ 0 w 2981407"/>
              <a:gd name="connsiteY1-972" fmla="*/ 1749200 h 3186701"/>
              <a:gd name="connsiteX2-973" fmla="*/ 449559 w 2981407"/>
              <a:gd name="connsiteY2-974" fmla="*/ 2009927 h 3186701"/>
              <a:gd name="connsiteX3-975" fmla="*/ 826277 w 2981407"/>
              <a:gd name="connsiteY3-976" fmla="*/ 0 h 3186701"/>
              <a:gd name="connsiteX4-977" fmla="*/ 2084415 w 2981407"/>
              <a:gd name="connsiteY4-978" fmla="*/ 1294704 h 3186701"/>
              <a:gd name="connsiteX5-979" fmla="*/ 2081534 w 2981407"/>
              <a:gd name="connsiteY5-980" fmla="*/ 711461 h 3186701"/>
              <a:gd name="connsiteX6-981" fmla="*/ 1871247 w 2981407"/>
              <a:gd name="connsiteY6-982" fmla="*/ 3186701 h 3186701"/>
              <a:gd name="connsiteX7-983" fmla="*/ 1237328 w 2981407"/>
              <a:gd name="connsiteY7-984" fmla="*/ 1143558 h 3186701"/>
              <a:gd name="connsiteX8-985" fmla="*/ 1130450 w 2981407"/>
              <a:gd name="connsiteY8-986" fmla="*/ 2046083 h 3186701"/>
              <a:gd name="connsiteX9-987" fmla="*/ 918927 w 2981407"/>
              <a:gd name="connsiteY9-988" fmla="*/ 1697760 h 3186701"/>
              <a:gd name="connsiteX10-989" fmla="*/ 1148733 w 2981407"/>
              <a:gd name="connsiteY10-990" fmla="*/ 3168594 h 3186701"/>
              <a:gd name="connsiteX0-991" fmla="*/ 1148733 w 2981407"/>
              <a:gd name="connsiteY0-992" fmla="*/ 3168594 h 3186701"/>
              <a:gd name="connsiteX1-993" fmla="*/ 0 w 2981407"/>
              <a:gd name="connsiteY1-994" fmla="*/ 1749200 h 3186701"/>
              <a:gd name="connsiteX2-995" fmla="*/ 449559 w 2981407"/>
              <a:gd name="connsiteY2-996" fmla="*/ 2009927 h 3186701"/>
              <a:gd name="connsiteX3-997" fmla="*/ 826277 w 2981407"/>
              <a:gd name="connsiteY3-998" fmla="*/ 0 h 3186701"/>
              <a:gd name="connsiteX4-999" fmla="*/ 2084415 w 2981407"/>
              <a:gd name="connsiteY4-1000" fmla="*/ 1294704 h 3186701"/>
              <a:gd name="connsiteX5-1001" fmla="*/ 2081534 w 2981407"/>
              <a:gd name="connsiteY5-1002" fmla="*/ 711461 h 3186701"/>
              <a:gd name="connsiteX6-1003" fmla="*/ 1871247 w 2981407"/>
              <a:gd name="connsiteY6-1004" fmla="*/ 3186701 h 3186701"/>
              <a:gd name="connsiteX7-1005" fmla="*/ 1237328 w 2981407"/>
              <a:gd name="connsiteY7-1006" fmla="*/ 1143558 h 3186701"/>
              <a:gd name="connsiteX8-1007" fmla="*/ 1130450 w 2981407"/>
              <a:gd name="connsiteY8-1008" fmla="*/ 2046083 h 3186701"/>
              <a:gd name="connsiteX9-1009" fmla="*/ 918927 w 2981407"/>
              <a:gd name="connsiteY9-1010" fmla="*/ 1697760 h 3186701"/>
              <a:gd name="connsiteX10-1011" fmla="*/ 1148733 w 2981407"/>
              <a:gd name="connsiteY10-1012" fmla="*/ 3168594 h 3186701"/>
              <a:gd name="connsiteX0-1013" fmla="*/ 1148733 w 2981407"/>
              <a:gd name="connsiteY0-1014" fmla="*/ 3168594 h 3186701"/>
              <a:gd name="connsiteX1-1015" fmla="*/ 0 w 2981407"/>
              <a:gd name="connsiteY1-1016" fmla="*/ 1749200 h 3186701"/>
              <a:gd name="connsiteX2-1017" fmla="*/ 449559 w 2981407"/>
              <a:gd name="connsiteY2-1018" fmla="*/ 2009927 h 3186701"/>
              <a:gd name="connsiteX3-1019" fmla="*/ 826277 w 2981407"/>
              <a:gd name="connsiteY3-1020" fmla="*/ 0 h 3186701"/>
              <a:gd name="connsiteX4-1021" fmla="*/ 2084415 w 2981407"/>
              <a:gd name="connsiteY4-1022" fmla="*/ 1294704 h 3186701"/>
              <a:gd name="connsiteX5-1023" fmla="*/ 2081534 w 2981407"/>
              <a:gd name="connsiteY5-1024" fmla="*/ 711461 h 3186701"/>
              <a:gd name="connsiteX6-1025" fmla="*/ 1871247 w 2981407"/>
              <a:gd name="connsiteY6-1026" fmla="*/ 3186701 h 3186701"/>
              <a:gd name="connsiteX7-1027" fmla="*/ 1237328 w 2981407"/>
              <a:gd name="connsiteY7-1028" fmla="*/ 1143558 h 3186701"/>
              <a:gd name="connsiteX8-1029" fmla="*/ 1130450 w 2981407"/>
              <a:gd name="connsiteY8-1030" fmla="*/ 2046083 h 3186701"/>
              <a:gd name="connsiteX9-1031" fmla="*/ 918927 w 2981407"/>
              <a:gd name="connsiteY9-1032" fmla="*/ 1697760 h 3186701"/>
              <a:gd name="connsiteX10-1033" fmla="*/ 1148733 w 2981407"/>
              <a:gd name="connsiteY10-1034" fmla="*/ 3168594 h 3186701"/>
              <a:gd name="connsiteX0-1035" fmla="*/ 1148733 w 2981407"/>
              <a:gd name="connsiteY0-1036" fmla="*/ 3168594 h 3186701"/>
              <a:gd name="connsiteX1-1037" fmla="*/ 0 w 2981407"/>
              <a:gd name="connsiteY1-1038" fmla="*/ 1749200 h 3186701"/>
              <a:gd name="connsiteX2-1039" fmla="*/ 449559 w 2981407"/>
              <a:gd name="connsiteY2-1040" fmla="*/ 2009927 h 3186701"/>
              <a:gd name="connsiteX3-1041" fmla="*/ 826277 w 2981407"/>
              <a:gd name="connsiteY3-1042" fmla="*/ 0 h 3186701"/>
              <a:gd name="connsiteX4-1043" fmla="*/ 2084415 w 2981407"/>
              <a:gd name="connsiteY4-1044" fmla="*/ 1294704 h 3186701"/>
              <a:gd name="connsiteX5-1045" fmla="*/ 2081534 w 2981407"/>
              <a:gd name="connsiteY5-1046" fmla="*/ 711461 h 3186701"/>
              <a:gd name="connsiteX6-1047" fmla="*/ 1871247 w 2981407"/>
              <a:gd name="connsiteY6-1048" fmla="*/ 3186701 h 3186701"/>
              <a:gd name="connsiteX7-1049" fmla="*/ 1237328 w 2981407"/>
              <a:gd name="connsiteY7-1050" fmla="*/ 1143558 h 3186701"/>
              <a:gd name="connsiteX8-1051" fmla="*/ 1130450 w 2981407"/>
              <a:gd name="connsiteY8-1052" fmla="*/ 2046083 h 3186701"/>
              <a:gd name="connsiteX9-1053" fmla="*/ 918927 w 2981407"/>
              <a:gd name="connsiteY9-1054" fmla="*/ 1697760 h 3186701"/>
              <a:gd name="connsiteX10-1055" fmla="*/ 1148733 w 2981407"/>
              <a:gd name="connsiteY10-1056" fmla="*/ 3168594 h 3186701"/>
              <a:gd name="connsiteX0-1057" fmla="*/ 1148733 w 2981407"/>
              <a:gd name="connsiteY0-1058" fmla="*/ 3168594 h 3186701"/>
              <a:gd name="connsiteX1-1059" fmla="*/ 0 w 2981407"/>
              <a:gd name="connsiteY1-1060" fmla="*/ 1749200 h 3186701"/>
              <a:gd name="connsiteX2-1061" fmla="*/ 449559 w 2981407"/>
              <a:gd name="connsiteY2-1062" fmla="*/ 2009927 h 3186701"/>
              <a:gd name="connsiteX3-1063" fmla="*/ 826277 w 2981407"/>
              <a:gd name="connsiteY3-1064" fmla="*/ 0 h 3186701"/>
              <a:gd name="connsiteX4-1065" fmla="*/ 2084415 w 2981407"/>
              <a:gd name="connsiteY4-1066" fmla="*/ 1294704 h 3186701"/>
              <a:gd name="connsiteX5-1067" fmla="*/ 2081534 w 2981407"/>
              <a:gd name="connsiteY5-1068" fmla="*/ 711461 h 3186701"/>
              <a:gd name="connsiteX6-1069" fmla="*/ 1871247 w 2981407"/>
              <a:gd name="connsiteY6-1070" fmla="*/ 3186701 h 3186701"/>
              <a:gd name="connsiteX7-1071" fmla="*/ 1237328 w 2981407"/>
              <a:gd name="connsiteY7-1072" fmla="*/ 1143558 h 3186701"/>
              <a:gd name="connsiteX8-1073" fmla="*/ 1130450 w 2981407"/>
              <a:gd name="connsiteY8-1074" fmla="*/ 2046083 h 3186701"/>
              <a:gd name="connsiteX9-1075" fmla="*/ 918927 w 2981407"/>
              <a:gd name="connsiteY9-1076" fmla="*/ 1697760 h 3186701"/>
              <a:gd name="connsiteX10-1077" fmla="*/ 1148733 w 2981407"/>
              <a:gd name="connsiteY10-1078" fmla="*/ 3168594 h 3186701"/>
              <a:gd name="connsiteX0-1079" fmla="*/ 1148733 w 2981407"/>
              <a:gd name="connsiteY0-1080" fmla="*/ 3168594 h 3186701"/>
              <a:gd name="connsiteX1-1081" fmla="*/ 0 w 2981407"/>
              <a:gd name="connsiteY1-1082" fmla="*/ 1749200 h 3186701"/>
              <a:gd name="connsiteX2-1083" fmla="*/ 449559 w 2981407"/>
              <a:gd name="connsiteY2-1084" fmla="*/ 2009927 h 3186701"/>
              <a:gd name="connsiteX3-1085" fmla="*/ 826277 w 2981407"/>
              <a:gd name="connsiteY3-1086" fmla="*/ 0 h 3186701"/>
              <a:gd name="connsiteX4-1087" fmla="*/ 2084415 w 2981407"/>
              <a:gd name="connsiteY4-1088" fmla="*/ 1294704 h 3186701"/>
              <a:gd name="connsiteX5-1089" fmla="*/ 2081534 w 2981407"/>
              <a:gd name="connsiteY5-1090" fmla="*/ 711461 h 3186701"/>
              <a:gd name="connsiteX6-1091" fmla="*/ 1871247 w 2981407"/>
              <a:gd name="connsiteY6-1092" fmla="*/ 3186701 h 3186701"/>
              <a:gd name="connsiteX7-1093" fmla="*/ 1237328 w 2981407"/>
              <a:gd name="connsiteY7-1094" fmla="*/ 1143558 h 3186701"/>
              <a:gd name="connsiteX8-1095" fmla="*/ 1130450 w 2981407"/>
              <a:gd name="connsiteY8-1096" fmla="*/ 2046083 h 3186701"/>
              <a:gd name="connsiteX9-1097" fmla="*/ 918927 w 2981407"/>
              <a:gd name="connsiteY9-1098" fmla="*/ 1697760 h 3186701"/>
              <a:gd name="connsiteX10-1099" fmla="*/ 1148733 w 2981407"/>
              <a:gd name="connsiteY10-1100" fmla="*/ 3168594 h 3186701"/>
              <a:gd name="connsiteX0-1101" fmla="*/ 1148733 w 2897156"/>
              <a:gd name="connsiteY0-1102" fmla="*/ 3168594 h 3173121"/>
              <a:gd name="connsiteX1-1103" fmla="*/ 0 w 2897156"/>
              <a:gd name="connsiteY1-1104" fmla="*/ 1749200 h 3173121"/>
              <a:gd name="connsiteX2-1105" fmla="*/ 449559 w 2897156"/>
              <a:gd name="connsiteY2-1106" fmla="*/ 2009927 h 3173121"/>
              <a:gd name="connsiteX3-1107" fmla="*/ 826277 w 2897156"/>
              <a:gd name="connsiteY3-1108" fmla="*/ 0 h 3173121"/>
              <a:gd name="connsiteX4-1109" fmla="*/ 2084415 w 2897156"/>
              <a:gd name="connsiteY4-1110" fmla="*/ 1294704 h 3173121"/>
              <a:gd name="connsiteX5-1111" fmla="*/ 2081534 w 2897156"/>
              <a:gd name="connsiteY5-1112" fmla="*/ 711461 h 3173121"/>
              <a:gd name="connsiteX6-1113" fmla="*/ 1581537 w 2897156"/>
              <a:gd name="connsiteY6-1114" fmla="*/ 3173121 h 3173121"/>
              <a:gd name="connsiteX7-1115" fmla="*/ 1237328 w 2897156"/>
              <a:gd name="connsiteY7-1116" fmla="*/ 1143558 h 3173121"/>
              <a:gd name="connsiteX8-1117" fmla="*/ 1130450 w 2897156"/>
              <a:gd name="connsiteY8-1118" fmla="*/ 2046083 h 3173121"/>
              <a:gd name="connsiteX9-1119" fmla="*/ 918927 w 2897156"/>
              <a:gd name="connsiteY9-1120" fmla="*/ 1697760 h 3173121"/>
              <a:gd name="connsiteX10-1121" fmla="*/ 1148733 w 2897156"/>
              <a:gd name="connsiteY10-1122" fmla="*/ 3168594 h 3173121"/>
              <a:gd name="connsiteX0-1123" fmla="*/ 1148733 w 2969045"/>
              <a:gd name="connsiteY0-1124" fmla="*/ 3168594 h 3173121"/>
              <a:gd name="connsiteX1-1125" fmla="*/ 0 w 2969045"/>
              <a:gd name="connsiteY1-1126" fmla="*/ 1749200 h 3173121"/>
              <a:gd name="connsiteX2-1127" fmla="*/ 449559 w 2969045"/>
              <a:gd name="connsiteY2-1128" fmla="*/ 2009927 h 3173121"/>
              <a:gd name="connsiteX3-1129" fmla="*/ 826277 w 2969045"/>
              <a:gd name="connsiteY3-1130" fmla="*/ 0 h 3173121"/>
              <a:gd name="connsiteX4-1131" fmla="*/ 2084415 w 2969045"/>
              <a:gd name="connsiteY4-1132" fmla="*/ 1294704 h 3173121"/>
              <a:gd name="connsiteX5-1133" fmla="*/ 2081534 w 2969045"/>
              <a:gd name="connsiteY5-1134" fmla="*/ 711461 h 3173121"/>
              <a:gd name="connsiteX6-1135" fmla="*/ 1581537 w 2969045"/>
              <a:gd name="connsiteY6-1136" fmla="*/ 3173121 h 3173121"/>
              <a:gd name="connsiteX7-1137" fmla="*/ 1237328 w 2969045"/>
              <a:gd name="connsiteY7-1138" fmla="*/ 1143558 h 3173121"/>
              <a:gd name="connsiteX8-1139" fmla="*/ 1130450 w 2969045"/>
              <a:gd name="connsiteY8-1140" fmla="*/ 2046083 h 3173121"/>
              <a:gd name="connsiteX9-1141" fmla="*/ 918927 w 2969045"/>
              <a:gd name="connsiteY9-1142" fmla="*/ 1697760 h 3173121"/>
              <a:gd name="connsiteX10-1143" fmla="*/ 1148733 w 2969045"/>
              <a:gd name="connsiteY10-1144" fmla="*/ 3168594 h 3173121"/>
              <a:gd name="connsiteX0-1145" fmla="*/ 1148733 w 2969045"/>
              <a:gd name="connsiteY0-1146" fmla="*/ 3168594 h 3173121"/>
              <a:gd name="connsiteX1-1147" fmla="*/ 0 w 2969045"/>
              <a:gd name="connsiteY1-1148" fmla="*/ 1749200 h 3173121"/>
              <a:gd name="connsiteX2-1149" fmla="*/ 449559 w 2969045"/>
              <a:gd name="connsiteY2-1150" fmla="*/ 2009927 h 3173121"/>
              <a:gd name="connsiteX3-1151" fmla="*/ 826277 w 2969045"/>
              <a:gd name="connsiteY3-1152" fmla="*/ 0 h 3173121"/>
              <a:gd name="connsiteX4-1153" fmla="*/ 2084415 w 2969045"/>
              <a:gd name="connsiteY4-1154" fmla="*/ 1294704 h 3173121"/>
              <a:gd name="connsiteX5-1155" fmla="*/ 2081534 w 2969045"/>
              <a:gd name="connsiteY5-1156" fmla="*/ 711461 h 3173121"/>
              <a:gd name="connsiteX6-1157" fmla="*/ 1581537 w 2969045"/>
              <a:gd name="connsiteY6-1158" fmla="*/ 3173121 h 3173121"/>
              <a:gd name="connsiteX7-1159" fmla="*/ 1237328 w 2969045"/>
              <a:gd name="connsiteY7-1160" fmla="*/ 1143558 h 3173121"/>
              <a:gd name="connsiteX8-1161" fmla="*/ 1130450 w 2969045"/>
              <a:gd name="connsiteY8-1162" fmla="*/ 2046083 h 3173121"/>
              <a:gd name="connsiteX9-1163" fmla="*/ 918927 w 2969045"/>
              <a:gd name="connsiteY9-1164" fmla="*/ 1697760 h 3173121"/>
              <a:gd name="connsiteX10-1165" fmla="*/ 1148733 w 2969045"/>
              <a:gd name="connsiteY10-1166" fmla="*/ 3168594 h 3173121"/>
              <a:gd name="connsiteX0-1167" fmla="*/ 1148733 w 2969045"/>
              <a:gd name="connsiteY0-1168" fmla="*/ 3168594 h 3173121"/>
              <a:gd name="connsiteX1-1169" fmla="*/ 0 w 2969045"/>
              <a:gd name="connsiteY1-1170" fmla="*/ 1749200 h 3173121"/>
              <a:gd name="connsiteX2-1171" fmla="*/ 449559 w 2969045"/>
              <a:gd name="connsiteY2-1172" fmla="*/ 2009927 h 3173121"/>
              <a:gd name="connsiteX3-1173" fmla="*/ 826277 w 2969045"/>
              <a:gd name="connsiteY3-1174" fmla="*/ 0 h 3173121"/>
              <a:gd name="connsiteX4-1175" fmla="*/ 2084415 w 2969045"/>
              <a:gd name="connsiteY4-1176" fmla="*/ 1294704 h 3173121"/>
              <a:gd name="connsiteX5-1177" fmla="*/ 2081534 w 2969045"/>
              <a:gd name="connsiteY5-1178" fmla="*/ 711461 h 3173121"/>
              <a:gd name="connsiteX6-1179" fmla="*/ 1581537 w 2969045"/>
              <a:gd name="connsiteY6-1180" fmla="*/ 3173121 h 3173121"/>
              <a:gd name="connsiteX7-1181" fmla="*/ 1237328 w 2969045"/>
              <a:gd name="connsiteY7-1182" fmla="*/ 1143558 h 3173121"/>
              <a:gd name="connsiteX8-1183" fmla="*/ 1288886 w 2969045"/>
              <a:gd name="connsiteY8-1184" fmla="*/ 2367481 h 3173121"/>
              <a:gd name="connsiteX9-1185" fmla="*/ 918927 w 2969045"/>
              <a:gd name="connsiteY9-1186" fmla="*/ 1697760 h 3173121"/>
              <a:gd name="connsiteX10-1187" fmla="*/ 1148733 w 2969045"/>
              <a:gd name="connsiteY10-1188" fmla="*/ 3168594 h 3173121"/>
              <a:gd name="connsiteX0-1189" fmla="*/ 1148733 w 2969045"/>
              <a:gd name="connsiteY0-1190" fmla="*/ 3168594 h 3173121"/>
              <a:gd name="connsiteX1-1191" fmla="*/ 0 w 2969045"/>
              <a:gd name="connsiteY1-1192" fmla="*/ 1749200 h 3173121"/>
              <a:gd name="connsiteX2-1193" fmla="*/ 449559 w 2969045"/>
              <a:gd name="connsiteY2-1194" fmla="*/ 2009927 h 3173121"/>
              <a:gd name="connsiteX3-1195" fmla="*/ 826277 w 2969045"/>
              <a:gd name="connsiteY3-1196" fmla="*/ 0 h 3173121"/>
              <a:gd name="connsiteX4-1197" fmla="*/ 2084415 w 2969045"/>
              <a:gd name="connsiteY4-1198" fmla="*/ 1294704 h 3173121"/>
              <a:gd name="connsiteX5-1199" fmla="*/ 2081534 w 2969045"/>
              <a:gd name="connsiteY5-1200" fmla="*/ 711461 h 3173121"/>
              <a:gd name="connsiteX6-1201" fmla="*/ 1581537 w 2969045"/>
              <a:gd name="connsiteY6-1202" fmla="*/ 3173121 h 3173121"/>
              <a:gd name="connsiteX7-1203" fmla="*/ 1237328 w 2969045"/>
              <a:gd name="connsiteY7-1204" fmla="*/ 1143558 h 3173121"/>
              <a:gd name="connsiteX8-1205" fmla="*/ 1162138 w 2969045"/>
              <a:gd name="connsiteY8-1206" fmla="*/ 2408222 h 3173121"/>
              <a:gd name="connsiteX9-1207" fmla="*/ 918927 w 2969045"/>
              <a:gd name="connsiteY9-1208" fmla="*/ 1697760 h 3173121"/>
              <a:gd name="connsiteX10-1209" fmla="*/ 1148733 w 2969045"/>
              <a:gd name="connsiteY10-1210" fmla="*/ 3168594 h 3173121"/>
              <a:gd name="connsiteX0-1211" fmla="*/ 1148733 w 2969045"/>
              <a:gd name="connsiteY0-1212" fmla="*/ 3168594 h 3173121"/>
              <a:gd name="connsiteX1-1213" fmla="*/ 0 w 2969045"/>
              <a:gd name="connsiteY1-1214" fmla="*/ 1749200 h 3173121"/>
              <a:gd name="connsiteX2-1215" fmla="*/ 449559 w 2969045"/>
              <a:gd name="connsiteY2-1216" fmla="*/ 2009927 h 3173121"/>
              <a:gd name="connsiteX3-1217" fmla="*/ 826277 w 2969045"/>
              <a:gd name="connsiteY3-1218" fmla="*/ 0 h 3173121"/>
              <a:gd name="connsiteX4-1219" fmla="*/ 2084415 w 2969045"/>
              <a:gd name="connsiteY4-1220" fmla="*/ 1294704 h 3173121"/>
              <a:gd name="connsiteX5-1221" fmla="*/ 2081534 w 2969045"/>
              <a:gd name="connsiteY5-1222" fmla="*/ 711461 h 3173121"/>
              <a:gd name="connsiteX6-1223" fmla="*/ 1581537 w 2969045"/>
              <a:gd name="connsiteY6-1224" fmla="*/ 3173121 h 3173121"/>
              <a:gd name="connsiteX7-1225" fmla="*/ 1237328 w 2969045"/>
              <a:gd name="connsiteY7-1226" fmla="*/ 1143558 h 3173121"/>
              <a:gd name="connsiteX8-1227" fmla="*/ 1162138 w 2969045"/>
              <a:gd name="connsiteY8-1228" fmla="*/ 2408222 h 3173121"/>
              <a:gd name="connsiteX9-1229" fmla="*/ 918927 w 2969045"/>
              <a:gd name="connsiteY9-1230" fmla="*/ 1697760 h 3173121"/>
              <a:gd name="connsiteX10-1231" fmla="*/ 1148733 w 2969045"/>
              <a:gd name="connsiteY10-1232" fmla="*/ 3168594 h 3173121"/>
              <a:gd name="connsiteX0-1233" fmla="*/ 1148733 w 2969045"/>
              <a:gd name="connsiteY0-1234" fmla="*/ 3168594 h 3173121"/>
              <a:gd name="connsiteX1-1235" fmla="*/ 0 w 2969045"/>
              <a:gd name="connsiteY1-1236" fmla="*/ 1749200 h 3173121"/>
              <a:gd name="connsiteX2-1237" fmla="*/ 449559 w 2969045"/>
              <a:gd name="connsiteY2-1238" fmla="*/ 2009927 h 3173121"/>
              <a:gd name="connsiteX3-1239" fmla="*/ 826277 w 2969045"/>
              <a:gd name="connsiteY3-1240" fmla="*/ 0 h 3173121"/>
              <a:gd name="connsiteX4-1241" fmla="*/ 2084415 w 2969045"/>
              <a:gd name="connsiteY4-1242" fmla="*/ 1294704 h 3173121"/>
              <a:gd name="connsiteX5-1243" fmla="*/ 2081534 w 2969045"/>
              <a:gd name="connsiteY5-1244" fmla="*/ 711461 h 3173121"/>
              <a:gd name="connsiteX6-1245" fmla="*/ 1581537 w 2969045"/>
              <a:gd name="connsiteY6-1246" fmla="*/ 3173121 h 3173121"/>
              <a:gd name="connsiteX7-1247" fmla="*/ 1237328 w 2969045"/>
              <a:gd name="connsiteY7-1248" fmla="*/ 1143558 h 3173121"/>
              <a:gd name="connsiteX8-1249" fmla="*/ 1162138 w 2969045"/>
              <a:gd name="connsiteY8-1250" fmla="*/ 2408222 h 3173121"/>
              <a:gd name="connsiteX9-1251" fmla="*/ 918927 w 2969045"/>
              <a:gd name="connsiteY9-1252" fmla="*/ 1697760 h 3173121"/>
              <a:gd name="connsiteX10-1253" fmla="*/ 1148733 w 2969045"/>
              <a:gd name="connsiteY10-1254" fmla="*/ 3168594 h 3173121"/>
              <a:gd name="connsiteX0-1255" fmla="*/ 1148733 w 2969045"/>
              <a:gd name="connsiteY0-1256" fmla="*/ 3168594 h 3173121"/>
              <a:gd name="connsiteX1-1257" fmla="*/ 0 w 2969045"/>
              <a:gd name="connsiteY1-1258" fmla="*/ 1749200 h 3173121"/>
              <a:gd name="connsiteX2-1259" fmla="*/ 449559 w 2969045"/>
              <a:gd name="connsiteY2-1260" fmla="*/ 2009927 h 3173121"/>
              <a:gd name="connsiteX3-1261" fmla="*/ 826277 w 2969045"/>
              <a:gd name="connsiteY3-1262" fmla="*/ 0 h 3173121"/>
              <a:gd name="connsiteX4-1263" fmla="*/ 2084415 w 2969045"/>
              <a:gd name="connsiteY4-1264" fmla="*/ 1294704 h 3173121"/>
              <a:gd name="connsiteX5-1265" fmla="*/ 2081534 w 2969045"/>
              <a:gd name="connsiteY5-1266" fmla="*/ 711461 h 3173121"/>
              <a:gd name="connsiteX6-1267" fmla="*/ 1581537 w 2969045"/>
              <a:gd name="connsiteY6-1268" fmla="*/ 3173121 h 3173121"/>
              <a:gd name="connsiteX7-1269" fmla="*/ 1237328 w 2969045"/>
              <a:gd name="connsiteY7-1270" fmla="*/ 1143558 h 3173121"/>
              <a:gd name="connsiteX8-1271" fmla="*/ 1162138 w 2969045"/>
              <a:gd name="connsiteY8-1272" fmla="*/ 2408222 h 3173121"/>
              <a:gd name="connsiteX9-1273" fmla="*/ 918927 w 2969045"/>
              <a:gd name="connsiteY9-1274" fmla="*/ 1697760 h 3173121"/>
              <a:gd name="connsiteX10-1275" fmla="*/ 1148733 w 2969045"/>
              <a:gd name="connsiteY10-1276" fmla="*/ 3168594 h 3173121"/>
              <a:gd name="connsiteX0-1277" fmla="*/ 1148733 w 2969045"/>
              <a:gd name="connsiteY0-1278" fmla="*/ 3168594 h 3173121"/>
              <a:gd name="connsiteX1-1279" fmla="*/ 0 w 2969045"/>
              <a:gd name="connsiteY1-1280" fmla="*/ 1749200 h 3173121"/>
              <a:gd name="connsiteX2-1281" fmla="*/ 449559 w 2969045"/>
              <a:gd name="connsiteY2-1282" fmla="*/ 2009927 h 3173121"/>
              <a:gd name="connsiteX3-1283" fmla="*/ 826277 w 2969045"/>
              <a:gd name="connsiteY3-1284" fmla="*/ 0 h 3173121"/>
              <a:gd name="connsiteX4-1285" fmla="*/ 2084415 w 2969045"/>
              <a:gd name="connsiteY4-1286" fmla="*/ 1294704 h 3173121"/>
              <a:gd name="connsiteX5-1287" fmla="*/ 2081534 w 2969045"/>
              <a:gd name="connsiteY5-1288" fmla="*/ 711461 h 3173121"/>
              <a:gd name="connsiteX6-1289" fmla="*/ 1581537 w 2969045"/>
              <a:gd name="connsiteY6-1290" fmla="*/ 3173121 h 3173121"/>
              <a:gd name="connsiteX7-1291" fmla="*/ 1237328 w 2969045"/>
              <a:gd name="connsiteY7-1292" fmla="*/ 1143558 h 3173121"/>
              <a:gd name="connsiteX8-1293" fmla="*/ 1162138 w 2969045"/>
              <a:gd name="connsiteY8-1294" fmla="*/ 2408222 h 3173121"/>
              <a:gd name="connsiteX9-1295" fmla="*/ 918927 w 2969045"/>
              <a:gd name="connsiteY9-1296" fmla="*/ 1697760 h 3173121"/>
              <a:gd name="connsiteX10-1297" fmla="*/ 1148733 w 2969045"/>
              <a:gd name="connsiteY10-1298" fmla="*/ 3168594 h 3173121"/>
              <a:gd name="connsiteX0-1299" fmla="*/ 1148733 w 2969045"/>
              <a:gd name="connsiteY0-1300" fmla="*/ 3168594 h 3173121"/>
              <a:gd name="connsiteX1-1301" fmla="*/ 0 w 2969045"/>
              <a:gd name="connsiteY1-1302" fmla="*/ 1749200 h 3173121"/>
              <a:gd name="connsiteX2-1303" fmla="*/ 449559 w 2969045"/>
              <a:gd name="connsiteY2-1304" fmla="*/ 2009927 h 3173121"/>
              <a:gd name="connsiteX3-1305" fmla="*/ 826277 w 2969045"/>
              <a:gd name="connsiteY3-1306" fmla="*/ 0 h 3173121"/>
              <a:gd name="connsiteX4-1307" fmla="*/ 2084415 w 2969045"/>
              <a:gd name="connsiteY4-1308" fmla="*/ 1294704 h 3173121"/>
              <a:gd name="connsiteX5-1309" fmla="*/ 2081534 w 2969045"/>
              <a:gd name="connsiteY5-1310" fmla="*/ 711461 h 3173121"/>
              <a:gd name="connsiteX6-1311" fmla="*/ 1581537 w 2969045"/>
              <a:gd name="connsiteY6-1312" fmla="*/ 3173121 h 3173121"/>
              <a:gd name="connsiteX7-1313" fmla="*/ 1237328 w 2969045"/>
              <a:gd name="connsiteY7-1314" fmla="*/ 1143558 h 3173121"/>
              <a:gd name="connsiteX8-1315" fmla="*/ 1162138 w 2969045"/>
              <a:gd name="connsiteY8-1316" fmla="*/ 2408222 h 3173121"/>
              <a:gd name="connsiteX9-1317" fmla="*/ 918927 w 2969045"/>
              <a:gd name="connsiteY9-1318" fmla="*/ 1697760 h 3173121"/>
              <a:gd name="connsiteX10-1319" fmla="*/ 1148733 w 2969045"/>
              <a:gd name="connsiteY10-1320" fmla="*/ 3168594 h 3173121"/>
              <a:gd name="connsiteX0-1321" fmla="*/ 1148733 w 2969045"/>
              <a:gd name="connsiteY0-1322" fmla="*/ 3168594 h 3173121"/>
              <a:gd name="connsiteX1-1323" fmla="*/ 0 w 2969045"/>
              <a:gd name="connsiteY1-1324" fmla="*/ 1749200 h 3173121"/>
              <a:gd name="connsiteX2-1325" fmla="*/ 449559 w 2969045"/>
              <a:gd name="connsiteY2-1326" fmla="*/ 2009927 h 3173121"/>
              <a:gd name="connsiteX3-1327" fmla="*/ 826277 w 2969045"/>
              <a:gd name="connsiteY3-1328" fmla="*/ 0 h 3173121"/>
              <a:gd name="connsiteX4-1329" fmla="*/ 2084415 w 2969045"/>
              <a:gd name="connsiteY4-1330" fmla="*/ 1294704 h 3173121"/>
              <a:gd name="connsiteX5-1331" fmla="*/ 2081534 w 2969045"/>
              <a:gd name="connsiteY5-1332" fmla="*/ 711461 h 3173121"/>
              <a:gd name="connsiteX6-1333" fmla="*/ 1581537 w 2969045"/>
              <a:gd name="connsiteY6-1334" fmla="*/ 3173121 h 3173121"/>
              <a:gd name="connsiteX7-1335" fmla="*/ 1237328 w 2969045"/>
              <a:gd name="connsiteY7-1336" fmla="*/ 1143558 h 3173121"/>
              <a:gd name="connsiteX8-1337" fmla="*/ 1162138 w 2969045"/>
              <a:gd name="connsiteY8-1338" fmla="*/ 2408222 h 3173121"/>
              <a:gd name="connsiteX9-1339" fmla="*/ 918927 w 2969045"/>
              <a:gd name="connsiteY9-1340" fmla="*/ 1697760 h 3173121"/>
              <a:gd name="connsiteX10-1341" fmla="*/ 1148733 w 2969045"/>
              <a:gd name="connsiteY10-1342" fmla="*/ 3168594 h 3173121"/>
              <a:gd name="connsiteX0-1343" fmla="*/ 1148733 w 2969045"/>
              <a:gd name="connsiteY0-1344" fmla="*/ 3168594 h 3173121"/>
              <a:gd name="connsiteX1-1345" fmla="*/ 0 w 2969045"/>
              <a:gd name="connsiteY1-1346" fmla="*/ 1749200 h 3173121"/>
              <a:gd name="connsiteX2-1347" fmla="*/ 449559 w 2969045"/>
              <a:gd name="connsiteY2-1348" fmla="*/ 2009927 h 3173121"/>
              <a:gd name="connsiteX3-1349" fmla="*/ 826277 w 2969045"/>
              <a:gd name="connsiteY3-1350" fmla="*/ 0 h 3173121"/>
              <a:gd name="connsiteX4-1351" fmla="*/ 2084415 w 2969045"/>
              <a:gd name="connsiteY4-1352" fmla="*/ 1294704 h 3173121"/>
              <a:gd name="connsiteX5-1353" fmla="*/ 2081534 w 2969045"/>
              <a:gd name="connsiteY5-1354" fmla="*/ 711461 h 3173121"/>
              <a:gd name="connsiteX6-1355" fmla="*/ 1581537 w 2969045"/>
              <a:gd name="connsiteY6-1356" fmla="*/ 3173121 h 3173121"/>
              <a:gd name="connsiteX7-1357" fmla="*/ 1237328 w 2969045"/>
              <a:gd name="connsiteY7-1358" fmla="*/ 1143558 h 3173121"/>
              <a:gd name="connsiteX8-1359" fmla="*/ 1162138 w 2969045"/>
              <a:gd name="connsiteY8-1360" fmla="*/ 2408222 h 3173121"/>
              <a:gd name="connsiteX9-1361" fmla="*/ 918927 w 2969045"/>
              <a:gd name="connsiteY9-1362" fmla="*/ 1697760 h 3173121"/>
              <a:gd name="connsiteX10-1363" fmla="*/ 1148733 w 2969045"/>
              <a:gd name="connsiteY10-1364" fmla="*/ 3168594 h 317312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</a:cxnLst>
            <a:rect l="l" t="t" r="r" b="b"/>
            <a:pathLst>
              <a:path w="2969045" h="3173121">
                <a:moveTo>
                  <a:pt x="1148733" y="3168594"/>
                </a:moveTo>
                <a:cubicBezTo>
                  <a:pt x="-68605" y="2992718"/>
                  <a:pt x="289357" y="2373225"/>
                  <a:pt x="0" y="1749200"/>
                </a:cubicBezTo>
                <a:cubicBezTo>
                  <a:pt x="211718" y="1712379"/>
                  <a:pt x="518500" y="2277611"/>
                  <a:pt x="449559" y="2009927"/>
                </a:cubicBezTo>
                <a:cubicBezTo>
                  <a:pt x="87752" y="952162"/>
                  <a:pt x="1169975" y="921963"/>
                  <a:pt x="826277" y="0"/>
                </a:cubicBezTo>
                <a:cubicBezTo>
                  <a:pt x="1894489" y="60376"/>
                  <a:pt x="1582046" y="1053258"/>
                  <a:pt x="2084415" y="1294704"/>
                </a:cubicBezTo>
                <a:cubicBezTo>
                  <a:pt x="2220765" y="1319082"/>
                  <a:pt x="2384277" y="1207659"/>
                  <a:pt x="2081534" y="711461"/>
                </a:cubicBezTo>
                <a:cubicBezTo>
                  <a:pt x="3844765" y="2025429"/>
                  <a:pt x="2606774" y="3099478"/>
                  <a:pt x="1581537" y="3173121"/>
                </a:cubicBezTo>
                <a:cubicBezTo>
                  <a:pt x="2049242" y="2917586"/>
                  <a:pt x="2204598" y="1824606"/>
                  <a:pt x="1237328" y="1143558"/>
                </a:cubicBezTo>
                <a:cubicBezTo>
                  <a:pt x="1479342" y="1777869"/>
                  <a:pt x="1318476" y="2090782"/>
                  <a:pt x="1162138" y="2408222"/>
                </a:cubicBezTo>
                <a:cubicBezTo>
                  <a:pt x="1159532" y="2246847"/>
                  <a:pt x="1324413" y="1899876"/>
                  <a:pt x="918927" y="1697760"/>
                </a:cubicBezTo>
                <a:cubicBezTo>
                  <a:pt x="1108697" y="2305733"/>
                  <a:pt x="307113" y="2497246"/>
                  <a:pt x="1148733" y="316859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1" name="Rounded Rectangle 25"/>
          <p:cNvSpPr/>
          <p:nvPr/>
        </p:nvSpPr>
        <p:spPr>
          <a:xfrm>
            <a:off x="10972939" y="2640819"/>
            <a:ext cx="586980" cy="430164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2" name="Block Arc 41"/>
          <p:cNvSpPr/>
          <p:nvPr/>
        </p:nvSpPr>
        <p:spPr>
          <a:xfrm>
            <a:off x="9454085" y="5654191"/>
            <a:ext cx="563324" cy="570461"/>
          </a:xfrm>
          <a:custGeom>
            <a:avLst/>
            <a:gdLst/>
            <a:ahLst/>
            <a:cxnLst/>
            <a:rect l="l" t="t" r="r" b="b"/>
            <a:pathLst>
              <a:path w="2844151" h="2880180">
                <a:moveTo>
                  <a:pt x="2390187" y="1502145"/>
                </a:moveTo>
                <a:lnTo>
                  <a:pt x="2844151" y="1530794"/>
                </a:lnTo>
                <a:cubicBezTo>
                  <a:pt x="2804784" y="2154619"/>
                  <a:pt x="2367464" y="2681809"/>
                  <a:pt x="1761650" y="2835749"/>
                </a:cubicBezTo>
                <a:cubicBezTo>
                  <a:pt x="1191486" y="2980631"/>
                  <a:pt x="594633" y="2763755"/>
                  <a:pt x="252983" y="2293680"/>
                </a:cubicBezTo>
                <a:lnTo>
                  <a:pt x="102982" y="2380283"/>
                </a:lnTo>
                <a:lnTo>
                  <a:pt x="104524" y="1603708"/>
                </a:lnTo>
                <a:lnTo>
                  <a:pt x="777828" y="1990661"/>
                </a:lnTo>
                <a:lnTo>
                  <a:pt x="648358" y="2065410"/>
                </a:lnTo>
                <a:cubicBezTo>
                  <a:pt x="886760" y="2358087"/>
                  <a:pt x="1276546" y="2489694"/>
                  <a:pt x="1649627" y="2394891"/>
                </a:cubicBezTo>
                <a:cubicBezTo>
                  <a:pt x="2064076" y="2289577"/>
                  <a:pt x="2363256" y="1928916"/>
                  <a:pt x="2390187" y="1502145"/>
                </a:cubicBezTo>
                <a:close/>
                <a:moveTo>
                  <a:pt x="1424249" y="58"/>
                </a:moveTo>
                <a:cubicBezTo>
                  <a:pt x="1880498" y="-4073"/>
                  <a:pt x="2318325" y="209551"/>
                  <a:pt x="2591169" y="586524"/>
                </a:cubicBezTo>
                <a:lnTo>
                  <a:pt x="2741170" y="499921"/>
                </a:lnTo>
                <a:lnTo>
                  <a:pt x="2739628" y="1276497"/>
                </a:lnTo>
                <a:lnTo>
                  <a:pt x="2066324" y="889544"/>
                </a:lnTo>
                <a:lnTo>
                  <a:pt x="2195793" y="814795"/>
                </a:lnTo>
                <a:cubicBezTo>
                  <a:pt x="1957391" y="522118"/>
                  <a:pt x="1567606" y="390511"/>
                  <a:pt x="1194524" y="485313"/>
                </a:cubicBezTo>
                <a:cubicBezTo>
                  <a:pt x="780075" y="590627"/>
                  <a:pt x="480895" y="951288"/>
                  <a:pt x="453964" y="1378059"/>
                </a:cubicBezTo>
                <a:lnTo>
                  <a:pt x="0" y="1349410"/>
                </a:lnTo>
                <a:cubicBezTo>
                  <a:pt x="39367" y="725585"/>
                  <a:pt x="476687" y="198395"/>
                  <a:pt x="1082501" y="44455"/>
                </a:cubicBezTo>
                <a:cubicBezTo>
                  <a:pt x="1196091" y="15591"/>
                  <a:pt x="1310740" y="1086"/>
                  <a:pt x="1424249" y="5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3" name="Round Same Side Corner Rectangle 11"/>
          <p:cNvSpPr/>
          <p:nvPr/>
        </p:nvSpPr>
        <p:spPr>
          <a:xfrm rot="9900000">
            <a:off x="10208910" y="1534987"/>
            <a:ext cx="579867" cy="492485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4" name="Donut 39"/>
          <p:cNvSpPr/>
          <p:nvPr/>
        </p:nvSpPr>
        <p:spPr>
          <a:xfrm>
            <a:off x="4246301" y="4666128"/>
            <a:ext cx="575536" cy="575536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5" name="Freeform 25"/>
          <p:cNvSpPr/>
          <p:nvPr/>
        </p:nvSpPr>
        <p:spPr>
          <a:xfrm>
            <a:off x="8766358" y="3640606"/>
            <a:ext cx="417857" cy="517071"/>
          </a:xfrm>
          <a:custGeom>
            <a:avLst/>
            <a:gdLst>
              <a:gd name="connsiteX0" fmla="*/ 371475 w 1600200"/>
              <a:gd name="connsiteY0" fmla="*/ 0 h 1857375"/>
              <a:gd name="connsiteX1" fmla="*/ 628650 w 1600200"/>
              <a:gd name="connsiteY1" fmla="*/ 523875 h 1857375"/>
              <a:gd name="connsiteX2" fmla="*/ 400050 w 1600200"/>
              <a:gd name="connsiteY2" fmla="*/ 561975 h 1857375"/>
              <a:gd name="connsiteX3" fmla="*/ 1019175 w 1600200"/>
              <a:gd name="connsiteY3" fmla="*/ 1438275 h 1857375"/>
              <a:gd name="connsiteX4" fmla="*/ 1219200 w 1600200"/>
              <a:gd name="connsiteY4" fmla="*/ 1238250 h 1857375"/>
              <a:gd name="connsiteX5" fmla="*/ 1600200 w 1600200"/>
              <a:gd name="connsiteY5" fmla="*/ 1666875 h 1857375"/>
              <a:gd name="connsiteX6" fmla="*/ 1038225 w 1600200"/>
              <a:gd name="connsiteY6" fmla="*/ 1857375 h 1857375"/>
              <a:gd name="connsiteX7" fmla="*/ 0 w 1600200"/>
              <a:gd name="connsiteY7" fmla="*/ 314325 h 1857375"/>
              <a:gd name="connsiteX8" fmla="*/ 371475 w 1600200"/>
              <a:gd name="connsiteY8" fmla="*/ 0 h 1857375"/>
              <a:gd name="connsiteX0-1" fmla="*/ 371475 w 1600200"/>
              <a:gd name="connsiteY0-2" fmla="*/ 0 h 1917951"/>
              <a:gd name="connsiteX1-3" fmla="*/ 628650 w 1600200"/>
              <a:gd name="connsiteY1-4" fmla="*/ 584451 h 1917951"/>
              <a:gd name="connsiteX2-5" fmla="*/ 400050 w 1600200"/>
              <a:gd name="connsiteY2-6" fmla="*/ 622551 h 1917951"/>
              <a:gd name="connsiteX3-7" fmla="*/ 1019175 w 1600200"/>
              <a:gd name="connsiteY3-8" fmla="*/ 1498851 h 1917951"/>
              <a:gd name="connsiteX4-9" fmla="*/ 1219200 w 1600200"/>
              <a:gd name="connsiteY4-10" fmla="*/ 1298826 h 1917951"/>
              <a:gd name="connsiteX5-11" fmla="*/ 1600200 w 1600200"/>
              <a:gd name="connsiteY5-12" fmla="*/ 1727451 h 1917951"/>
              <a:gd name="connsiteX6-13" fmla="*/ 1038225 w 1600200"/>
              <a:gd name="connsiteY6-14" fmla="*/ 1917951 h 1917951"/>
              <a:gd name="connsiteX7-15" fmla="*/ 0 w 1600200"/>
              <a:gd name="connsiteY7-16" fmla="*/ 374901 h 1917951"/>
              <a:gd name="connsiteX8-17" fmla="*/ 371475 w 1600200"/>
              <a:gd name="connsiteY8-18" fmla="*/ 0 h 1917951"/>
              <a:gd name="connsiteX0-19" fmla="*/ 371475 w 1600200"/>
              <a:gd name="connsiteY0-20" fmla="*/ 1277 h 1919228"/>
              <a:gd name="connsiteX1-21" fmla="*/ 628650 w 1600200"/>
              <a:gd name="connsiteY1-22" fmla="*/ 585728 h 1919228"/>
              <a:gd name="connsiteX2-23" fmla="*/ 400050 w 1600200"/>
              <a:gd name="connsiteY2-24" fmla="*/ 623828 h 1919228"/>
              <a:gd name="connsiteX3-25" fmla="*/ 1019175 w 1600200"/>
              <a:gd name="connsiteY3-26" fmla="*/ 1500128 h 1919228"/>
              <a:gd name="connsiteX4-27" fmla="*/ 1219200 w 1600200"/>
              <a:gd name="connsiteY4-28" fmla="*/ 1300103 h 1919228"/>
              <a:gd name="connsiteX5-29" fmla="*/ 1600200 w 1600200"/>
              <a:gd name="connsiteY5-30" fmla="*/ 1728728 h 1919228"/>
              <a:gd name="connsiteX6-31" fmla="*/ 1038225 w 1600200"/>
              <a:gd name="connsiteY6-32" fmla="*/ 1919228 h 1919228"/>
              <a:gd name="connsiteX7-33" fmla="*/ 0 w 1600200"/>
              <a:gd name="connsiteY7-34" fmla="*/ 376178 h 1919228"/>
              <a:gd name="connsiteX8-35" fmla="*/ 371475 w 1600200"/>
              <a:gd name="connsiteY8-36" fmla="*/ 1277 h 1919228"/>
              <a:gd name="connsiteX0-37" fmla="*/ 371475 w 1600200"/>
              <a:gd name="connsiteY0-38" fmla="*/ 1277 h 1919228"/>
              <a:gd name="connsiteX1-39" fmla="*/ 628650 w 1600200"/>
              <a:gd name="connsiteY1-40" fmla="*/ 585728 h 1919228"/>
              <a:gd name="connsiteX2-41" fmla="*/ 400050 w 1600200"/>
              <a:gd name="connsiteY2-42" fmla="*/ 623828 h 1919228"/>
              <a:gd name="connsiteX3-43" fmla="*/ 1019175 w 1600200"/>
              <a:gd name="connsiteY3-44" fmla="*/ 1500128 h 1919228"/>
              <a:gd name="connsiteX4-45" fmla="*/ 1219200 w 1600200"/>
              <a:gd name="connsiteY4-46" fmla="*/ 1300103 h 1919228"/>
              <a:gd name="connsiteX5-47" fmla="*/ 1600200 w 1600200"/>
              <a:gd name="connsiteY5-48" fmla="*/ 1728728 h 1919228"/>
              <a:gd name="connsiteX6-49" fmla="*/ 1038225 w 1600200"/>
              <a:gd name="connsiteY6-50" fmla="*/ 1919228 h 1919228"/>
              <a:gd name="connsiteX7-51" fmla="*/ 0 w 1600200"/>
              <a:gd name="connsiteY7-52" fmla="*/ 376178 h 1919228"/>
              <a:gd name="connsiteX8-53" fmla="*/ 371475 w 1600200"/>
              <a:gd name="connsiteY8-54" fmla="*/ 1277 h 1919228"/>
              <a:gd name="connsiteX0-55" fmla="*/ 371475 w 1600200"/>
              <a:gd name="connsiteY0-56" fmla="*/ 1544 h 1919495"/>
              <a:gd name="connsiteX1-57" fmla="*/ 628650 w 1600200"/>
              <a:gd name="connsiteY1-58" fmla="*/ 585995 h 1919495"/>
              <a:gd name="connsiteX2-59" fmla="*/ 400050 w 1600200"/>
              <a:gd name="connsiteY2-60" fmla="*/ 624095 h 1919495"/>
              <a:gd name="connsiteX3-61" fmla="*/ 1019175 w 1600200"/>
              <a:gd name="connsiteY3-62" fmla="*/ 1500395 h 1919495"/>
              <a:gd name="connsiteX4-63" fmla="*/ 1219200 w 1600200"/>
              <a:gd name="connsiteY4-64" fmla="*/ 1300370 h 1919495"/>
              <a:gd name="connsiteX5-65" fmla="*/ 1600200 w 1600200"/>
              <a:gd name="connsiteY5-66" fmla="*/ 1728995 h 1919495"/>
              <a:gd name="connsiteX6-67" fmla="*/ 1038225 w 1600200"/>
              <a:gd name="connsiteY6-68" fmla="*/ 1919495 h 1919495"/>
              <a:gd name="connsiteX7-69" fmla="*/ 0 w 1600200"/>
              <a:gd name="connsiteY7-70" fmla="*/ 376445 h 1919495"/>
              <a:gd name="connsiteX8-71" fmla="*/ 371475 w 1600200"/>
              <a:gd name="connsiteY8-72" fmla="*/ 1544 h 1919495"/>
              <a:gd name="connsiteX0-73" fmla="*/ 371475 w 1600200"/>
              <a:gd name="connsiteY0-74" fmla="*/ 1487 h 1919438"/>
              <a:gd name="connsiteX1-75" fmla="*/ 568075 w 1600200"/>
              <a:gd name="connsiteY1-76" fmla="*/ 603245 h 1919438"/>
              <a:gd name="connsiteX2-77" fmla="*/ 400050 w 1600200"/>
              <a:gd name="connsiteY2-78" fmla="*/ 624038 h 1919438"/>
              <a:gd name="connsiteX3-79" fmla="*/ 1019175 w 1600200"/>
              <a:gd name="connsiteY3-80" fmla="*/ 1500338 h 1919438"/>
              <a:gd name="connsiteX4-81" fmla="*/ 1219200 w 1600200"/>
              <a:gd name="connsiteY4-82" fmla="*/ 1300313 h 1919438"/>
              <a:gd name="connsiteX5-83" fmla="*/ 1600200 w 1600200"/>
              <a:gd name="connsiteY5-84" fmla="*/ 1728938 h 1919438"/>
              <a:gd name="connsiteX6-85" fmla="*/ 1038225 w 1600200"/>
              <a:gd name="connsiteY6-86" fmla="*/ 1919438 h 1919438"/>
              <a:gd name="connsiteX7-87" fmla="*/ 0 w 1600200"/>
              <a:gd name="connsiteY7-88" fmla="*/ 376388 h 1919438"/>
              <a:gd name="connsiteX8-89" fmla="*/ 371475 w 1600200"/>
              <a:gd name="connsiteY8-90" fmla="*/ 1487 h 1919438"/>
              <a:gd name="connsiteX0-91" fmla="*/ 371475 w 1600200"/>
              <a:gd name="connsiteY0-92" fmla="*/ 1032 h 1918983"/>
              <a:gd name="connsiteX1-93" fmla="*/ 568075 w 1600200"/>
              <a:gd name="connsiteY1-94" fmla="*/ 602790 h 1918983"/>
              <a:gd name="connsiteX2-95" fmla="*/ 400050 w 1600200"/>
              <a:gd name="connsiteY2-96" fmla="*/ 623583 h 1918983"/>
              <a:gd name="connsiteX3-97" fmla="*/ 1019175 w 1600200"/>
              <a:gd name="connsiteY3-98" fmla="*/ 1499883 h 1918983"/>
              <a:gd name="connsiteX4-99" fmla="*/ 1219200 w 1600200"/>
              <a:gd name="connsiteY4-100" fmla="*/ 1299858 h 1918983"/>
              <a:gd name="connsiteX5-101" fmla="*/ 1600200 w 1600200"/>
              <a:gd name="connsiteY5-102" fmla="*/ 1728483 h 1918983"/>
              <a:gd name="connsiteX6-103" fmla="*/ 1038225 w 1600200"/>
              <a:gd name="connsiteY6-104" fmla="*/ 1918983 h 1918983"/>
              <a:gd name="connsiteX7-105" fmla="*/ 0 w 1600200"/>
              <a:gd name="connsiteY7-106" fmla="*/ 375933 h 1918983"/>
              <a:gd name="connsiteX8-107" fmla="*/ 371475 w 1600200"/>
              <a:gd name="connsiteY8-108" fmla="*/ 1032 h 1918983"/>
              <a:gd name="connsiteX0-109" fmla="*/ 371475 w 1600200"/>
              <a:gd name="connsiteY0-110" fmla="*/ 1088 h 1919039"/>
              <a:gd name="connsiteX1-111" fmla="*/ 568075 w 1600200"/>
              <a:gd name="connsiteY1-112" fmla="*/ 602846 h 1919039"/>
              <a:gd name="connsiteX2-113" fmla="*/ 400050 w 1600200"/>
              <a:gd name="connsiteY2-114" fmla="*/ 623639 h 1919039"/>
              <a:gd name="connsiteX3-115" fmla="*/ 1019175 w 1600200"/>
              <a:gd name="connsiteY3-116" fmla="*/ 1499939 h 1919039"/>
              <a:gd name="connsiteX4-117" fmla="*/ 1219200 w 1600200"/>
              <a:gd name="connsiteY4-118" fmla="*/ 1299914 h 1919039"/>
              <a:gd name="connsiteX5-119" fmla="*/ 1600200 w 1600200"/>
              <a:gd name="connsiteY5-120" fmla="*/ 1728539 h 1919039"/>
              <a:gd name="connsiteX6-121" fmla="*/ 1038225 w 1600200"/>
              <a:gd name="connsiteY6-122" fmla="*/ 1919039 h 1919039"/>
              <a:gd name="connsiteX7-123" fmla="*/ 0 w 1600200"/>
              <a:gd name="connsiteY7-124" fmla="*/ 375989 h 1919039"/>
              <a:gd name="connsiteX8-125" fmla="*/ 371475 w 1600200"/>
              <a:gd name="connsiteY8-126" fmla="*/ 1088 h 1919039"/>
              <a:gd name="connsiteX0-127" fmla="*/ 371475 w 1600200"/>
              <a:gd name="connsiteY0-128" fmla="*/ 1088 h 1919039"/>
              <a:gd name="connsiteX1-129" fmla="*/ 568075 w 1600200"/>
              <a:gd name="connsiteY1-130" fmla="*/ 602846 h 1919039"/>
              <a:gd name="connsiteX2-131" fmla="*/ 400050 w 1600200"/>
              <a:gd name="connsiteY2-132" fmla="*/ 623639 h 1919039"/>
              <a:gd name="connsiteX3-133" fmla="*/ 1019175 w 1600200"/>
              <a:gd name="connsiteY3-134" fmla="*/ 1499939 h 1919039"/>
              <a:gd name="connsiteX4-135" fmla="*/ 1219200 w 1600200"/>
              <a:gd name="connsiteY4-136" fmla="*/ 1299914 h 1919039"/>
              <a:gd name="connsiteX5-137" fmla="*/ 1600200 w 1600200"/>
              <a:gd name="connsiteY5-138" fmla="*/ 1728539 h 1919039"/>
              <a:gd name="connsiteX6-139" fmla="*/ 1038225 w 1600200"/>
              <a:gd name="connsiteY6-140" fmla="*/ 1919039 h 1919039"/>
              <a:gd name="connsiteX7-141" fmla="*/ 0 w 1600200"/>
              <a:gd name="connsiteY7-142" fmla="*/ 375989 h 1919039"/>
              <a:gd name="connsiteX8-143" fmla="*/ 371475 w 1600200"/>
              <a:gd name="connsiteY8-144" fmla="*/ 1088 h 1919039"/>
              <a:gd name="connsiteX0-145" fmla="*/ 371475 w 1600200"/>
              <a:gd name="connsiteY0-146" fmla="*/ 1118 h 1919069"/>
              <a:gd name="connsiteX1-147" fmla="*/ 568075 w 1600200"/>
              <a:gd name="connsiteY1-148" fmla="*/ 602876 h 1919069"/>
              <a:gd name="connsiteX2-149" fmla="*/ 400050 w 1600200"/>
              <a:gd name="connsiteY2-150" fmla="*/ 623669 h 1919069"/>
              <a:gd name="connsiteX3-151" fmla="*/ 1019175 w 1600200"/>
              <a:gd name="connsiteY3-152" fmla="*/ 1499969 h 1919069"/>
              <a:gd name="connsiteX4-153" fmla="*/ 1219200 w 1600200"/>
              <a:gd name="connsiteY4-154" fmla="*/ 1299944 h 1919069"/>
              <a:gd name="connsiteX5-155" fmla="*/ 1600200 w 1600200"/>
              <a:gd name="connsiteY5-156" fmla="*/ 1728569 h 1919069"/>
              <a:gd name="connsiteX6-157" fmla="*/ 1038225 w 1600200"/>
              <a:gd name="connsiteY6-158" fmla="*/ 1919069 h 1919069"/>
              <a:gd name="connsiteX7-159" fmla="*/ 0 w 1600200"/>
              <a:gd name="connsiteY7-160" fmla="*/ 376019 h 1919069"/>
              <a:gd name="connsiteX8-161" fmla="*/ 371475 w 1600200"/>
              <a:gd name="connsiteY8-162" fmla="*/ 1118 h 1919069"/>
              <a:gd name="connsiteX0-163" fmla="*/ 371475 w 1600200"/>
              <a:gd name="connsiteY0-164" fmla="*/ 1118 h 1919069"/>
              <a:gd name="connsiteX1-165" fmla="*/ 568075 w 1600200"/>
              <a:gd name="connsiteY1-166" fmla="*/ 602876 h 1919069"/>
              <a:gd name="connsiteX2-167" fmla="*/ 408703 w 1600200"/>
              <a:gd name="connsiteY2-168" fmla="*/ 643860 h 1919069"/>
              <a:gd name="connsiteX3-169" fmla="*/ 1019175 w 1600200"/>
              <a:gd name="connsiteY3-170" fmla="*/ 1499969 h 1919069"/>
              <a:gd name="connsiteX4-171" fmla="*/ 1219200 w 1600200"/>
              <a:gd name="connsiteY4-172" fmla="*/ 1299944 h 1919069"/>
              <a:gd name="connsiteX5-173" fmla="*/ 1600200 w 1600200"/>
              <a:gd name="connsiteY5-174" fmla="*/ 1728569 h 1919069"/>
              <a:gd name="connsiteX6-175" fmla="*/ 1038225 w 1600200"/>
              <a:gd name="connsiteY6-176" fmla="*/ 1919069 h 1919069"/>
              <a:gd name="connsiteX7-177" fmla="*/ 0 w 1600200"/>
              <a:gd name="connsiteY7-178" fmla="*/ 376019 h 1919069"/>
              <a:gd name="connsiteX8-179" fmla="*/ 371475 w 1600200"/>
              <a:gd name="connsiteY8-180" fmla="*/ 1118 h 1919069"/>
              <a:gd name="connsiteX0-181" fmla="*/ 371475 w 1600200"/>
              <a:gd name="connsiteY0-182" fmla="*/ 1118 h 1919069"/>
              <a:gd name="connsiteX1-183" fmla="*/ 568075 w 1600200"/>
              <a:gd name="connsiteY1-184" fmla="*/ 602876 h 1919069"/>
              <a:gd name="connsiteX2-185" fmla="*/ 359666 w 1600200"/>
              <a:gd name="connsiteY2-186" fmla="*/ 643860 h 1919069"/>
              <a:gd name="connsiteX3-187" fmla="*/ 1019175 w 1600200"/>
              <a:gd name="connsiteY3-188" fmla="*/ 1499969 h 1919069"/>
              <a:gd name="connsiteX4-189" fmla="*/ 1219200 w 1600200"/>
              <a:gd name="connsiteY4-190" fmla="*/ 1299944 h 1919069"/>
              <a:gd name="connsiteX5-191" fmla="*/ 1600200 w 1600200"/>
              <a:gd name="connsiteY5-192" fmla="*/ 1728569 h 1919069"/>
              <a:gd name="connsiteX6-193" fmla="*/ 1038225 w 1600200"/>
              <a:gd name="connsiteY6-194" fmla="*/ 1919069 h 1919069"/>
              <a:gd name="connsiteX7-195" fmla="*/ 0 w 1600200"/>
              <a:gd name="connsiteY7-196" fmla="*/ 376019 h 1919069"/>
              <a:gd name="connsiteX8-197" fmla="*/ 371475 w 1600200"/>
              <a:gd name="connsiteY8-198" fmla="*/ 1118 h 1919069"/>
              <a:gd name="connsiteX0-199" fmla="*/ 371475 w 1600200"/>
              <a:gd name="connsiteY0-200" fmla="*/ 1118 h 1919069"/>
              <a:gd name="connsiteX1-201" fmla="*/ 568075 w 1600200"/>
              <a:gd name="connsiteY1-202" fmla="*/ 602876 h 1919069"/>
              <a:gd name="connsiteX2-203" fmla="*/ 374089 w 1600200"/>
              <a:gd name="connsiteY2-204" fmla="*/ 646744 h 1919069"/>
              <a:gd name="connsiteX3-205" fmla="*/ 1019175 w 1600200"/>
              <a:gd name="connsiteY3-206" fmla="*/ 1499969 h 1919069"/>
              <a:gd name="connsiteX4-207" fmla="*/ 1219200 w 1600200"/>
              <a:gd name="connsiteY4-208" fmla="*/ 1299944 h 1919069"/>
              <a:gd name="connsiteX5-209" fmla="*/ 1600200 w 1600200"/>
              <a:gd name="connsiteY5-210" fmla="*/ 1728569 h 1919069"/>
              <a:gd name="connsiteX6-211" fmla="*/ 1038225 w 1600200"/>
              <a:gd name="connsiteY6-212" fmla="*/ 1919069 h 1919069"/>
              <a:gd name="connsiteX7-213" fmla="*/ 0 w 1600200"/>
              <a:gd name="connsiteY7-214" fmla="*/ 376019 h 1919069"/>
              <a:gd name="connsiteX8-215" fmla="*/ 371475 w 1600200"/>
              <a:gd name="connsiteY8-216" fmla="*/ 1118 h 1919069"/>
              <a:gd name="connsiteX0-217" fmla="*/ 371475 w 1600200"/>
              <a:gd name="connsiteY0-218" fmla="*/ 1118 h 1919069"/>
              <a:gd name="connsiteX1-219" fmla="*/ 568075 w 1600200"/>
              <a:gd name="connsiteY1-220" fmla="*/ 602876 h 1919069"/>
              <a:gd name="connsiteX2-221" fmla="*/ 374089 w 1600200"/>
              <a:gd name="connsiteY2-222" fmla="*/ 646744 h 1919069"/>
              <a:gd name="connsiteX3-223" fmla="*/ 1019175 w 1600200"/>
              <a:gd name="connsiteY3-224" fmla="*/ 1499969 h 1919069"/>
              <a:gd name="connsiteX4-225" fmla="*/ 1219200 w 1600200"/>
              <a:gd name="connsiteY4-226" fmla="*/ 1299944 h 1919069"/>
              <a:gd name="connsiteX5-227" fmla="*/ 1600200 w 1600200"/>
              <a:gd name="connsiteY5-228" fmla="*/ 1728569 h 1919069"/>
              <a:gd name="connsiteX6-229" fmla="*/ 1038225 w 1600200"/>
              <a:gd name="connsiteY6-230" fmla="*/ 1919069 h 1919069"/>
              <a:gd name="connsiteX7-231" fmla="*/ 0 w 1600200"/>
              <a:gd name="connsiteY7-232" fmla="*/ 376019 h 1919069"/>
              <a:gd name="connsiteX8-233" fmla="*/ 371475 w 1600200"/>
              <a:gd name="connsiteY8-234" fmla="*/ 1118 h 1919069"/>
              <a:gd name="connsiteX0-235" fmla="*/ 371475 w 1600200"/>
              <a:gd name="connsiteY0-236" fmla="*/ 1118 h 1919069"/>
              <a:gd name="connsiteX1-237" fmla="*/ 568075 w 1600200"/>
              <a:gd name="connsiteY1-238" fmla="*/ 602876 h 1919069"/>
              <a:gd name="connsiteX2-239" fmla="*/ 374089 w 1600200"/>
              <a:gd name="connsiteY2-240" fmla="*/ 646744 h 1919069"/>
              <a:gd name="connsiteX3-241" fmla="*/ 1019175 w 1600200"/>
              <a:gd name="connsiteY3-242" fmla="*/ 1499969 h 1919069"/>
              <a:gd name="connsiteX4-243" fmla="*/ 1219200 w 1600200"/>
              <a:gd name="connsiteY4-244" fmla="*/ 1299944 h 1919069"/>
              <a:gd name="connsiteX5-245" fmla="*/ 1600200 w 1600200"/>
              <a:gd name="connsiteY5-246" fmla="*/ 1728569 h 1919069"/>
              <a:gd name="connsiteX6-247" fmla="*/ 1038225 w 1600200"/>
              <a:gd name="connsiteY6-248" fmla="*/ 1919069 h 1919069"/>
              <a:gd name="connsiteX7-249" fmla="*/ 0 w 1600200"/>
              <a:gd name="connsiteY7-250" fmla="*/ 376019 h 1919069"/>
              <a:gd name="connsiteX8-251" fmla="*/ 371475 w 1600200"/>
              <a:gd name="connsiteY8-252" fmla="*/ 1118 h 1919069"/>
              <a:gd name="connsiteX0-253" fmla="*/ 371475 w 1600200"/>
              <a:gd name="connsiteY0-254" fmla="*/ 1118 h 1919069"/>
              <a:gd name="connsiteX1-255" fmla="*/ 568075 w 1600200"/>
              <a:gd name="connsiteY1-256" fmla="*/ 602876 h 1919069"/>
              <a:gd name="connsiteX2-257" fmla="*/ 374089 w 1600200"/>
              <a:gd name="connsiteY2-258" fmla="*/ 646744 h 1919069"/>
              <a:gd name="connsiteX3-259" fmla="*/ 1019175 w 1600200"/>
              <a:gd name="connsiteY3-260" fmla="*/ 1499969 h 1919069"/>
              <a:gd name="connsiteX4-261" fmla="*/ 1219200 w 1600200"/>
              <a:gd name="connsiteY4-262" fmla="*/ 1299944 h 1919069"/>
              <a:gd name="connsiteX5-263" fmla="*/ 1600200 w 1600200"/>
              <a:gd name="connsiteY5-264" fmla="*/ 1728569 h 1919069"/>
              <a:gd name="connsiteX6-265" fmla="*/ 1038225 w 1600200"/>
              <a:gd name="connsiteY6-266" fmla="*/ 1919069 h 1919069"/>
              <a:gd name="connsiteX7-267" fmla="*/ 0 w 1600200"/>
              <a:gd name="connsiteY7-268" fmla="*/ 376019 h 1919069"/>
              <a:gd name="connsiteX8-269" fmla="*/ 371475 w 1600200"/>
              <a:gd name="connsiteY8-270" fmla="*/ 1118 h 1919069"/>
              <a:gd name="connsiteX0-271" fmla="*/ 371475 w 1600200"/>
              <a:gd name="connsiteY0-272" fmla="*/ 1118 h 1919069"/>
              <a:gd name="connsiteX1-273" fmla="*/ 568075 w 1600200"/>
              <a:gd name="connsiteY1-274" fmla="*/ 602876 h 1919069"/>
              <a:gd name="connsiteX2-275" fmla="*/ 374089 w 1600200"/>
              <a:gd name="connsiteY2-276" fmla="*/ 646744 h 1919069"/>
              <a:gd name="connsiteX3-277" fmla="*/ 1019175 w 1600200"/>
              <a:gd name="connsiteY3-278" fmla="*/ 1499969 h 1919069"/>
              <a:gd name="connsiteX4-279" fmla="*/ 1219200 w 1600200"/>
              <a:gd name="connsiteY4-280" fmla="*/ 1299944 h 1919069"/>
              <a:gd name="connsiteX5-281" fmla="*/ 1600200 w 1600200"/>
              <a:gd name="connsiteY5-282" fmla="*/ 1728569 h 1919069"/>
              <a:gd name="connsiteX6-283" fmla="*/ 1038225 w 1600200"/>
              <a:gd name="connsiteY6-284" fmla="*/ 1919069 h 1919069"/>
              <a:gd name="connsiteX7-285" fmla="*/ 0 w 1600200"/>
              <a:gd name="connsiteY7-286" fmla="*/ 376019 h 1919069"/>
              <a:gd name="connsiteX8-287" fmla="*/ 371475 w 1600200"/>
              <a:gd name="connsiteY8-288" fmla="*/ 1118 h 1919069"/>
              <a:gd name="connsiteX0-289" fmla="*/ 371475 w 1600200"/>
              <a:gd name="connsiteY0-290" fmla="*/ 1118 h 1919069"/>
              <a:gd name="connsiteX1-291" fmla="*/ 568075 w 1600200"/>
              <a:gd name="connsiteY1-292" fmla="*/ 602876 h 1919069"/>
              <a:gd name="connsiteX2-293" fmla="*/ 374089 w 1600200"/>
              <a:gd name="connsiteY2-294" fmla="*/ 646744 h 1919069"/>
              <a:gd name="connsiteX3-295" fmla="*/ 1019175 w 1600200"/>
              <a:gd name="connsiteY3-296" fmla="*/ 1499969 h 1919069"/>
              <a:gd name="connsiteX4-297" fmla="*/ 1219200 w 1600200"/>
              <a:gd name="connsiteY4-298" fmla="*/ 1299944 h 1919069"/>
              <a:gd name="connsiteX5-299" fmla="*/ 1600200 w 1600200"/>
              <a:gd name="connsiteY5-300" fmla="*/ 1728569 h 1919069"/>
              <a:gd name="connsiteX6-301" fmla="*/ 1038225 w 1600200"/>
              <a:gd name="connsiteY6-302" fmla="*/ 1919069 h 1919069"/>
              <a:gd name="connsiteX7-303" fmla="*/ 0 w 1600200"/>
              <a:gd name="connsiteY7-304" fmla="*/ 376019 h 1919069"/>
              <a:gd name="connsiteX8-305" fmla="*/ 371475 w 1600200"/>
              <a:gd name="connsiteY8-306" fmla="*/ 1118 h 1919069"/>
              <a:gd name="connsiteX0-307" fmla="*/ 371475 w 1600200"/>
              <a:gd name="connsiteY0-308" fmla="*/ 1118 h 1919069"/>
              <a:gd name="connsiteX1-309" fmla="*/ 568075 w 1600200"/>
              <a:gd name="connsiteY1-310" fmla="*/ 602876 h 1919069"/>
              <a:gd name="connsiteX2-311" fmla="*/ 374089 w 1600200"/>
              <a:gd name="connsiteY2-312" fmla="*/ 646744 h 1919069"/>
              <a:gd name="connsiteX3-313" fmla="*/ 1019175 w 1600200"/>
              <a:gd name="connsiteY3-314" fmla="*/ 1499969 h 1919069"/>
              <a:gd name="connsiteX4-315" fmla="*/ 1219200 w 1600200"/>
              <a:gd name="connsiteY4-316" fmla="*/ 1299944 h 1919069"/>
              <a:gd name="connsiteX5-317" fmla="*/ 1600200 w 1600200"/>
              <a:gd name="connsiteY5-318" fmla="*/ 1728569 h 1919069"/>
              <a:gd name="connsiteX6-319" fmla="*/ 1038225 w 1600200"/>
              <a:gd name="connsiteY6-320" fmla="*/ 1919069 h 1919069"/>
              <a:gd name="connsiteX7-321" fmla="*/ 0 w 1600200"/>
              <a:gd name="connsiteY7-322" fmla="*/ 376019 h 1919069"/>
              <a:gd name="connsiteX8-323" fmla="*/ 371475 w 1600200"/>
              <a:gd name="connsiteY8-324" fmla="*/ 1118 h 1919069"/>
              <a:gd name="connsiteX0-325" fmla="*/ 371475 w 1600200"/>
              <a:gd name="connsiteY0-326" fmla="*/ 1118 h 1919069"/>
              <a:gd name="connsiteX1-327" fmla="*/ 568075 w 1600200"/>
              <a:gd name="connsiteY1-328" fmla="*/ 602876 h 1919069"/>
              <a:gd name="connsiteX2-329" fmla="*/ 374089 w 1600200"/>
              <a:gd name="connsiteY2-330" fmla="*/ 646744 h 1919069"/>
              <a:gd name="connsiteX3-331" fmla="*/ 970138 w 1600200"/>
              <a:gd name="connsiteY3-332" fmla="*/ 1517276 h 1919069"/>
              <a:gd name="connsiteX4-333" fmla="*/ 1219200 w 1600200"/>
              <a:gd name="connsiteY4-334" fmla="*/ 1299944 h 1919069"/>
              <a:gd name="connsiteX5-335" fmla="*/ 1600200 w 1600200"/>
              <a:gd name="connsiteY5-336" fmla="*/ 1728569 h 1919069"/>
              <a:gd name="connsiteX6-337" fmla="*/ 1038225 w 1600200"/>
              <a:gd name="connsiteY6-338" fmla="*/ 1919069 h 1919069"/>
              <a:gd name="connsiteX7-339" fmla="*/ 0 w 1600200"/>
              <a:gd name="connsiteY7-340" fmla="*/ 376019 h 1919069"/>
              <a:gd name="connsiteX8-341" fmla="*/ 371475 w 1600200"/>
              <a:gd name="connsiteY8-342" fmla="*/ 1118 h 1919069"/>
              <a:gd name="connsiteX0-343" fmla="*/ 371475 w 1600200"/>
              <a:gd name="connsiteY0-344" fmla="*/ 1118 h 1919069"/>
              <a:gd name="connsiteX1-345" fmla="*/ 568075 w 1600200"/>
              <a:gd name="connsiteY1-346" fmla="*/ 602876 h 1919069"/>
              <a:gd name="connsiteX2-347" fmla="*/ 374089 w 1600200"/>
              <a:gd name="connsiteY2-348" fmla="*/ 646744 h 1919069"/>
              <a:gd name="connsiteX3-349" fmla="*/ 1010522 w 1600200"/>
              <a:gd name="connsiteY3-350" fmla="*/ 1534584 h 1919069"/>
              <a:gd name="connsiteX4-351" fmla="*/ 1219200 w 1600200"/>
              <a:gd name="connsiteY4-352" fmla="*/ 1299944 h 1919069"/>
              <a:gd name="connsiteX5-353" fmla="*/ 1600200 w 1600200"/>
              <a:gd name="connsiteY5-354" fmla="*/ 1728569 h 1919069"/>
              <a:gd name="connsiteX6-355" fmla="*/ 1038225 w 1600200"/>
              <a:gd name="connsiteY6-356" fmla="*/ 1919069 h 1919069"/>
              <a:gd name="connsiteX7-357" fmla="*/ 0 w 1600200"/>
              <a:gd name="connsiteY7-358" fmla="*/ 376019 h 1919069"/>
              <a:gd name="connsiteX8-359" fmla="*/ 371475 w 1600200"/>
              <a:gd name="connsiteY8-360" fmla="*/ 1118 h 1919069"/>
              <a:gd name="connsiteX0-361" fmla="*/ 371475 w 1600200"/>
              <a:gd name="connsiteY0-362" fmla="*/ 1118 h 1919069"/>
              <a:gd name="connsiteX1-363" fmla="*/ 568075 w 1600200"/>
              <a:gd name="connsiteY1-364" fmla="*/ 602876 h 1919069"/>
              <a:gd name="connsiteX2-365" fmla="*/ 374089 w 1600200"/>
              <a:gd name="connsiteY2-366" fmla="*/ 646744 h 1919069"/>
              <a:gd name="connsiteX3-367" fmla="*/ 996099 w 1600200"/>
              <a:gd name="connsiteY3-368" fmla="*/ 1546122 h 1919069"/>
              <a:gd name="connsiteX4-369" fmla="*/ 1219200 w 1600200"/>
              <a:gd name="connsiteY4-370" fmla="*/ 1299944 h 1919069"/>
              <a:gd name="connsiteX5-371" fmla="*/ 1600200 w 1600200"/>
              <a:gd name="connsiteY5-372" fmla="*/ 1728569 h 1919069"/>
              <a:gd name="connsiteX6-373" fmla="*/ 1038225 w 1600200"/>
              <a:gd name="connsiteY6-374" fmla="*/ 1919069 h 1919069"/>
              <a:gd name="connsiteX7-375" fmla="*/ 0 w 1600200"/>
              <a:gd name="connsiteY7-376" fmla="*/ 376019 h 1919069"/>
              <a:gd name="connsiteX8-377" fmla="*/ 371475 w 1600200"/>
              <a:gd name="connsiteY8-378" fmla="*/ 1118 h 1919069"/>
              <a:gd name="connsiteX0-379" fmla="*/ 371475 w 1600200"/>
              <a:gd name="connsiteY0-380" fmla="*/ 1118 h 1919069"/>
              <a:gd name="connsiteX1-381" fmla="*/ 568075 w 1600200"/>
              <a:gd name="connsiteY1-382" fmla="*/ 602876 h 1919069"/>
              <a:gd name="connsiteX2-383" fmla="*/ 374089 w 1600200"/>
              <a:gd name="connsiteY2-384" fmla="*/ 646744 h 1919069"/>
              <a:gd name="connsiteX3-385" fmla="*/ 987445 w 1600200"/>
              <a:gd name="connsiteY3-386" fmla="*/ 1528815 h 1919069"/>
              <a:gd name="connsiteX4-387" fmla="*/ 1219200 w 1600200"/>
              <a:gd name="connsiteY4-388" fmla="*/ 1299944 h 1919069"/>
              <a:gd name="connsiteX5-389" fmla="*/ 1600200 w 1600200"/>
              <a:gd name="connsiteY5-390" fmla="*/ 1728569 h 1919069"/>
              <a:gd name="connsiteX6-391" fmla="*/ 1038225 w 1600200"/>
              <a:gd name="connsiteY6-392" fmla="*/ 1919069 h 1919069"/>
              <a:gd name="connsiteX7-393" fmla="*/ 0 w 1600200"/>
              <a:gd name="connsiteY7-394" fmla="*/ 376019 h 1919069"/>
              <a:gd name="connsiteX8-395" fmla="*/ 371475 w 1600200"/>
              <a:gd name="connsiteY8-396" fmla="*/ 1118 h 1919069"/>
              <a:gd name="connsiteX0-397" fmla="*/ 371475 w 1600200"/>
              <a:gd name="connsiteY0-398" fmla="*/ 1118 h 1919069"/>
              <a:gd name="connsiteX1-399" fmla="*/ 568075 w 1600200"/>
              <a:gd name="connsiteY1-400" fmla="*/ 602876 h 1919069"/>
              <a:gd name="connsiteX2-401" fmla="*/ 374089 w 1600200"/>
              <a:gd name="connsiteY2-402" fmla="*/ 646744 h 1919069"/>
              <a:gd name="connsiteX3-403" fmla="*/ 987445 w 1600200"/>
              <a:gd name="connsiteY3-404" fmla="*/ 1528815 h 1919069"/>
              <a:gd name="connsiteX4-405" fmla="*/ 1219200 w 1600200"/>
              <a:gd name="connsiteY4-406" fmla="*/ 1299944 h 1919069"/>
              <a:gd name="connsiteX5-407" fmla="*/ 1600200 w 1600200"/>
              <a:gd name="connsiteY5-408" fmla="*/ 1728569 h 1919069"/>
              <a:gd name="connsiteX6-409" fmla="*/ 1038225 w 1600200"/>
              <a:gd name="connsiteY6-410" fmla="*/ 1919069 h 1919069"/>
              <a:gd name="connsiteX7-411" fmla="*/ 0 w 1600200"/>
              <a:gd name="connsiteY7-412" fmla="*/ 376019 h 1919069"/>
              <a:gd name="connsiteX8-413" fmla="*/ 371475 w 1600200"/>
              <a:gd name="connsiteY8-414" fmla="*/ 1118 h 1919069"/>
              <a:gd name="connsiteX0-415" fmla="*/ 371475 w 1600200"/>
              <a:gd name="connsiteY0-416" fmla="*/ 1118 h 1919069"/>
              <a:gd name="connsiteX1-417" fmla="*/ 568075 w 1600200"/>
              <a:gd name="connsiteY1-418" fmla="*/ 602876 h 1919069"/>
              <a:gd name="connsiteX2-419" fmla="*/ 374089 w 1600200"/>
              <a:gd name="connsiteY2-420" fmla="*/ 646744 h 1919069"/>
              <a:gd name="connsiteX3-421" fmla="*/ 987445 w 1600200"/>
              <a:gd name="connsiteY3-422" fmla="*/ 1528815 h 1919069"/>
              <a:gd name="connsiteX4-423" fmla="*/ 1219200 w 1600200"/>
              <a:gd name="connsiteY4-424" fmla="*/ 1299944 h 1919069"/>
              <a:gd name="connsiteX5-425" fmla="*/ 1600200 w 1600200"/>
              <a:gd name="connsiteY5-426" fmla="*/ 1728569 h 1919069"/>
              <a:gd name="connsiteX6-427" fmla="*/ 1038225 w 1600200"/>
              <a:gd name="connsiteY6-428" fmla="*/ 1919069 h 1919069"/>
              <a:gd name="connsiteX7-429" fmla="*/ 0 w 1600200"/>
              <a:gd name="connsiteY7-430" fmla="*/ 376019 h 1919069"/>
              <a:gd name="connsiteX8-431" fmla="*/ 371475 w 1600200"/>
              <a:gd name="connsiteY8-432" fmla="*/ 1118 h 1919069"/>
              <a:gd name="connsiteX0-433" fmla="*/ 371475 w 1600200"/>
              <a:gd name="connsiteY0-434" fmla="*/ 1118 h 1919069"/>
              <a:gd name="connsiteX1-435" fmla="*/ 568075 w 1600200"/>
              <a:gd name="connsiteY1-436" fmla="*/ 602876 h 1919069"/>
              <a:gd name="connsiteX2-437" fmla="*/ 374089 w 1600200"/>
              <a:gd name="connsiteY2-438" fmla="*/ 646744 h 1919069"/>
              <a:gd name="connsiteX3-439" fmla="*/ 987445 w 1600200"/>
              <a:gd name="connsiteY3-440" fmla="*/ 1528815 h 1919069"/>
              <a:gd name="connsiteX4-441" fmla="*/ 1219200 w 1600200"/>
              <a:gd name="connsiteY4-442" fmla="*/ 1299944 h 1919069"/>
              <a:gd name="connsiteX5-443" fmla="*/ 1600200 w 1600200"/>
              <a:gd name="connsiteY5-444" fmla="*/ 1728569 h 1919069"/>
              <a:gd name="connsiteX6-445" fmla="*/ 1038225 w 1600200"/>
              <a:gd name="connsiteY6-446" fmla="*/ 1919069 h 1919069"/>
              <a:gd name="connsiteX7-447" fmla="*/ 0 w 1600200"/>
              <a:gd name="connsiteY7-448" fmla="*/ 376019 h 1919069"/>
              <a:gd name="connsiteX8-449" fmla="*/ 371475 w 1600200"/>
              <a:gd name="connsiteY8-450" fmla="*/ 1118 h 1919069"/>
              <a:gd name="connsiteX0-451" fmla="*/ 371475 w 1600200"/>
              <a:gd name="connsiteY0-452" fmla="*/ 1118 h 1919069"/>
              <a:gd name="connsiteX1-453" fmla="*/ 568075 w 1600200"/>
              <a:gd name="connsiteY1-454" fmla="*/ 602876 h 1919069"/>
              <a:gd name="connsiteX2-455" fmla="*/ 374089 w 1600200"/>
              <a:gd name="connsiteY2-456" fmla="*/ 646744 h 1919069"/>
              <a:gd name="connsiteX3-457" fmla="*/ 987445 w 1600200"/>
              <a:gd name="connsiteY3-458" fmla="*/ 1528815 h 1919069"/>
              <a:gd name="connsiteX4-459" fmla="*/ 1173048 w 1600200"/>
              <a:gd name="connsiteY4-460" fmla="*/ 1311482 h 1919069"/>
              <a:gd name="connsiteX5-461" fmla="*/ 1600200 w 1600200"/>
              <a:gd name="connsiteY5-462" fmla="*/ 1728569 h 1919069"/>
              <a:gd name="connsiteX6-463" fmla="*/ 1038225 w 1600200"/>
              <a:gd name="connsiteY6-464" fmla="*/ 1919069 h 1919069"/>
              <a:gd name="connsiteX7-465" fmla="*/ 0 w 1600200"/>
              <a:gd name="connsiteY7-466" fmla="*/ 376019 h 1919069"/>
              <a:gd name="connsiteX8-467" fmla="*/ 371475 w 1600200"/>
              <a:gd name="connsiteY8-468" fmla="*/ 1118 h 1919069"/>
              <a:gd name="connsiteX0-469" fmla="*/ 371475 w 1600200"/>
              <a:gd name="connsiteY0-470" fmla="*/ 1118 h 1919069"/>
              <a:gd name="connsiteX1-471" fmla="*/ 568075 w 1600200"/>
              <a:gd name="connsiteY1-472" fmla="*/ 602876 h 1919069"/>
              <a:gd name="connsiteX2-473" fmla="*/ 374089 w 1600200"/>
              <a:gd name="connsiteY2-474" fmla="*/ 646744 h 1919069"/>
              <a:gd name="connsiteX3-475" fmla="*/ 987445 w 1600200"/>
              <a:gd name="connsiteY3-476" fmla="*/ 1528815 h 1919069"/>
              <a:gd name="connsiteX4-477" fmla="*/ 1173048 w 1600200"/>
              <a:gd name="connsiteY4-478" fmla="*/ 1311482 h 1919069"/>
              <a:gd name="connsiteX5-479" fmla="*/ 1600200 w 1600200"/>
              <a:gd name="connsiteY5-480" fmla="*/ 1728569 h 1919069"/>
              <a:gd name="connsiteX6-481" fmla="*/ 1038225 w 1600200"/>
              <a:gd name="connsiteY6-482" fmla="*/ 1919069 h 1919069"/>
              <a:gd name="connsiteX7-483" fmla="*/ 0 w 1600200"/>
              <a:gd name="connsiteY7-484" fmla="*/ 376019 h 1919069"/>
              <a:gd name="connsiteX8-485" fmla="*/ 371475 w 1600200"/>
              <a:gd name="connsiteY8-486" fmla="*/ 1118 h 1919069"/>
              <a:gd name="connsiteX0-487" fmla="*/ 371475 w 1600200"/>
              <a:gd name="connsiteY0-488" fmla="*/ 1118 h 1919069"/>
              <a:gd name="connsiteX1-489" fmla="*/ 568075 w 1600200"/>
              <a:gd name="connsiteY1-490" fmla="*/ 602876 h 1919069"/>
              <a:gd name="connsiteX2-491" fmla="*/ 374089 w 1600200"/>
              <a:gd name="connsiteY2-492" fmla="*/ 646744 h 1919069"/>
              <a:gd name="connsiteX3-493" fmla="*/ 987445 w 1600200"/>
              <a:gd name="connsiteY3-494" fmla="*/ 1528815 h 1919069"/>
              <a:gd name="connsiteX4-495" fmla="*/ 1173048 w 1600200"/>
              <a:gd name="connsiteY4-496" fmla="*/ 1311482 h 1919069"/>
              <a:gd name="connsiteX5-497" fmla="*/ 1600200 w 1600200"/>
              <a:gd name="connsiteY5-498" fmla="*/ 1728569 h 1919069"/>
              <a:gd name="connsiteX6-499" fmla="*/ 1038225 w 1600200"/>
              <a:gd name="connsiteY6-500" fmla="*/ 1919069 h 1919069"/>
              <a:gd name="connsiteX7-501" fmla="*/ 0 w 1600200"/>
              <a:gd name="connsiteY7-502" fmla="*/ 376019 h 1919069"/>
              <a:gd name="connsiteX8-503" fmla="*/ 371475 w 1600200"/>
              <a:gd name="connsiteY8-504" fmla="*/ 1118 h 1919069"/>
              <a:gd name="connsiteX0-505" fmla="*/ 371475 w 1600200"/>
              <a:gd name="connsiteY0-506" fmla="*/ 1118 h 1919069"/>
              <a:gd name="connsiteX1-507" fmla="*/ 568075 w 1600200"/>
              <a:gd name="connsiteY1-508" fmla="*/ 602876 h 1919069"/>
              <a:gd name="connsiteX2-509" fmla="*/ 374089 w 1600200"/>
              <a:gd name="connsiteY2-510" fmla="*/ 646744 h 1919069"/>
              <a:gd name="connsiteX3-511" fmla="*/ 987445 w 1600200"/>
              <a:gd name="connsiteY3-512" fmla="*/ 1528815 h 1919069"/>
              <a:gd name="connsiteX4-513" fmla="*/ 1173048 w 1600200"/>
              <a:gd name="connsiteY4-514" fmla="*/ 1311482 h 1919069"/>
              <a:gd name="connsiteX5-515" fmla="*/ 1600200 w 1600200"/>
              <a:gd name="connsiteY5-516" fmla="*/ 1728569 h 1919069"/>
              <a:gd name="connsiteX6-517" fmla="*/ 1038225 w 1600200"/>
              <a:gd name="connsiteY6-518" fmla="*/ 1919069 h 1919069"/>
              <a:gd name="connsiteX7-519" fmla="*/ 0 w 1600200"/>
              <a:gd name="connsiteY7-520" fmla="*/ 376019 h 1919069"/>
              <a:gd name="connsiteX8-521" fmla="*/ 371475 w 1600200"/>
              <a:gd name="connsiteY8-522" fmla="*/ 1118 h 1919069"/>
              <a:gd name="connsiteX0-523" fmla="*/ 371475 w 1588662"/>
              <a:gd name="connsiteY0-524" fmla="*/ 1118 h 1919069"/>
              <a:gd name="connsiteX1-525" fmla="*/ 568075 w 1588662"/>
              <a:gd name="connsiteY1-526" fmla="*/ 602876 h 1919069"/>
              <a:gd name="connsiteX2-527" fmla="*/ 374089 w 1588662"/>
              <a:gd name="connsiteY2-528" fmla="*/ 646744 h 1919069"/>
              <a:gd name="connsiteX3-529" fmla="*/ 987445 w 1588662"/>
              <a:gd name="connsiteY3-530" fmla="*/ 1528815 h 1919069"/>
              <a:gd name="connsiteX4-531" fmla="*/ 1173048 w 1588662"/>
              <a:gd name="connsiteY4-532" fmla="*/ 1311482 h 1919069"/>
              <a:gd name="connsiteX5-533" fmla="*/ 1588662 w 1588662"/>
              <a:gd name="connsiteY5-534" fmla="*/ 1699723 h 1919069"/>
              <a:gd name="connsiteX6-535" fmla="*/ 1038225 w 1588662"/>
              <a:gd name="connsiteY6-536" fmla="*/ 1919069 h 1919069"/>
              <a:gd name="connsiteX7-537" fmla="*/ 0 w 1588662"/>
              <a:gd name="connsiteY7-538" fmla="*/ 376019 h 1919069"/>
              <a:gd name="connsiteX8-539" fmla="*/ 371475 w 1588662"/>
              <a:gd name="connsiteY8-540" fmla="*/ 1118 h 1919069"/>
              <a:gd name="connsiteX0-541" fmla="*/ 371475 w 1600166"/>
              <a:gd name="connsiteY0-542" fmla="*/ 1118 h 1919069"/>
              <a:gd name="connsiteX1-543" fmla="*/ 568075 w 1600166"/>
              <a:gd name="connsiteY1-544" fmla="*/ 602876 h 1919069"/>
              <a:gd name="connsiteX2-545" fmla="*/ 374089 w 1600166"/>
              <a:gd name="connsiteY2-546" fmla="*/ 646744 h 1919069"/>
              <a:gd name="connsiteX3-547" fmla="*/ 987445 w 1600166"/>
              <a:gd name="connsiteY3-548" fmla="*/ 1528815 h 1919069"/>
              <a:gd name="connsiteX4-549" fmla="*/ 1173048 w 1600166"/>
              <a:gd name="connsiteY4-550" fmla="*/ 1311482 h 1919069"/>
              <a:gd name="connsiteX5-551" fmla="*/ 1588662 w 1600166"/>
              <a:gd name="connsiteY5-552" fmla="*/ 1699723 h 1919069"/>
              <a:gd name="connsiteX6-553" fmla="*/ 1038225 w 1600166"/>
              <a:gd name="connsiteY6-554" fmla="*/ 1919069 h 1919069"/>
              <a:gd name="connsiteX7-555" fmla="*/ 0 w 1600166"/>
              <a:gd name="connsiteY7-556" fmla="*/ 376019 h 1919069"/>
              <a:gd name="connsiteX8-557" fmla="*/ 371475 w 1600166"/>
              <a:gd name="connsiteY8-558" fmla="*/ 1118 h 1919069"/>
              <a:gd name="connsiteX0-559" fmla="*/ 371475 w 1600166"/>
              <a:gd name="connsiteY0-560" fmla="*/ 1118 h 1919069"/>
              <a:gd name="connsiteX1-561" fmla="*/ 568075 w 1600166"/>
              <a:gd name="connsiteY1-562" fmla="*/ 602876 h 1919069"/>
              <a:gd name="connsiteX2-563" fmla="*/ 374089 w 1600166"/>
              <a:gd name="connsiteY2-564" fmla="*/ 646744 h 1919069"/>
              <a:gd name="connsiteX3-565" fmla="*/ 987445 w 1600166"/>
              <a:gd name="connsiteY3-566" fmla="*/ 1528815 h 1919069"/>
              <a:gd name="connsiteX4-567" fmla="*/ 1173048 w 1600166"/>
              <a:gd name="connsiteY4-568" fmla="*/ 1311482 h 1919069"/>
              <a:gd name="connsiteX5-569" fmla="*/ 1588662 w 1600166"/>
              <a:gd name="connsiteY5-570" fmla="*/ 1699723 h 1919069"/>
              <a:gd name="connsiteX6-571" fmla="*/ 1038225 w 1600166"/>
              <a:gd name="connsiteY6-572" fmla="*/ 1919069 h 1919069"/>
              <a:gd name="connsiteX7-573" fmla="*/ 0 w 1600166"/>
              <a:gd name="connsiteY7-574" fmla="*/ 376019 h 1919069"/>
              <a:gd name="connsiteX8-575" fmla="*/ 371475 w 1600166"/>
              <a:gd name="connsiteY8-576" fmla="*/ 1118 h 1919069"/>
              <a:gd name="connsiteX0-577" fmla="*/ 371475 w 1596260"/>
              <a:gd name="connsiteY0-578" fmla="*/ 1118 h 1919069"/>
              <a:gd name="connsiteX1-579" fmla="*/ 568075 w 1596260"/>
              <a:gd name="connsiteY1-580" fmla="*/ 602876 h 1919069"/>
              <a:gd name="connsiteX2-581" fmla="*/ 374089 w 1596260"/>
              <a:gd name="connsiteY2-582" fmla="*/ 646744 h 1919069"/>
              <a:gd name="connsiteX3-583" fmla="*/ 987445 w 1596260"/>
              <a:gd name="connsiteY3-584" fmla="*/ 1528815 h 1919069"/>
              <a:gd name="connsiteX4-585" fmla="*/ 1173048 w 1596260"/>
              <a:gd name="connsiteY4-586" fmla="*/ 1311482 h 1919069"/>
              <a:gd name="connsiteX5-587" fmla="*/ 1588662 w 1596260"/>
              <a:gd name="connsiteY5-588" fmla="*/ 1699723 h 1919069"/>
              <a:gd name="connsiteX6-589" fmla="*/ 1038225 w 1596260"/>
              <a:gd name="connsiteY6-590" fmla="*/ 1919069 h 1919069"/>
              <a:gd name="connsiteX7-591" fmla="*/ 0 w 1596260"/>
              <a:gd name="connsiteY7-592" fmla="*/ 376019 h 1919069"/>
              <a:gd name="connsiteX8-593" fmla="*/ 371475 w 1596260"/>
              <a:gd name="connsiteY8-594" fmla="*/ 1118 h 1919069"/>
              <a:gd name="connsiteX0-595" fmla="*/ 371475 w 1596260"/>
              <a:gd name="connsiteY0-596" fmla="*/ 1118 h 1919069"/>
              <a:gd name="connsiteX1-597" fmla="*/ 568075 w 1596260"/>
              <a:gd name="connsiteY1-598" fmla="*/ 602876 h 1919069"/>
              <a:gd name="connsiteX2-599" fmla="*/ 374089 w 1596260"/>
              <a:gd name="connsiteY2-600" fmla="*/ 646744 h 1919069"/>
              <a:gd name="connsiteX3-601" fmla="*/ 987445 w 1596260"/>
              <a:gd name="connsiteY3-602" fmla="*/ 1528815 h 1919069"/>
              <a:gd name="connsiteX4-603" fmla="*/ 1173048 w 1596260"/>
              <a:gd name="connsiteY4-604" fmla="*/ 1311482 h 1919069"/>
              <a:gd name="connsiteX5-605" fmla="*/ 1588662 w 1596260"/>
              <a:gd name="connsiteY5-606" fmla="*/ 1699723 h 1919069"/>
              <a:gd name="connsiteX6-607" fmla="*/ 1038225 w 1596260"/>
              <a:gd name="connsiteY6-608" fmla="*/ 1919069 h 1919069"/>
              <a:gd name="connsiteX7-609" fmla="*/ 0 w 1596260"/>
              <a:gd name="connsiteY7-610" fmla="*/ 376019 h 1919069"/>
              <a:gd name="connsiteX8-611" fmla="*/ 371475 w 1596260"/>
              <a:gd name="connsiteY8-612" fmla="*/ 1118 h 1919069"/>
              <a:gd name="connsiteX0-613" fmla="*/ 371475 w 1596260"/>
              <a:gd name="connsiteY0-614" fmla="*/ 1118 h 1946976"/>
              <a:gd name="connsiteX1-615" fmla="*/ 568075 w 1596260"/>
              <a:gd name="connsiteY1-616" fmla="*/ 602876 h 1946976"/>
              <a:gd name="connsiteX2-617" fmla="*/ 374089 w 1596260"/>
              <a:gd name="connsiteY2-618" fmla="*/ 646744 h 1946976"/>
              <a:gd name="connsiteX3-619" fmla="*/ 987445 w 1596260"/>
              <a:gd name="connsiteY3-620" fmla="*/ 1528815 h 1946976"/>
              <a:gd name="connsiteX4-621" fmla="*/ 1173048 w 1596260"/>
              <a:gd name="connsiteY4-622" fmla="*/ 1311482 h 1946976"/>
              <a:gd name="connsiteX5-623" fmla="*/ 1588662 w 1596260"/>
              <a:gd name="connsiteY5-624" fmla="*/ 1699723 h 1946976"/>
              <a:gd name="connsiteX6-625" fmla="*/ 1038225 w 1596260"/>
              <a:gd name="connsiteY6-626" fmla="*/ 1919069 h 1946976"/>
              <a:gd name="connsiteX7-627" fmla="*/ 0 w 1596260"/>
              <a:gd name="connsiteY7-628" fmla="*/ 376019 h 1946976"/>
              <a:gd name="connsiteX8-629" fmla="*/ 371475 w 1596260"/>
              <a:gd name="connsiteY8-630" fmla="*/ 1118 h 1946976"/>
              <a:gd name="connsiteX0-631" fmla="*/ 357053 w 1581838"/>
              <a:gd name="connsiteY0-632" fmla="*/ 1118 h 1946976"/>
              <a:gd name="connsiteX1-633" fmla="*/ 553653 w 1581838"/>
              <a:gd name="connsiteY1-634" fmla="*/ 602876 h 1946976"/>
              <a:gd name="connsiteX2-635" fmla="*/ 359667 w 1581838"/>
              <a:gd name="connsiteY2-636" fmla="*/ 646744 h 1946976"/>
              <a:gd name="connsiteX3-637" fmla="*/ 973023 w 1581838"/>
              <a:gd name="connsiteY3-638" fmla="*/ 1528815 h 1946976"/>
              <a:gd name="connsiteX4-639" fmla="*/ 1158626 w 1581838"/>
              <a:gd name="connsiteY4-640" fmla="*/ 1311482 h 1946976"/>
              <a:gd name="connsiteX5-641" fmla="*/ 1574240 w 1581838"/>
              <a:gd name="connsiteY5-642" fmla="*/ 1699723 h 1946976"/>
              <a:gd name="connsiteX6-643" fmla="*/ 1023803 w 1581838"/>
              <a:gd name="connsiteY6-644" fmla="*/ 1919069 h 1946976"/>
              <a:gd name="connsiteX7-645" fmla="*/ 0 w 1581838"/>
              <a:gd name="connsiteY7-646" fmla="*/ 378903 h 1946976"/>
              <a:gd name="connsiteX8-647" fmla="*/ 357053 w 1581838"/>
              <a:gd name="connsiteY8-648" fmla="*/ 1118 h 1946976"/>
              <a:gd name="connsiteX0-649" fmla="*/ 357053 w 1581838"/>
              <a:gd name="connsiteY0-650" fmla="*/ 1118 h 1946976"/>
              <a:gd name="connsiteX1-651" fmla="*/ 553653 w 1581838"/>
              <a:gd name="connsiteY1-652" fmla="*/ 602876 h 1946976"/>
              <a:gd name="connsiteX2-653" fmla="*/ 359667 w 1581838"/>
              <a:gd name="connsiteY2-654" fmla="*/ 646744 h 1946976"/>
              <a:gd name="connsiteX3-655" fmla="*/ 973023 w 1581838"/>
              <a:gd name="connsiteY3-656" fmla="*/ 1528815 h 1946976"/>
              <a:gd name="connsiteX4-657" fmla="*/ 1158626 w 1581838"/>
              <a:gd name="connsiteY4-658" fmla="*/ 1311482 h 1946976"/>
              <a:gd name="connsiteX5-659" fmla="*/ 1574240 w 1581838"/>
              <a:gd name="connsiteY5-660" fmla="*/ 1699723 h 1946976"/>
              <a:gd name="connsiteX6-661" fmla="*/ 1023803 w 1581838"/>
              <a:gd name="connsiteY6-662" fmla="*/ 1919069 h 1946976"/>
              <a:gd name="connsiteX7-663" fmla="*/ 0 w 1581838"/>
              <a:gd name="connsiteY7-664" fmla="*/ 378903 h 1946976"/>
              <a:gd name="connsiteX8-665" fmla="*/ 357053 w 1581838"/>
              <a:gd name="connsiteY8-666" fmla="*/ 1118 h 1946976"/>
              <a:gd name="connsiteX0-667" fmla="*/ 357053 w 1581838"/>
              <a:gd name="connsiteY0-668" fmla="*/ 1118 h 1946976"/>
              <a:gd name="connsiteX1-669" fmla="*/ 553653 w 1581838"/>
              <a:gd name="connsiteY1-670" fmla="*/ 602876 h 1946976"/>
              <a:gd name="connsiteX2-671" fmla="*/ 359667 w 1581838"/>
              <a:gd name="connsiteY2-672" fmla="*/ 646744 h 1946976"/>
              <a:gd name="connsiteX3-673" fmla="*/ 973023 w 1581838"/>
              <a:gd name="connsiteY3-674" fmla="*/ 1528815 h 1946976"/>
              <a:gd name="connsiteX4-675" fmla="*/ 1158626 w 1581838"/>
              <a:gd name="connsiteY4-676" fmla="*/ 1311482 h 1946976"/>
              <a:gd name="connsiteX5-677" fmla="*/ 1574240 w 1581838"/>
              <a:gd name="connsiteY5-678" fmla="*/ 1699723 h 1946976"/>
              <a:gd name="connsiteX6-679" fmla="*/ 1023803 w 1581838"/>
              <a:gd name="connsiteY6-680" fmla="*/ 1919069 h 1946976"/>
              <a:gd name="connsiteX7-681" fmla="*/ 0 w 1581838"/>
              <a:gd name="connsiteY7-682" fmla="*/ 378903 h 1946976"/>
              <a:gd name="connsiteX8-683" fmla="*/ 357053 w 1581838"/>
              <a:gd name="connsiteY8-684" fmla="*/ 1118 h 1946976"/>
              <a:gd name="connsiteX0-685" fmla="*/ 333976 w 1558761"/>
              <a:gd name="connsiteY0-686" fmla="*/ 1118 h 1946976"/>
              <a:gd name="connsiteX1-687" fmla="*/ 530576 w 1558761"/>
              <a:gd name="connsiteY1-688" fmla="*/ 602876 h 1946976"/>
              <a:gd name="connsiteX2-689" fmla="*/ 336590 w 1558761"/>
              <a:gd name="connsiteY2-690" fmla="*/ 646744 h 1946976"/>
              <a:gd name="connsiteX3-691" fmla="*/ 949946 w 1558761"/>
              <a:gd name="connsiteY3-692" fmla="*/ 1528815 h 1946976"/>
              <a:gd name="connsiteX4-693" fmla="*/ 1135549 w 1558761"/>
              <a:gd name="connsiteY4-694" fmla="*/ 1311482 h 1946976"/>
              <a:gd name="connsiteX5-695" fmla="*/ 1551163 w 1558761"/>
              <a:gd name="connsiteY5-696" fmla="*/ 1699723 h 1946976"/>
              <a:gd name="connsiteX6-697" fmla="*/ 1000726 w 1558761"/>
              <a:gd name="connsiteY6-698" fmla="*/ 1919069 h 1946976"/>
              <a:gd name="connsiteX7-699" fmla="*/ 0 w 1558761"/>
              <a:gd name="connsiteY7-700" fmla="*/ 390441 h 1946976"/>
              <a:gd name="connsiteX8-701" fmla="*/ 333976 w 1558761"/>
              <a:gd name="connsiteY8-702" fmla="*/ 1118 h 1946976"/>
              <a:gd name="connsiteX0-703" fmla="*/ 335877 w 1560662"/>
              <a:gd name="connsiteY0-704" fmla="*/ 1118 h 1946976"/>
              <a:gd name="connsiteX1-705" fmla="*/ 532477 w 1560662"/>
              <a:gd name="connsiteY1-706" fmla="*/ 602876 h 1946976"/>
              <a:gd name="connsiteX2-707" fmla="*/ 338491 w 1560662"/>
              <a:gd name="connsiteY2-708" fmla="*/ 646744 h 1946976"/>
              <a:gd name="connsiteX3-709" fmla="*/ 951847 w 1560662"/>
              <a:gd name="connsiteY3-710" fmla="*/ 1528815 h 1946976"/>
              <a:gd name="connsiteX4-711" fmla="*/ 1137450 w 1560662"/>
              <a:gd name="connsiteY4-712" fmla="*/ 1311482 h 1946976"/>
              <a:gd name="connsiteX5-713" fmla="*/ 1553064 w 1560662"/>
              <a:gd name="connsiteY5-714" fmla="*/ 1699723 h 1946976"/>
              <a:gd name="connsiteX6-715" fmla="*/ 1002627 w 1560662"/>
              <a:gd name="connsiteY6-716" fmla="*/ 1919069 h 1946976"/>
              <a:gd name="connsiteX7-717" fmla="*/ 1901 w 1560662"/>
              <a:gd name="connsiteY7-718" fmla="*/ 390441 h 1946976"/>
              <a:gd name="connsiteX8-719" fmla="*/ 335877 w 1560662"/>
              <a:gd name="connsiteY8-720" fmla="*/ 1118 h 1946976"/>
              <a:gd name="connsiteX0-721" fmla="*/ 335877 w 1560662"/>
              <a:gd name="connsiteY0-722" fmla="*/ 1118 h 1946976"/>
              <a:gd name="connsiteX1-723" fmla="*/ 532477 w 1560662"/>
              <a:gd name="connsiteY1-724" fmla="*/ 602876 h 1946976"/>
              <a:gd name="connsiteX2-725" fmla="*/ 338491 w 1560662"/>
              <a:gd name="connsiteY2-726" fmla="*/ 646744 h 1946976"/>
              <a:gd name="connsiteX3-727" fmla="*/ 951847 w 1560662"/>
              <a:gd name="connsiteY3-728" fmla="*/ 1528815 h 1946976"/>
              <a:gd name="connsiteX4-729" fmla="*/ 1137450 w 1560662"/>
              <a:gd name="connsiteY4-730" fmla="*/ 1311482 h 1946976"/>
              <a:gd name="connsiteX5-731" fmla="*/ 1553064 w 1560662"/>
              <a:gd name="connsiteY5-732" fmla="*/ 1699723 h 1946976"/>
              <a:gd name="connsiteX6-733" fmla="*/ 1002627 w 1560662"/>
              <a:gd name="connsiteY6-734" fmla="*/ 1919069 h 1946976"/>
              <a:gd name="connsiteX7-735" fmla="*/ 1901 w 1560662"/>
              <a:gd name="connsiteY7-736" fmla="*/ 390441 h 1946976"/>
              <a:gd name="connsiteX8-737" fmla="*/ 335877 w 1560662"/>
              <a:gd name="connsiteY8-738" fmla="*/ 1118 h 1946976"/>
              <a:gd name="connsiteX0-739" fmla="*/ 335877 w 1560662"/>
              <a:gd name="connsiteY0-740" fmla="*/ 1118 h 1946976"/>
              <a:gd name="connsiteX1-741" fmla="*/ 532477 w 1560662"/>
              <a:gd name="connsiteY1-742" fmla="*/ 602876 h 1946976"/>
              <a:gd name="connsiteX2-743" fmla="*/ 338491 w 1560662"/>
              <a:gd name="connsiteY2-744" fmla="*/ 646744 h 1946976"/>
              <a:gd name="connsiteX3-745" fmla="*/ 951847 w 1560662"/>
              <a:gd name="connsiteY3-746" fmla="*/ 1528815 h 1946976"/>
              <a:gd name="connsiteX4-747" fmla="*/ 1137450 w 1560662"/>
              <a:gd name="connsiteY4-748" fmla="*/ 1311482 h 1946976"/>
              <a:gd name="connsiteX5-749" fmla="*/ 1553064 w 1560662"/>
              <a:gd name="connsiteY5-750" fmla="*/ 1699723 h 1946976"/>
              <a:gd name="connsiteX6-751" fmla="*/ 1002627 w 1560662"/>
              <a:gd name="connsiteY6-752" fmla="*/ 1919069 h 1946976"/>
              <a:gd name="connsiteX7-753" fmla="*/ 1901 w 1560662"/>
              <a:gd name="connsiteY7-754" fmla="*/ 390441 h 1946976"/>
              <a:gd name="connsiteX8-755" fmla="*/ 335877 w 1560662"/>
              <a:gd name="connsiteY8-756" fmla="*/ 1118 h 1946976"/>
              <a:gd name="connsiteX0-757" fmla="*/ 335877 w 1560662"/>
              <a:gd name="connsiteY0-758" fmla="*/ 1118 h 1946976"/>
              <a:gd name="connsiteX1-759" fmla="*/ 532477 w 1560662"/>
              <a:gd name="connsiteY1-760" fmla="*/ 602876 h 1946976"/>
              <a:gd name="connsiteX2-761" fmla="*/ 344260 w 1560662"/>
              <a:gd name="connsiteY2-762" fmla="*/ 655398 h 1946976"/>
              <a:gd name="connsiteX3-763" fmla="*/ 951847 w 1560662"/>
              <a:gd name="connsiteY3-764" fmla="*/ 1528815 h 1946976"/>
              <a:gd name="connsiteX4-765" fmla="*/ 1137450 w 1560662"/>
              <a:gd name="connsiteY4-766" fmla="*/ 1311482 h 1946976"/>
              <a:gd name="connsiteX5-767" fmla="*/ 1553064 w 1560662"/>
              <a:gd name="connsiteY5-768" fmla="*/ 1699723 h 1946976"/>
              <a:gd name="connsiteX6-769" fmla="*/ 1002627 w 1560662"/>
              <a:gd name="connsiteY6-770" fmla="*/ 1919069 h 1946976"/>
              <a:gd name="connsiteX7-771" fmla="*/ 1901 w 1560662"/>
              <a:gd name="connsiteY7-772" fmla="*/ 390441 h 1946976"/>
              <a:gd name="connsiteX8-773" fmla="*/ 335877 w 1560662"/>
              <a:gd name="connsiteY8-774" fmla="*/ 1118 h 1946976"/>
              <a:gd name="connsiteX0-775" fmla="*/ 335877 w 1560662"/>
              <a:gd name="connsiteY0-776" fmla="*/ 196 h 1946054"/>
              <a:gd name="connsiteX1-777" fmla="*/ 532477 w 1560662"/>
              <a:gd name="connsiteY1-778" fmla="*/ 601954 h 1946054"/>
              <a:gd name="connsiteX2-779" fmla="*/ 344260 w 1560662"/>
              <a:gd name="connsiteY2-780" fmla="*/ 654476 h 1946054"/>
              <a:gd name="connsiteX3-781" fmla="*/ 951847 w 1560662"/>
              <a:gd name="connsiteY3-782" fmla="*/ 1527893 h 1946054"/>
              <a:gd name="connsiteX4-783" fmla="*/ 1137450 w 1560662"/>
              <a:gd name="connsiteY4-784" fmla="*/ 1310560 h 1946054"/>
              <a:gd name="connsiteX5-785" fmla="*/ 1553064 w 1560662"/>
              <a:gd name="connsiteY5-786" fmla="*/ 1698801 h 1946054"/>
              <a:gd name="connsiteX6-787" fmla="*/ 1002627 w 1560662"/>
              <a:gd name="connsiteY6-788" fmla="*/ 1918147 h 1946054"/>
              <a:gd name="connsiteX7-789" fmla="*/ 1901 w 1560662"/>
              <a:gd name="connsiteY7-790" fmla="*/ 389519 h 1946054"/>
              <a:gd name="connsiteX8-791" fmla="*/ 335877 w 1560662"/>
              <a:gd name="connsiteY8-792" fmla="*/ 196 h 1946054"/>
              <a:gd name="connsiteX0-793" fmla="*/ 332898 w 1560662"/>
              <a:gd name="connsiteY0-794" fmla="*/ 199 h 1937121"/>
              <a:gd name="connsiteX1-795" fmla="*/ 532477 w 1560662"/>
              <a:gd name="connsiteY1-796" fmla="*/ 593021 h 1937121"/>
              <a:gd name="connsiteX2-797" fmla="*/ 344260 w 1560662"/>
              <a:gd name="connsiteY2-798" fmla="*/ 645543 h 1937121"/>
              <a:gd name="connsiteX3-799" fmla="*/ 951847 w 1560662"/>
              <a:gd name="connsiteY3-800" fmla="*/ 1518960 h 1937121"/>
              <a:gd name="connsiteX4-801" fmla="*/ 1137450 w 1560662"/>
              <a:gd name="connsiteY4-802" fmla="*/ 1301627 h 1937121"/>
              <a:gd name="connsiteX5-803" fmla="*/ 1553064 w 1560662"/>
              <a:gd name="connsiteY5-804" fmla="*/ 1689868 h 1937121"/>
              <a:gd name="connsiteX6-805" fmla="*/ 1002627 w 1560662"/>
              <a:gd name="connsiteY6-806" fmla="*/ 1909214 h 1937121"/>
              <a:gd name="connsiteX7-807" fmla="*/ 1901 w 1560662"/>
              <a:gd name="connsiteY7-808" fmla="*/ 380586 h 1937121"/>
              <a:gd name="connsiteX8-809" fmla="*/ 332898 w 1560662"/>
              <a:gd name="connsiteY8-810" fmla="*/ 199 h 1937121"/>
              <a:gd name="connsiteX0-811" fmla="*/ 332898 w 1560662"/>
              <a:gd name="connsiteY0-812" fmla="*/ 199 h 1937121"/>
              <a:gd name="connsiteX1-813" fmla="*/ 532477 w 1560662"/>
              <a:gd name="connsiteY1-814" fmla="*/ 593021 h 1937121"/>
              <a:gd name="connsiteX2-815" fmla="*/ 344260 w 1560662"/>
              <a:gd name="connsiteY2-816" fmla="*/ 645543 h 1937121"/>
              <a:gd name="connsiteX3-817" fmla="*/ 951847 w 1560662"/>
              <a:gd name="connsiteY3-818" fmla="*/ 1518960 h 1937121"/>
              <a:gd name="connsiteX4-819" fmla="*/ 1137450 w 1560662"/>
              <a:gd name="connsiteY4-820" fmla="*/ 1301627 h 1937121"/>
              <a:gd name="connsiteX5-821" fmla="*/ 1553064 w 1560662"/>
              <a:gd name="connsiteY5-822" fmla="*/ 1689868 h 1937121"/>
              <a:gd name="connsiteX6-823" fmla="*/ 1002627 w 1560662"/>
              <a:gd name="connsiteY6-824" fmla="*/ 1909214 h 1937121"/>
              <a:gd name="connsiteX7-825" fmla="*/ 1901 w 1560662"/>
              <a:gd name="connsiteY7-826" fmla="*/ 380586 h 1937121"/>
              <a:gd name="connsiteX8-827" fmla="*/ 332898 w 1560662"/>
              <a:gd name="connsiteY8-828" fmla="*/ 199 h 1937121"/>
              <a:gd name="connsiteX0-829" fmla="*/ 332898 w 1560662"/>
              <a:gd name="connsiteY0-830" fmla="*/ 199 h 1937121"/>
              <a:gd name="connsiteX1-831" fmla="*/ 532477 w 1560662"/>
              <a:gd name="connsiteY1-832" fmla="*/ 593021 h 1937121"/>
              <a:gd name="connsiteX2-833" fmla="*/ 344260 w 1560662"/>
              <a:gd name="connsiteY2-834" fmla="*/ 645543 h 1937121"/>
              <a:gd name="connsiteX3-835" fmla="*/ 951847 w 1560662"/>
              <a:gd name="connsiteY3-836" fmla="*/ 1518960 h 1937121"/>
              <a:gd name="connsiteX4-837" fmla="*/ 1137450 w 1560662"/>
              <a:gd name="connsiteY4-838" fmla="*/ 1301627 h 1937121"/>
              <a:gd name="connsiteX5-839" fmla="*/ 1553064 w 1560662"/>
              <a:gd name="connsiteY5-840" fmla="*/ 1689868 h 1937121"/>
              <a:gd name="connsiteX6-841" fmla="*/ 1002627 w 1560662"/>
              <a:gd name="connsiteY6-842" fmla="*/ 1909214 h 1937121"/>
              <a:gd name="connsiteX7-843" fmla="*/ 1901 w 1560662"/>
              <a:gd name="connsiteY7-844" fmla="*/ 380586 h 1937121"/>
              <a:gd name="connsiteX8-845" fmla="*/ 332898 w 1560662"/>
              <a:gd name="connsiteY8-846" fmla="*/ 199 h 1937121"/>
              <a:gd name="connsiteX0-847" fmla="*/ 332898 w 1565431"/>
              <a:gd name="connsiteY0-848" fmla="*/ 199 h 1937121"/>
              <a:gd name="connsiteX1-849" fmla="*/ 532477 w 1565431"/>
              <a:gd name="connsiteY1-850" fmla="*/ 593021 h 1937121"/>
              <a:gd name="connsiteX2-851" fmla="*/ 344260 w 1565431"/>
              <a:gd name="connsiteY2-852" fmla="*/ 645543 h 1937121"/>
              <a:gd name="connsiteX3-853" fmla="*/ 951847 w 1565431"/>
              <a:gd name="connsiteY3-854" fmla="*/ 1518960 h 1937121"/>
              <a:gd name="connsiteX4-855" fmla="*/ 1137450 w 1565431"/>
              <a:gd name="connsiteY4-856" fmla="*/ 1301627 h 1937121"/>
              <a:gd name="connsiteX5-857" fmla="*/ 1553064 w 1565431"/>
              <a:gd name="connsiteY5-858" fmla="*/ 1689868 h 1937121"/>
              <a:gd name="connsiteX6-859" fmla="*/ 1002627 w 1565431"/>
              <a:gd name="connsiteY6-860" fmla="*/ 1909214 h 1937121"/>
              <a:gd name="connsiteX7-861" fmla="*/ 1901 w 1565431"/>
              <a:gd name="connsiteY7-862" fmla="*/ 380586 h 1937121"/>
              <a:gd name="connsiteX8-863" fmla="*/ 332898 w 1565431"/>
              <a:gd name="connsiteY8-864" fmla="*/ 199 h 1937121"/>
              <a:gd name="connsiteX0-865" fmla="*/ 332898 w 1565431"/>
              <a:gd name="connsiteY0-866" fmla="*/ 199 h 1937121"/>
              <a:gd name="connsiteX1-867" fmla="*/ 532477 w 1565431"/>
              <a:gd name="connsiteY1-868" fmla="*/ 593021 h 1937121"/>
              <a:gd name="connsiteX2-869" fmla="*/ 344260 w 1565431"/>
              <a:gd name="connsiteY2-870" fmla="*/ 645543 h 1937121"/>
              <a:gd name="connsiteX3-871" fmla="*/ 951847 w 1565431"/>
              <a:gd name="connsiteY3-872" fmla="*/ 1518960 h 1937121"/>
              <a:gd name="connsiteX4-873" fmla="*/ 1137450 w 1565431"/>
              <a:gd name="connsiteY4-874" fmla="*/ 1301627 h 1937121"/>
              <a:gd name="connsiteX5-875" fmla="*/ 1553064 w 1565431"/>
              <a:gd name="connsiteY5-876" fmla="*/ 1689868 h 1937121"/>
              <a:gd name="connsiteX6-877" fmla="*/ 1002627 w 1565431"/>
              <a:gd name="connsiteY6-878" fmla="*/ 1909214 h 1937121"/>
              <a:gd name="connsiteX7-879" fmla="*/ 1901 w 1565431"/>
              <a:gd name="connsiteY7-880" fmla="*/ 380586 h 1937121"/>
              <a:gd name="connsiteX8-881" fmla="*/ 332898 w 1565431"/>
              <a:gd name="connsiteY8-882" fmla="*/ 199 h 193712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565431" h="1937121">
                <a:moveTo>
                  <a:pt x="332898" y="199"/>
                </a:moveTo>
                <a:cubicBezTo>
                  <a:pt x="480797" y="-12106"/>
                  <a:pt x="712130" y="551085"/>
                  <a:pt x="532477" y="593021"/>
                </a:cubicBezTo>
                <a:lnTo>
                  <a:pt x="344260" y="645543"/>
                </a:lnTo>
                <a:cubicBezTo>
                  <a:pt x="475639" y="1163599"/>
                  <a:pt x="690666" y="1300897"/>
                  <a:pt x="951847" y="1518960"/>
                </a:cubicBezTo>
                <a:cubicBezTo>
                  <a:pt x="1003138" y="1396518"/>
                  <a:pt x="1042046" y="1291100"/>
                  <a:pt x="1137450" y="1301627"/>
                </a:cubicBezTo>
                <a:cubicBezTo>
                  <a:pt x="1276950" y="1299313"/>
                  <a:pt x="1636332" y="1564228"/>
                  <a:pt x="1553064" y="1689868"/>
                </a:cubicBezTo>
                <a:cubicBezTo>
                  <a:pt x="1389777" y="1941825"/>
                  <a:pt x="1145722" y="1971673"/>
                  <a:pt x="1002627" y="1909214"/>
                </a:cubicBezTo>
                <a:cubicBezTo>
                  <a:pt x="545977" y="1690048"/>
                  <a:pt x="-37590" y="1110316"/>
                  <a:pt x="1901" y="380586"/>
                </a:cubicBezTo>
                <a:cubicBezTo>
                  <a:pt x="36305" y="148891"/>
                  <a:pt x="133416" y="23363"/>
                  <a:pt x="332898" y="1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6" name="Rectangle 36"/>
          <p:cNvSpPr/>
          <p:nvPr/>
        </p:nvSpPr>
        <p:spPr>
          <a:xfrm>
            <a:off x="5164740" y="4708915"/>
            <a:ext cx="586136" cy="489963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7" name="Rounded Rectangle 27"/>
          <p:cNvSpPr/>
          <p:nvPr/>
        </p:nvSpPr>
        <p:spPr>
          <a:xfrm>
            <a:off x="8316455" y="1548746"/>
            <a:ext cx="605315" cy="464964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8" name="Rounded Rectangle 7"/>
          <p:cNvSpPr/>
          <p:nvPr/>
        </p:nvSpPr>
        <p:spPr>
          <a:xfrm>
            <a:off x="9257631" y="1515680"/>
            <a:ext cx="615416" cy="531098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9" name="Chord 15"/>
          <p:cNvSpPr/>
          <p:nvPr/>
        </p:nvSpPr>
        <p:spPr>
          <a:xfrm>
            <a:off x="11124640" y="1472088"/>
            <a:ext cx="283580" cy="618280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0" name="Rectangle 16"/>
          <p:cNvSpPr/>
          <p:nvPr/>
        </p:nvSpPr>
        <p:spPr>
          <a:xfrm>
            <a:off x="6093780" y="4751666"/>
            <a:ext cx="615416" cy="404460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1" name="Rounded Rectangle 6"/>
          <p:cNvSpPr/>
          <p:nvPr/>
        </p:nvSpPr>
        <p:spPr>
          <a:xfrm>
            <a:off x="5137072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2" name="Rounded Rectangle 6"/>
          <p:cNvSpPr/>
          <p:nvPr/>
        </p:nvSpPr>
        <p:spPr>
          <a:xfrm>
            <a:off x="6044394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3" name="Rounded Rectangle 6"/>
          <p:cNvSpPr/>
          <p:nvPr/>
        </p:nvSpPr>
        <p:spPr>
          <a:xfrm>
            <a:off x="6951716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4" name="Rounded Rectangle 6"/>
          <p:cNvSpPr/>
          <p:nvPr/>
        </p:nvSpPr>
        <p:spPr>
          <a:xfrm>
            <a:off x="7859036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240385" y="234376"/>
                </a:moveTo>
                <a:lnTo>
                  <a:pt x="2744441" y="234376"/>
                </a:lnTo>
                <a:lnTo>
                  <a:pt x="2744441" y="1314376"/>
                </a:lnTo>
                <a:lnTo>
                  <a:pt x="2240385" y="1314376"/>
                </a:ln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5" name="Teardrop 6"/>
          <p:cNvSpPr/>
          <p:nvPr/>
        </p:nvSpPr>
        <p:spPr>
          <a:xfrm rot="8100000">
            <a:off x="11057693" y="3690402"/>
            <a:ext cx="417475" cy="417476"/>
          </a:xfrm>
          <a:custGeom>
            <a:avLst/>
            <a:gdLst/>
            <a:ahLst/>
            <a:cxnLst/>
            <a:rect l="l" t="t" r="r" b="b"/>
            <a:pathLst>
              <a:path w="2483832" h="2483835">
                <a:moveTo>
                  <a:pt x="657616" y="1826218"/>
                </a:moveTo>
                <a:cubicBezTo>
                  <a:pt x="806520" y="1975122"/>
                  <a:pt x="1047940" y="1975122"/>
                  <a:pt x="1196844" y="1826218"/>
                </a:cubicBezTo>
                <a:cubicBezTo>
                  <a:pt x="1345748" y="1677314"/>
                  <a:pt x="1345748" y="1435894"/>
                  <a:pt x="1196844" y="1286990"/>
                </a:cubicBezTo>
                <a:cubicBezTo>
                  <a:pt x="1047940" y="1138086"/>
                  <a:pt x="806520" y="1138086"/>
                  <a:pt x="657616" y="1286990"/>
                </a:cubicBezTo>
                <a:cubicBezTo>
                  <a:pt x="508712" y="1435894"/>
                  <a:pt x="508712" y="1677314"/>
                  <a:pt x="657616" y="1826218"/>
                </a:cubicBezTo>
                <a:close/>
                <a:moveTo>
                  <a:pt x="293335" y="2190500"/>
                </a:moveTo>
                <a:cubicBezTo>
                  <a:pt x="112098" y="2009262"/>
                  <a:pt x="0" y="1758885"/>
                  <a:pt x="0" y="1482325"/>
                </a:cubicBezTo>
                <a:cubicBezTo>
                  <a:pt x="0" y="929206"/>
                  <a:pt x="459290" y="590078"/>
                  <a:pt x="1001509" y="480815"/>
                </a:cubicBezTo>
                <a:cubicBezTo>
                  <a:pt x="1569704" y="366317"/>
                  <a:pt x="1861757" y="259925"/>
                  <a:pt x="2483832" y="0"/>
                </a:cubicBezTo>
                <a:cubicBezTo>
                  <a:pt x="2230640" y="682694"/>
                  <a:pt x="2130986" y="873716"/>
                  <a:pt x="2003018" y="1482325"/>
                </a:cubicBezTo>
                <a:cubicBezTo>
                  <a:pt x="1901990" y="2042180"/>
                  <a:pt x="1554627" y="2483835"/>
                  <a:pt x="1001509" y="2483835"/>
                </a:cubicBezTo>
                <a:cubicBezTo>
                  <a:pt x="724950" y="2483835"/>
                  <a:pt x="474573" y="2371737"/>
                  <a:pt x="293335" y="219050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6" name="Donut 24"/>
          <p:cNvSpPr/>
          <p:nvPr/>
        </p:nvSpPr>
        <p:spPr>
          <a:xfrm>
            <a:off x="5773604" y="2544635"/>
            <a:ext cx="617508" cy="622535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77" name="Chord 38"/>
          <p:cNvSpPr/>
          <p:nvPr/>
        </p:nvSpPr>
        <p:spPr>
          <a:xfrm>
            <a:off x="6733448" y="2544108"/>
            <a:ext cx="484927" cy="623588"/>
          </a:xfrm>
          <a:custGeom>
            <a:avLst/>
            <a:gdLst/>
            <a:ahLst/>
            <a:cxnLst/>
            <a:rect l="l" t="t" r="r" b="b"/>
            <a:pathLst>
              <a:path w="2519554" h="3240000">
                <a:moveTo>
                  <a:pt x="1259778" y="0"/>
                </a:moveTo>
                <a:cubicBezTo>
                  <a:pt x="1299543" y="0"/>
                  <a:pt x="1331778" y="32235"/>
                  <a:pt x="1331778" y="72000"/>
                </a:cubicBezTo>
                <a:lnTo>
                  <a:pt x="1331778" y="292696"/>
                </a:lnTo>
                <a:cubicBezTo>
                  <a:pt x="1526887" y="301316"/>
                  <a:pt x="1719796" y="357828"/>
                  <a:pt x="1894309" y="459601"/>
                </a:cubicBezTo>
                <a:cubicBezTo>
                  <a:pt x="2284331" y="687055"/>
                  <a:pt x="2522839" y="1105809"/>
                  <a:pt x="2519520" y="1557297"/>
                </a:cubicBezTo>
                <a:lnTo>
                  <a:pt x="2509882" y="1557270"/>
                </a:lnTo>
                <a:cubicBezTo>
                  <a:pt x="2413806" y="1435449"/>
                  <a:pt x="2264527" y="1358626"/>
                  <a:pt x="2097304" y="1358626"/>
                </a:cubicBezTo>
                <a:cubicBezTo>
                  <a:pt x="1931567" y="1358626"/>
                  <a:pt x="1783455" y="1434091"/>
                  <a:pt x="1688484" y="1554913"/>
                </a:cubicBezTo>
                <a:lnTo>
                  <a:pt x="1657888" y="1554825"/>
                </a:lnTo>
                <a:cubicBezTo>
                  <a:pt x="1579123" y="1454657"/>
                  <a:pt x="1463823" y="1385682"/>
                  <a:pt x="1331778" y="1368008"/>
                </a:cubicBezTo>
                <a:lnTo>
                  <a:pt x="1331778" y="2507895"/>
                </a:lnTo>
                <a:lnTo>
                  <a:pt x="1356113" y="2507895"/>
                </a:lnTo>
                <a:lnTo>
                  <a:pt x="1356113" y="2868215"/>
                </a:lnTo>
                <a:lnTo>
                  <a:pt x="1353558" y="2868215"/>
                </a:lnTo>
                <a:cubicBezTo>
                  <a:pt x="1347515" y="3074779"/>
                  <a:pt x="1177830" y="3240000"/>
                  <a:pt x="969556" y="3240000"/>
                </a:cubicBezTo>
                <a:cubicBezTo>
                  <a:pt x="759529" y="3240000"/>
                  <a:pt x="588743" y="3071985"/>
                  <a:pt x="585029" y="2863014"/>
                </a:cubicBezTo>
                <a:cubicBezTo>
                  <a:pt x="584214" y="2861474"/>
                  <a:pt x="584183" y="2859896"/>
                  <a:pt x="584183" y="2858310"/>
                </a:cubicBezTo>
                <a:lnTo>
                  <a:pt x="584422" y="2856985"/>
                </a:lnTo>
                <a:cubicBezTo>
                  <a:pt x="584186" y="2856201"/>
                  <a:pt x="584184" y="2855415"/>
                  <a:pt x="584184" y="2854628"/>
                </a:cubicBezTo>
                <a:lnTo>
                  <a:pt x="584846" y="2854628"/>
                </a:lnTo>
                <a:cubicBezTo>
                  <a:pt x="585977" y="2797047"/>
                  <a:pt x="628115" y="2750982"/>
                  <a:pt x="679843" y="2750982"/>
                </a:cubicBezTo>
                <a:cubicBezTo>
                  <a:pt x="731571" y="2750982"/>
                  <a:pt x="773709" y="2797047"/>
                  <a:pt x="774841" y="2854628"/>
                </a:cubicBezTo>
                <a:lnTo>
                  <a:pt x="776870" y="2854628"/>
                </a:lnTo>
                <a:cubicBezTo>
                  <a:pt x="776870" y="2961046"/>
                  <a:pt x="863138" y="3047314"/>
                  <a:pt x="969556" y="3047314"/>
                </a:cubicBezTo>
                <a:cubicBezTo>
                  <a:pt x="1075974" y="3047314"/>
                  <a:pt x="1162242" y="2961046"/>
                  <a:pt x="1162242" y="2854628"/>
                </a:cubicBezTo>
                <a:lnTo>
                  <a:pt x="1163439" y="2854628"/>
                </a:lnTo>
                <a:lnTo>
                  <a:pt x="1163439" y="2507895"/>
                </a:lnTo>
                <a:lnTo>
                  <a:pt x="1187778" y="2507895"/>
                </a:lnTo>
                <a:lnTo>
                  <a:pt x="1187778" y="1365548"/>
                </a:lnTo>
                <a:cubicBezTo>
                  <a:pt x="1048083" y="1378241"/>
                  <a:pt x="925400" y="1448176"/>
                  <a:pt x="842602" y="1552487"/>
                </a:cubicBezTo>
                <a:lnTo>
                  <a:pt x="807450" y="1552386"/>
                </a:lnTo>
                <a:cubicBezTo>
                  <a:pt x="712615" y="1432960"/>
                  <a:pt x="565486" y="1358626"/>
                  <a:pt x="400996" y="1358626"/>
                </a:cubicBezTo>
                <a:cubicBezTo>
                  <a:pt x="240343" y="1358626"/>
                  <a:pt x="96251" y="1429532"/>
                  <a:pt x="0" y="1543232"/>
                </a:cubicBezTo>
                <a:cubicBezTo>
                  <a:pt x="1264" y="1094357"/>
                  <a:pt x="241710" y="680052"/>
                  <a:pt x="631054" y="455977"/>
                </a:cubicBezTo>
                <a:cubicBezTo>
                  <a:pt x="804121" y="356374"/>
                  <a:pt x="994908" y="301092"/>
                  <a:pt x="1187778" y="292721"/>
                </a:cubicBezTo>
                <a:lnTo>
                  <a:pt x="1187778" y="72000"/>
                </a:lnTo>
                <a:cubicBezTo>
                  <a:pt x="1187778" y="32235"/>
                  <a:pt x="1220013" y="0"/>
                  <a:pt x="125977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8" name="Heart 38"/>
          <p:cNvSpPr/>
          <p:nvPr/>
        </p:nvSpPr>
        <p:spPr>
          <a:xfrm>
            <a:off x="7436317" y="1509092"/>
            <a:ext cx="544275" cy="544275"/>
          </a:xfrm>
          <a:prstGeom prst="hear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9" name="Round Same Side Corner Rectangle 19"/>
          <p:cNvSpPr/>
          <p:nvPr/>
        </p:nvSpPr>
        <p:spPr>
          <a:xfrm>
            <a:off x="10301960" y="5685084"/>
            <a:ext cx="411706" cy="508675"/>
          </a:xfrm>
          <a:custGeom>
            <a:avLst/>
            <a:gdLst/>
            <a:ahLst/>
            <a:cxnLst/>
            <a:rect l="l" t="t" r="r" b="b"/>
            <a:pathLst>
              <a:path w="2600931" h="3213524">
                <a:moveTo>
                  <a:pt x="1304260" y="0"/>
                </a:moveTo>
                <a:cubicBezTo>
                  <a:pt x="1403671" y="0"/>
                  <a:pt x="1484260" y="80589"/>
                  <a:pt x="1484260" y="180000"/>
                </a:cubicBezTo>
                <a:lnTo>
                  <a:pt x="1484260" y="412061"/>
                </a:lnTo>
                <a:lnTo>
                  <a:pt x="2330931" y="412061"/>
                </a:lnTo>
                <a:lnTo>
                  <a:pt x="2600931" y="682061"/>
                </a:lnTo>
                <a:lnTo>
                  <a:pt x="2330931" y="952061"/>
                </a:lnTo>
                <a:lnTo>
                  <a:pt x="1484260" y="952061"/>
                </a:lnTo>
                <a:lnTo>
                  <a:pt x="1484260" y="1110244"/>
                </a:lnTo>
                <a:lnTo>
                  <a:pt x="2375646" y="1110244"/>
                </a:lnTo>
                <a:lnTo>
                  <a:pt x="2375646" y="1650244"/>
                </a:lnTo>
                <a:lnTo>
                  <a:pt x="1484260" y="1650244"/>
                </a:lnTo>
                <a:lnTo>
                  <a:pt x="1484260" y="3213524"/>
                </a:lnTo>
                <a:lnTo>
                  <a:pt x="1124260" y="3213524"/>
                </a:lnTo>
                <a:lnTo>
                  <a:pt x="1124260" y="1650244"/>
                </a:lnTo>
                <a:lnTo>
                  <a:pt x="270000" y="1650244"/>
                </a:lnTo>
                <a:lnTo>
                  <a:pt x="0" y="1380244"/>
                </a:lnTo>
                <a:lnTo>
                  <a:pt x="270000" y="1110244"/>
                </a:lnTo>
                <a:lnTo>
                  <a:pt x="1124260" y="1110244"/>
                </a:lnTo>
                <a:lnTo>
                  <a:pt x="1124260" y="952061"/>
                </a:lnTo>
                <a:lnTo>
                  <a:pt x="224931" y="952061"/>
                </a:lnTo>
                <a:lnTo>
                  <a:pt x="224931" y="412061"/>
                </a:lnTo>
                <a:lnTo>
                  <a:pt x="1124260" y="412061"/>
                </a:lnTo>
                <a:lnTo>
                  <a:pt x="1124260" y="180000"/>
                </a:lnTo>
                <a:cubicBezTo>
                  <a:pt x="1124260" y="80589"/>
                  <a:pt x="1204849" y="0"/>
                  <a:pt x="130426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0" name="Rectangle 23"/>
          <p:cNvSpPr/>
          <p:nvPr/>
        </p:nvSpPr>
        <p:spPr>
          <a:xfrm>
            <a:off x="4242330" y="5739982"/>
            <a:ext cx="678102" cy="398876"/>
          </a:xfrm>
          <a:custGeom>
            <a:avLst/>
            <a:gdLst/>
            <a:ahLst/>
            <a:cxnLst/>
            <a:rect l="l" t="t" r="r" b="b"/>
            <a:pathLst>
              <a:path w="4529836" h="2664566">
                <a:moveTo>
                  <a:pt x="1861969" y="0"/>
                </a:moveTo>
                <a:cubicBezTo>
                  <a:pt x="2177122" y="0"/>
                  <a:pt x="2455874" y="155855"/>
                  <a:pt x="2611443" y="404565"/>
                </a:cubicBezTo>
                <a:cubicBezTo>
                  <a:pt x="2709453" y="315054"/>
                  <a:pt x="2840684" y="266178"/>
                  <a:pt x="2983336" y="266178"/>
                </a:cubicBezTo>
                <a:cubicBezTo>
                  <a:pt x="3293144" y="266178"/>
                  <a:pt x="3549108" y="496718"/>
                  <a:pt x="3578241" y="797044"/>
                </a:cubicBezTo>
                <a:cubicBezTo>
                  <a:pt x="3583592" y="793823"/>
                  <a:pt x="3589010" y="793774"/>
                  <a:pt x="3594440" y="793774"/>
                </a:cubicBezTo>
                <a:cubicBezTo>
                  <a:pt x="4111042" y="793774"/>
                  <a:pt x="4529836" y="1212568"/>
                  <a:pt x="4529836" y="1729170"/>
                </a:cubicBezTo>
                <a:cubicBezTo>
                  <a:pt x="4529836" y="2216938"/>
                  <a:pt x="4156487" y="2617512"/>
                  <a:pt x="3679930" y="2660249"/>
                </a:cubicBezTo>
                <a:lnTo>
                  <a:pt x="3679930" y="2664566"/>
                </a:lnTo>
                <a:lnTo>
                  <a:pt x="3594440" y="2664566"/>
                </a:lnTo>
                <a:lnTo>
                  <a:pt x="1043912" y="2664566"/>
                </a:lnTo>
                <a:lnTo>
                  <a:pt x="1043912" y="2657589"/>
                </a:lnTo>
                <a:cubicBezTo>
                  <a:pt x="1008374" y="2662448"/>
                  <a:pt x="972132" y="2664566"/>
                  <a:pt x="935396" y="2664566"/>
                </a:cubicBezTo>
                <a:cubicBezTo>
                  <a:pt x="418794" y="2664566"/>
                  <a:pt x="0" y="2245772"/>
                  <a:pt x="0" y="1729170"/>
                </a:cubicBezTo>
                <a:cubicBezTo>
                  <a:pt x="0" y="1212568"/>
                  <a:pt x="418794" y="793774"/>
                  <a:pt x="935396" y="793774"/>
                </a:cubicBezTo>
                <a:lnTo>
                  <a:pt x="954395" y="797612"/>
                </a:lnTo>
                <a:cubicBezTo>
                  <a:pt x="1004779" y="344999"/>
                  <a:pt x="1393085" y="0"/>
                  <a:pt x="186196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1" name="Oval 31"/>
          <p:cNvSpPr/>
          <p:nvPr/>
        </p:nvSpPr>
        <p:spPr>
          <a:xfrm>
            <a:off x="8665030" y="5684794"/>
            <a:ext cx="504505" cy="509254"/>
          </a:xfrm>
          <a:custGeom>
            <a:avLst/>
            <a:gdLst/>
            <a:ahLst/>
            <a:cxnLst/>
            <a:rect l="l" t="t" r="r" b="b"/>
            <a:pathLst>
              <a:path w="3187187" h="3217189">
                <a:moveTo>
                  <a:pt x="2136560" y="2669280"/>
                </a:moveTo>
                <a:cubicBezTo>
                  <a:pt x="2154235" y="2662847"/>
                  <a:pt x="2173778" y="2671961"/>
                  <a:pt x="2180211" y="2689635"/>
                </a:cubicBezTo>
                <a:lnTo>
                  <a:pt x="2338628" y="3124881"/>
                </a:lnTo>
                <a:cubicBezTo>
                  <a:pt x="2345061" y="3142556"/>
                  <a:pt x="2335948" y="3162099"/>
                  <a:pt x="2318273" y="3168533"/>
                </a:cubicBezTo>
                <a:lnTo>
                  <a:pt x="2190259" y="3215126"/>
                </a:lnTo>
                <a:cubicBezTo>
                  <a:pt x="2172585" y="3221559"/>
                  <a:pt x="2153041" y="3212445"/>
                  <a:pt x="2146608" y="3194771"/>
                </a:cubicBezTo>
                <a:lnTo>
                  <a:pt x="1988192" y="2759525"/>
                </a:lnTo>
                <a:cubicBezTo>
                  <a:pt x="1981759" y="2741850"/>
                  <a:pt x="1990872" y="2722307"/>
                  <a:pt x="2008547" y="2715873"/>
                </a:cubicBezTo>
                <a:close/>
                <a:moveTo>
                  <a:pt x="1050626" y="2669280"/>
                </a:moveTo>
                <a:lnTo>
                  <a:pt x="1178640" y="2715873"/>
                </a:lnTo>
                <a:cubicBezTo>
                  <a:pt x="1196314" y="2722307"/>
                  <a:pt x="1205428" y="2741850"/>
                  <a:pt x="1198995" y="2759525"/>
                </a:cubicBezTo>
                <a:lnTo>
                  <a:pt x="1040578" y="3194771"/>
                </a:lnTo>
                <a:cubicBezTo>
                  <a:pt x="1034145" y="3212445"/>
                  <a:pt x="1014601" y="3221559"/>
                  <a:pt x="996927" y="3215126"/>
                </a:cubicBezTo>
                <a:lnTo>
                  <a:pt x="868913" y="3168533"/>
                </a:lnTo>
                <a:cubicBezTo>
                  <a:pt x="851239" y="3162099"/>
                  <a:pt x="842125" y="3142556"/>
                  <a:pt x="848558" y="3124881"/>
                </a:cubicBezTo>
                <a:lnTo>
                  <a:pt x="1006975" y="2689635"/>
                </a:lnTo>
                <a:cubicBezTo>
                  <a:pt x="1013408" y="2671961"/>
                  <a:pt x="1032952" y="2662847"/>
                  <a:pt x="1050626" y="2669280"/>
                </a:cubicBezTo>
                <a:close/>
                <a:moveTo>
                  <a:pt x="2647909" y="2029882"/>
                </a:moveTo>
                <a:cubicBezTo>
                  <a:pt x="2656328" y="2027626"/>
                  <a:pt x="2665608" y="2028582"/>
                  <a:pt x="2673752" y="2033284"/>
                </a:cubicBezTo>
                <a:lnTo>
                  <a:pt x="3074877" y="2264874"/>
                </a:lnTo>
                <a:cubicBezTo>
                  <a:pt x="3091166" y="2274278"/>
                  <a:pt x="3096747" y="2295107"/>
                  <a:pt x="3087343" y="2311396"/>
                </a:cubicBezTo>
                <a:lnTo>
                  <a:pt x="3019228" y="2429374"/>
                </a:lnTo>
                <a:cubicBezTo>
                  <a:pt x="3009824" y="2445663"/>
                  <a:pt x="2988995" y="2451244"/>
                  <a:pt x="2972706" y="2441840"/>
                </a:cubicBezTo>
                <a:lnTo>
                  <a:pt x="2571581" y="2210250"/>
                </a:lnTo>
                <a:cubicBezTo>
                  <a:pt x="2555292" y="2200846"/>
                  <a:pt x="2549710" y="2180017"/>
                  <a:pt x="2559115" y="2163728"/>
                </a:cubicBezTo>
                <a:lnTo>
                  <a:pt x="2627229" y="2045750"/>
                </a:lnTo>
                <a:cubicBezTo>
                  <a:pt x="2631932" y="2037605"/>
                  <a:pt x="2639490" y="2032138"/>
                  <a:pt x="2647909" y="2029882"/>
                </a:cubicBezTo>
                <a:close/>
                <a:moveTo>
                  <a:pt x="539277" y="2029882"/>
                </a:moveTo>
                <a:cubicBezTo>
                  <a:pt x="547696" y="2032138"/>
                  <a:pt x="555255" y="2037605"/>
                  <a:pt x="559957" y="2045750"/>
                </a:cubicBezTo>
                <a:lnTo>
                  <a:pt x="628071" y="2163728"/>
                </a:lnTo>
                <a:cubicBezTo>
                  <a:pt x="637476" y="2180017"/>
                  <a:pt x="631895" y="2200846"/>
                  <a:pt x="615606" y="2210250"/>
                </a:cubicBezTo>
                <a:lnTo>
                  <a:pt x="214481" y="2441840"/>
                </a:lnTo>
                <a:cubicBezTo>
                  <a:pt x="198192" y="2451244"/>
                  <a:pt x="177363" y="2445663"/>
                  <a:pt x="167958" y="2429374"/>
                </a:cubicBezTo>
                <a:lnTo>
                  <a:pt x="99844" y="2311396"/>
                </a:lnTo>
                <a:cubicBezTo>
                  <a:pt x="90439" y="2295107"/>
                  <a:pt x="96020" y="2274278"/>
                  <a:pt x="112309" y="2264874"/>
                </a:cubicBezTo>
                <a:lnTo>
                  <a:pt x="513434" y="2033284"/>
                </a:lnTo>
                <a:cubicBezTo>
                  <a:pt x="521579" y="2028582"/>
                  <a:pt x="530858" y="2027626"/>
                  <a:pt x="539277" y="2029882"/>
                </a:cubicBezTo>
                <a:close/>
                <a:moveTo>
                  <a:pt x="3094879" y="918289"/>
                </a:moveTo>
                <a:cubicBezTo>
                  <a:pt x="3112554" y="911856"/>
                  <a:pt x="3132097" y="920969"/>
                  <a:pt x="3138531" y="938644"/>
                </a:cubicBezTo>
                <a:lnTo>
                  <a:pt x="3185124" y="1066657"/>
                </a:lnTo>
                <a:cubicBezTo>
                  <a:pt x="3191557" y="1084332"/>
                  <a:pt x="3182443" y="1103875"/>
                  <a:pt x="3164769" y="1110308"/>
                </a:cubicBezTo>
                <a:lnTo>
                  <a:pt x="2729523" y="1268725"/>
                </a:lnTo>
                <a:cubicBezTo>
                  <a:pt x="2711848" y="1275158"/>
                  <a:pt x="2692304" y="1266045"/>
                  <a:pt x="2685871" y="1248370"/>
                </a:cubicBezTo>
                <a:lnTo>
                  <a:pt x="2639278" y="1120357"/>
                </a:lnTo>
                <a:cubicBezTo>
                  <a:pt x="2632845" y="1102682"/>
                  <a:pt x="2641959" y="1083138"/>
                  <a:pt x="2659633" y="1076705"/>
                </a:cubicBezTo>
                <a:close/>
                <a:moveTo>
                  <a:pt x="92307" y="918289"/>
                </a:moveTo>
                <a:lnTo>
                  <a:pt x="527553" y="1076705"/>
                </a:lnTo>
                <a:cubicBezTo>
                  <a:pt x="545228" y="1083138"/>
                  <a:pt x="554341" y="1102682"/>
                  <a:pt x="547908" y="1120357"/>
                </a:cubicBezTo>
                <a:lnTo>
                  <a:pt x="501315" y="1248370"/>
                </a:lnTo>
                <a:cubicBezTo>
                  <a:pt x="494882" y="1266045"/>
                  <a:pt x="475338" y="1275158"/>
                  <a:pt x="457664" y="1268725"/>
                </a:cubicBezTo>
                <a:lnTo>
                  <a:pt x="22418" y="1110308"/>
                </a:lnTo>
                <a:cubicBezTo>
                  <a:pt x="4743" y="1103875"/>
                  <a:pt x="-4370" y="1084332"/>
                  <a:pt x="2063" y="1066657"/>
                </a:cubicBezTo>
                <a:lnTo>
                  <a:pt x="48656" y="938644"/>
                </a:lnTo>
                <a:cubicBezTo>
                  <a:pt x="55089" y="920969"/>
                  <a:pt x="74633" y="911856"/>
                  <a:pt x="92307" y="918289"/>
                </a:cubicBezTo>
                <a:close/>
                <a:moveTo>
                  <a:pt x="1593593" y="658644"/>
                </a:moveTo>
                <a:cubicBezTo>
                  <a:pt x="2116495" y="658644"/>
                  <a:pt x="2540391" y="1082540"/>
                  <a:pt x="2540391" y="1605442"/>
                </a:cubicBezTo>
                <a:cubicBezTo>
                  <a:pt x="2540391" y="2128344"/>
                  <a:pt x="2116495" y="2552240"/>
                  <a:pt x="1593593" y="2552240"/>
                </a:cubicBezTo>
                <a:cubicBezTo>
                  <a:pt x="1070691" y="2552240"/>
                  <a:pt x="646795" y="2128344"/>
                  <a:pt x="646795" y="1605442"/>
                </a:cubicBezTo>
                <a:cubicBezTo>
                  <a:pt x="646795" y="1082540"/>
                  <a:pt x="1070691" y="658644"/>
                  <a:pt x="1593593" y="658644"/>
                </a:cubicBezTo>
                <a:close/>
                <a:moveTo>
                  <a:pt x="2246117" y="1165"/>
                </a:moveTo>
                <a:cubicBezTo>
                  <a:pt x="2254536" y="-1090"/>
                  <a:pt x="2263815" y="-135"/>
                  <a:pt x="2271960" y="4568"/>
                </a:cubicBezTo>
                <a:lnTo>
                  <a:pt x="2389938" y="72682"/>
                </a:lnTo>
                <a:cubicBezTo>
                  <a:pt x="2406227" y="82087"/>
                  <a:pt x="2411808" y="102916"/>
                  <a:pt x="2402403" y="119205"/>
                </a:cubicBezTo>
                <a:lnTo>
                  <a:pt x="2170814" y="520330"/>
                </a:lnTo>
                <a:cubicBezTo>
                  <a:pt x="2161409" y="536619"/>
                  <a:pt x="2140580" y="542200"/>
                  <a:pt x="2124291" y="532795"/>
                </a:cubicBezTo>
                <a:lnTo>
                  <a:pt x="2006313" y="464681"/>
                </a:lnTo>
                <a:cubicBezTo>
                  <a:pt x="1990024" y="455276"/>
                  <a:pt x="1984443" y="434447"/>
                  <a:pt x="1993848" y="418158"/>
                </a:cubicBezTo>
                <a:lnTo>
                  <a:pt x="2225437" y="17033"/>
                </a:lnTo>
                <a:cubicBezTo>
                  <a:pt x="2230139" y="8889"/>
                  <a:pt x="2237698" y="3421"/>
                  <a:pt x="2246117" y="1165"/>
                </a:cubicBezTo>
                <a:close/>
                <a:moveTo>
                  <a:pt x="941069" y="1165"/>
                </a:moveTo>
                <a:cubicBezTo>
                  <a:pt x="949488" y="3421"/>
                  <a:pt x="957047" y="8889"/>
                  <a:pt x="961749" y="17033"/>
                </a:cubicBezTo>
                <a:lnTo>
                  <a:pt x="1193338" y="418158"/>
                </a:lnTo>
                <a:cubicBezTo>
                  <a:pt x="1202743" y="434447"/>
                  <a:pt x="1197162" y="455276"/>
                  <a:pt x="1180873" y="464681"/>
                </a:cubicBezTo>
                <a:lnTo>
                  <a:pt x="1062895" y="532795"/>
                </a:lnTo>
                <a:cubicBezTo>
                  <a:pt x="1046606" y="542200"/>
                  <a:pt x="1025777" y="536619"/>
                  <a:pt x="1016372" y="520330"/>
                </a:cubicBezTo>
                <a:lnTo>
                  <a:pt x="784783" y="119205"/>
                </a:lnTo>
                <a:cubicBezTo>
                  <a:pt x="775378" y="102916"/>
                  <a:pt x="780959" y="82087"/>
                  <a:pt x="797248" y="72682"/>
                </a:cubicBezTo>
                <a:lnTo>
                  <a:pt x="915226" y="4568"/>
                </a:lnTo>
                <a:cubicBezTo>
                  <a:pt x="923371" y="-135"/>
                  <a:pt x="932650" y="-1090"/>
                  <a:pt x="941069" y="116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2" name="Rectangle 23"/>
          <p:cNvSpPr/>
          <p:nvPr/>
        </p:nvSpPr>
        <p:spPr>
          <a:xfrm>
            <a:off x="5963174" y="5716474"/>
            <a:ext cx="691882" cy="445892"/>
          </a:xfrm>
          <a:custGeom>
            <a:avLst/>
            <a:gdLst/>
            <a:ahLst/>
            <a:cxnLst/>
            <a:rect l="l" t="t" r="r" b="b"/>
            <a:pathLst>
              <a:path w="3224845" h="2078296">
                <a:moveTo>
                  <a:pt x="1153236" y="427959"/>
                </a:moveTo>
                <a:cubicBezTo>
                  <a:pt x="1348431" y="427959"/>
                  <a:pt x="1521080" y="524490"/>
                  <a:pt x="1617434" y="678532"/>
                </a:cubicBezTo>
                <a:cubicBezTo>
                  <a:pt x="1678138" y="623092"/>
                  <a:pt x="1759417" y="592820"/>
                  <a:pt x="1847771" y="592820"/>
                </a:cubicBezTo>
                <a:cubicBezTo>
                  <a:pt x="2039655" y="592820"/>
                  <a:pt x="2198190" y="735609"/>
                  <a:pt x="2216233" y="921620"/>
                </a:cubicBezTo>
                <a:cubicBezTo>
                  <a:pt x="2219548" y="919625"/>
                  <a:pt x="2222903" y="919594"/>
                  <a:pt x="2226267" y="919594"/>
                </a:cubicBezTo>
                <a:cubicBezTo>
                  <a:pt x="2546231" y="919594"/>
                  <a:pt x="2805617" y="1178981"/>
                  <a:pt x="2805617" y="1498945"/>
                </a:cubicBezTo>
                <a:cubicBezTo>
                  <a:pt x="2805617" y="1801051"/>
                  <a:pt x="2574378" y="2049153"/>
                  <a:pt x="2279216" y="2075622"/>
                </a:cubicBezTo>
                <a:lnTo>
                  <a:pt x="2279216" y="2078296"/>
                </a:lnTo>
                <a:lnTo>
                  <a:pt x="2226267" y="2078296"/>
                </a:lnTo>
                <a:lnTo>
                  <a:pt x="646561" y="2078296"/>
                </a:lnTo>
                <a:lnTo>
                  <a:pt x="646561" y="2073975"/>
                </a:lnTo>
                <a:cubicBezTo>
                  <a:pt x="624550" y="2076984"/>
                  <a:pt x="602103" y="2078296"/>
                  <a:pt x="579350" y="2078296"/>
                </a:cubicBezTo>
                <a:cubicBezTo>
                  <a:pt x="259386" y="2078296"/>
                  <a:pt x="0" y="1818910"/>
                  <a:pt x="0" y="1498945"/>
                </a:cubicBezTo>
                <a:cubicBezTo>
                  <a:pt x="0" y="1178981"/>
                  <a:pt x="259386" y="919594"/>
                  <a:pt x="579350" y="919594"/>
                </a:cubicBezTo>
                <a:lnTo>
                  <a:pt x="591118" y="921972"/>
                </a:lnTo>
                <a:cubicBezTo>
                  <a:pt x="622324" y="641639"/>
                  <a:pt x="862826" y="427959"/>
                  <a:pt x="1153236" y="427959"/>
                </a:cubicBezTo>
                <a:close/>
                <a:moveTo>
                  <a:pt x="1844671" y="0"/>
                </a:moveTo>
                <a:cubicBezTo>
                  <a:pt x="2007709" y="0"/>
                  <a:pt x="2151917" y="80629"/>
                  <a:pt x="2232398" y="209295"/>
                </a:cubicBezTo>
                <a:cubicBezTo>
                  <a:pt x="2283102" y="162988"/>
                  <a:pt x="2350992" y="137703"/>
                  <a:pt x="2424790" y="137703"/>
                </a:cubicBezTo>
                <a:cubicBezTo>
                  <a:pt x="2585064" y="137703"/>
                  <a:pt x="2717483" y="256969"/>
                  <a:pt x="2732554" y="412337"/>
                </a:cubicBezTo>
                <a:cubicBezTo>
                  <a:pt x="2735322" y="410671"/>
                  <a:pt x="2738125" y="410646"/>
                  <a:pt x="2740934" y="410646"/>
                </a:cubicBezTo>
                <a:cubicBezTo>
                  <a:pt x="3008189" y="410646"/>
                  <a:pt x="3224845" y="627302"/>
                  <a:pt x="3224845" y="894557"/>
                </a:cubicBezTo>
                <a:cubicBezTo>
                  <a:pt x="3224845" y="1096996"/>
                  <a:pt x="3100535" y="1270403"/>
                  <a:pt x="2923312" y="1340619"/>
                </a:cubicBezTo>
                <a:cubicBezTo>
                  <a:pt x="2866347" y="1049229"/>
                  <a:pt x="2609521" y="829523"/>
                  <a:pt x="2301383" y="829523"/>
                </a:cubicBezTo>
                <a:cubicBezTo>
                  <a:pt x="2297701" y="829523"/>
                  <a:pt x="2294026" y="829557"/>
                  <a:pt x="2290397" y="831741"/>
                </a:cubicBezTo>
                <a:cubicBezTo>
                  <a:pt x="2270640" y="628070"/>
                  <a:pt x="2097054" y="471725"/>
                  <a:pt x="1886953" y="471725"/>
                </a:cubicBezTo>
                <a:cubicBezTo>
                  <a:pt x="1790211" y="471725"/>
                  <a:pt x="1701214" y="504871"/>
                  <a:pt x="1634747" y="565575"/>
                </a:cubicBezTo>
                <a:cubicBezTo>
                  <a:pt x="1575570" y="470966"/>
                  <a:pt x="1490108" y="396171"/>
                  <a:pt x="1388252" y="349790"/>
                </a:cubicBezTo>
                <a:cubicBezTo>
                  <a:pt x="1438607" y="147092"/>
                  <a:pt x="1624461" y="0"/>
                  <a:pt x="184467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3" name="Oval 31"/>
          <p:cNvSpPr/>
          <p:nvPr/>
        </p:nvSpPr>
        <p:spPr>
          <a:xfrm>
            <a:off x="6939606" y="5653380"/>
            <a:ext cx="579873" cy="572083"/>
          </a:xfrm>
          <a:custGeom>
            <a:avLst/>
            <a:gdLst/>
            <a:ahLst/>
            <a:cxnLst/>
            <a:rect l="l" t="t" r="r" b="b"/>
            <a:pathLst>
              <a:path w="3240076" h="3196551">
                <a:moveTo>
                  <a:pt x="2810300" y="1617710"/>
                </a:moveTo>
                <a:cubicBezTo>
                  <a:pt x="2817009" y="1615912"/>
                  <a:pt x="2824405" y="1616674"/>
                  <a:pt x="2830895" y="1620421"/>
                </a:cubicBezTo>
                <a:lnTo>
                  <a:pt x="3150571" y="1804986"/>
                </a:lnTo>
                <a:cubicBezTo>
                  <a:pt x="3163552" y="1812480"/>
                  <a:pt x="3168000" y="1829080"/>
                  <a:pt x="3160506" y="1842062"/>
                </a:cubicBezTo>
                <a:lnTo>
                  <a:pt x="3106222" y="1936084"/>
                </a:lnTo>
                <a:cubicBezTo>
                  <a:pt x="3098727" y="1949065"/>
                  <a:pt x="3082128" y="1953513"/>
                  <a:pt x="3069146" y="1946019"/>
                </a:cubicBezTo>
                <a:lnTo>
                  <a:pt x="2749470" y="1761453"/>
                </a:lnTo>
                <a:cubicBezTo>
                  <a:pt x="2736489" y="1753959"/>
                  <a:pt x="2732040" y="1737359"/>
                  <a:pt x="2739536" y="1724378"/>
                </a:cubicBezTo>
                <a:lnTo>
                  <a:pt x="2793819" y="1630356"/>
                </a:lnTo>
                <a:cubicBezTo>
                  <a:pt x="2797567" y="1623864"/>
                  <a:pt x="2803590" y="1619508"/>
                  <a:pt x="2810300" y="1617710"/>
                </a:cubicBezTo>
                <a:close/>
                <a:moveTo>
                  <a:pt x="1308278" y="1324343"/>
                </a:moveTo>
                <a:cubicBezTo>
                  <a:pt x="1529714" y="1324343"/>
                  <a:pt x="1725574" y="1433852"/>
                  <a:pt x="1834882" y="1608603"/>
                </a:cubicBezTo>
                <a:cubicBezTo>
                  <a:pt x="1903747" y="1545710"/>
                  <a:pt x="1995954" y="1511368"/>
                  <a:pt x="2096186" y="1511368"/>
                </a:cubicBezTo>
                <a:cubicBezTo>
                  <a:pt x="2313867" y="1511368"/>
                  <a:pt x="2493715" y="1673353"/>
                  <a:pt x="2514185" y="1884371"/>
                </a:cubicBezTo>
                <a:cubicBezTo>
                  <a:pt x="2517944" y="1882108"/>
                  <a:pt x="2521751" y="1882074"/>
                  <a:pt x="2525567" y="1882074"/>
                </a:cubicBezTo>
                <a:cubicBezTo>
                  <a:pt x="2888547" y="1882074"/>
                  <a:pt x="3182805" y="2176332"/>
                  <a:pt x="3182805" y="2539312"/>
                </a:cubicBezTo>
                <a:cubicBezTo>
                  <a:pt x="3182805" y="2882034"/>
                  <a:pt x="2920478" y="3163490"/>
                  <a:pt x="2585635" y="3193518"/>
                </a:cubicBezTo>
                <a:lnTo>
                  <a:pt x="2585635" y="3196551"/>
                </a:lnTo>
                <a:lnTo>
                  <a:pt x="2525567" y="3196551"/>
                </a:lnTo>
                <a:lnTo>
                  <a:pt x="733485" y="3196551"/>
                </a:lnTo>
                <a:lnTo>
                  <a:pt x="733485" y="3191649"/>
                </a:lnTo>
                <a:cubicBezTo>
                  <a:pt x="708515" y="3195063"/>
                  <a:pt x="683050" y="3196551"/>
                  <a:pt x="657239" y="3196551"/>
                </a:cubicBezTo>
                <a:cubicBezTo>
                  <a:pt x="294258" y="3196551"/>
                  <a:pt x="0" y="2902293"/>
                  <a:pt x="0" y="2539312"/>
                </a:cubicBezTo>
                <a:cubicBezTo>
                  <a:pt x="0" y="2176332"/>
                  <a:pt x="294258" y="1882074"/>
                  <a:pt x="657239" y="1882074"/>
                </a:cubicBezTo>
                <a:lnTo>
                  <a:pt x="670588" y="1884770"/>
                </a:lnTo>
                <a:cubicBezTo>
                  <a:pt x="705989" y="1566750"/>
                  <a:pt x="978825" y="1324343"/>
                  <a:pt x="1308278" y="1324343"/>
                </a:cubicBezTo>
                <a:close/>
                <a:moveTo>
                  <a:pt x="3166512" y="731828"/>
                </a:moveTo>
                <a:cubicBezTo>
                  <a:pt x="3180598" y="726701"/>
                  <a:pt x="3196172" y="733964"/>
                  <a:pt x="3201300" y="748050"/>
                </a:cubicBezTo>
                <a:lnTo>
                  <a:pt x="3238432" y="850070"/>
                </a:lnTo>
                <a:cubicBezTo>
                  <a:pt x="3243559" y="864156"/>
                  <a:pt x="3236295" y="879731"/>
                  <a:pt x="3222210" y="884857"/>
                </a:cubicBezTo>
                <a:lnTo>
                  <a:pt x="2875342" y="1011107"/>
                </a:lnTo>
                <a:cubicBezTo>
                  <a:pt x="2861256" y="1016234"/>
                  <a:pt x="2845680" y="1008972"/>
                  <a:pt x="2840554" y="994886"/>
                </a:cubicBezTo>
                <a:lnTo>
                  <a:pt x="2803421" y="892866"/>
                </a:lnTo>
                <a:cubicBezTo>
                  <a:pt x="2798295" y="878780"/>
                  <a:pt x="2805558" y="863204"/>
                  <a:pt x="2819643" y="858077"/>
                </a:cubicBezTo>
                <a:close/>
                <a:moveTo>
                  <a:pt x="773619" y="731828"/>
                </a:moveTo>
                <a:lnTo>
                  <a:pt x="1120487" y="858077"/>
                </a:lnTo>
                <a:cubicBezTo>
                  <a:pt x="1134573" y="863204"/>
                  <a:pt x="1141836" y="878780"/>
                  <a:pt x="1136709" y="892866"/>
                </a:cubicBezTo>
                <a:lnTo>
                  <a:pt x="1099577" y="994886"/>
                </a:lnTo>
                <a:cubicBezTo>
                  <a:pt x="1094450" y="1008972"/>
                  <a:pt x="1078875" y="1016234"/>
                  <a:pt x="1064789" y="1011107"/>
                </a:cubicBezTo>
                <a:lnTo>
                  <a:pt x="717921" y="884857"/>
                </a:lnTo>
                <a:cubicBezTo>
                  <a:pt x="703835" y="879731"/>
                  <a:pt x="696572" y="864156"/>
                  <a:pt x="701699" y="850070"/>
                </a:cubicBezTo>
                <a:lnTo>
                  <a:pt x="738831" y="748050"/>
                </a:lnTo>
                <a:cubicBezTo>
                  <a:pt x="743958" y="733964"/>
                  <a:pt x="759534" y="726701"/>
                  <a:pt x="773619" y="731828"/>
                </a:cubicBezTo>
                <a:close/>
                <a:moveTo>
                  <a:pt x="1970065" y="524905"/>
                </a:moveTo>
                <a:cubicBezTo>
                  <a:pt x="2386791" y="524905"/>
                  <a:pt x="2724614" y="862728"/>
                  <a:pt x="2724614" y="1279453"/>
                </a:cubicBezTo>
                <a:cubicBezTo>
                  <a:pt x="2724614" y="1453368"/>
                  <a:pt x="2665775" y="1613540"/>
                  <a:pt x="2564463" y="1739247"/>
                </a:cubicBezTo>
                <a:cubicBezTo>
                  <a:pt x="2529951" y="1545877"/>
                  <a:pt x="2358485" y="1402176"/>
                  <a:pt x="2153457" y="1402176"/>
                </a:cubicBezTo>
                <a:cubicBezTo>
                  <a:pt x="2053225" y="1402176"/>
                  <a:pt x="1961018" y="1436518"/>
                  <a:pt x="1892153" y="1499411"/>
                </a:cubicBezTo>
                <a:cubicBezTo>
                  <a:pt x="1782845" y="1324660"/>
                  <a:pt x="1586985" y="1215151"/>
                  <a:pt x="1365549" y="1215151"/>
                </a:cubicBezTo>
                <a:cubicBezTo>
                  <a:pt x="1314582" y="1215151"/>
                  <a:pt x="1264970" y="1220953"/>
                  <a:pt x="1217820" y="1233835"/>
                </a:cubicBezTo>
                <a:cubicBezTo>
                  <a:pt x="1240489" y="838320"/>
                  <a:pt x="1568676" y="524905"/>
                  <a:pt x="1970065" y="524905"/>
                </a:cubicBezTo>
                <a:close/>
                <a:moveTo>
                  <a:pt x="2490093" y="928"/>
                </a:moveTo>
                <a:cubicBezTo>
                  <a:pt x="2496802" y="-869"/>
                  <a:pt x="2504197" y="-108"/>
                  <a:pt x="2510688" y="3640"/>
                </a:cubicBezTo>
                <a:lnTo>
                  <a:pt x="2604711" y="57924"/>
                </a:lnTo>
                <a:cubicBezTo>
                  <a:pt x="2617692" y="65419"/>
                  <a:pt x="2622140" y="82019"/>
                  <a:pt x="2614644" y="95000"/>
                </a:cubicBezTo>
                <a:lnTo>
                  <a:pt x="2430080" y="414676"/>
                </a:lnTo>
                <a:cubicBezTo>
                  <a:pt x="2422585" y="427657"/>
                  <a:pt x="2405985" y="432105"/>
                  <a:pt x="2393004" y="424610"/>
                </a:cubicBezTo>
                <a:lnTo>
                  <a:pt x="2298982" y="370326"/>
                </a:lnTo>
                <a:cubicBezTo>
                  <a:pt x="2286000" y="362831"/>
                  <a:pt x="2281552" y="346232"/>
                  <a:pt x="2289048" y="333250"/>
                </a:cubicBezTo>
                <a:lnTo>
                  <a:pt x="2473612" y="13574"/>
                </a:lnTo>
                <a:cubicBezTo>
                  <a:pt x="2477359" y="7084"/>
                  <a:pt x="2483383" y="2726"/>
                  <a:pt x="2490093" y="928"/>
                </a:cubicBezTo>
                <a:close/>
                <a:moveTo>
                  <a:pt x="1450038" y="928"/>
                </a:moveTo>
                <a:cubicBezTo>
                  <a:pt x="1456747" y="2726"/>
                  <a:pt x="1462771" y="7084"/>
                  <a:pt x="1466519" y="13574"/>
                </a:cubicBezTo>
                <a:lnTo>
                  <a:pt x="1651083" y="333250"/>
                </a:lnTo>
                <a:cubicBezTo>
                  <a:pt x="1658578" y="346232"/>
                  <a:pt x="1654131" y="362831"/>
                  <a:pt x="1641149" y="370326"/>
                </a:cubicBezTo>
                <a:lnTo>
                  <a:pt x="1547127" y="424610"/>
                </a:lnTo>
                <a:cubicBezTo>
                  <a:pt x="1534145" y="432105"/>
                  <a:pt x="1517546" y="427657"/>
                  <a:pt x="1510050" y="414676"/>
                </a:cubicBezTo>
                <a:lnTo>
                  <a:pt x="1325486" y="95000"/>
                </a:lnTo>
                <a:cubicBezTo>
                  <a:pt x="1317991" y="82019"/>
                  <a:pt x="1322439" y="65419"/>
                  <a:pt x="1335420" y="57924"/>
                </a:cubicBezTo>
                <a:lnTo>
                  <a:pt x="1429442" y="3640"/>
                </a:lnTo>
                <a:cubicBezTo>
                  <a:pt x="1435933" y="-108"/>
                  <a:pt x="1443328" y="-869"/>
                  <a:pt x="1450038" y="92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4" name="Teardrop 17"/>
          <p:cNvSpPr/>
          <p:nvPr/>
        </p:nvSpPr>
        <p:spPr>
          <a:xfrm rot="18900000">
            <a:off x="5204982" y="5698880"/>
            <a:ext cx="473640" cy="481082"/>
          </a:xfrm>
          <a:custGeom>
            <a:avLst/>
            <a:gdLst/>
            <a:ahLst/>
            <a:cxnLst/>
            <a:rect l="l" t="t" r="r" b="b"/>
            <a:pathLst>
              <a:path w="2646489" h="2688071">
                <a:moveTo>
                  <a:pt x="306023" y="2382048"/>
                </a:moveTo>
                <a:cubicBezTo>
                  <a:pt x="271732" y="2441625"/>
                  <a:pt x="254586" y="2501201"/>
                  <a:pt x="254586" y="2560778"/>
                </a:cubicBezTo>
                <a:cubicBezTo>
                  <a:pt x="254586" y="2631080"/>
                  <a:pt x="197595" y="2688071"/>
                  <a:pt x="127293" y="2688071"/>
                </a:cubicBezTo>
                <a:cubicBezTo>
                  <a:pt x="56991" y="2688071"/>
                  <a:pt x="0" y="2631081"/>
                  <a:pt x="0" y="2560778"/>
                </a:cubicBezTo>
                <a:cubicBezTo>
                  <a:pt x="0" y="2490477"/>
                  <a:pt x="56991" y="2433485"/>
                  <a:pt x="127293" y="2433485"/>
                </a:cubicBezTo>
                <a:cubicBezTo>
                  <a:pt x="186870" y="2433486"/>
                  <a:pt x="246446" y="2416340"/>
                  <a:pt x="306023" y="2382048"/>
                </a:cubicBezTo>
                <a:close/>
                <a:moveTo>
                  <a:pt x="812224" y="2334103"/>
                </a:moveTo>
                <a:cubicBezTo>
                  <a:pt x="777933" y="2393681"/>
                  <a:pt x="760787" y="2453256"/>
                  <a:pt x="760787" y="2512834"/>
                </a:cubicBezTo>
                <a:cubicBezTo>
                  <a:pt x="760787" y="2583136"/>
                  <a:pt x="703796" y="2640127"/>
                  <a:pt x="633494" y="2640127"/>
                </a:cubicBezTo>
                <a:cubicBezTo>
                  <a:pt x="563192" y="2640127"/>
                  <a:pt x="506201" y="2583136"/>
                  <a:pt x="506201" y="2512834"/>
                </a:cubicBezTo>
                <a:cubicBezTo>
                  <a:pt x="506201" y="2442532"/>
                  <a:pt x="563192" y="2385541"/>
                  <a:pt x="633494" y="2385541"/>
                </a:cubicBezTo>
                <a:cubicBezTo>
                  <a:pt x="693071" y="2385540"/>
                  <a:pt x="752647" y="2368395"/>
                  <a:pt x="812224" y="2334103"/>
                </a:cubicBezTo>
                <a:close/>
                <a:moveTo>
                  <a:pt x="353968" y="1875848"/>
                </a:moveTo>
                <a:cubicBezTo>
                  <a:pt x="319677" y="1935424"/>
                  <a:pt x="302531" y="1995001"/>
                  <a:pt x="302530" y="2054578"/>
                </a:cubicBezTo>
                <a:cubicBezTo>
                  <a:pt x="302530" y="2124880"/>
                  <a:pt x="245539" y="2181871"/>
                  <a:pt x="175237" y="2181871"/>
                </a:cubicBezTo>
                <a:cubicBezTo>
                  <a:pt x="104935" y="2181871"/>
                  <a:pt x="47945" y="2124880"/>
                  <a:pt x="47944" y="2054578"/>
                </a:cubicBezTo>
                <a:cubicBezTo>
                  <a:pt x="47944" y="1984276"/>
                  <a:pt x="104935" y="1927285"/>
                  <a:pt x="175237" y="1927285"/>
                </a:cubicBezTo>
                <a:cubicBezTo>
                  <a:pt x="234815" y="1927285"/>
                  <a:pt x="294391" y="1910139"/>
                  <a:pt x="353968" y="1875848"/>
                </a:cubicBezTo>
                <a:close/>
                <a:moveTo>
                  <a:pt x="401912" y="1369646"/>
                </a:moveTo>
                <a:cubicBezTo>
                  <a:pt x="367621" y="1429223"/>
                  <a:pt x="350475" y="1488799"/>
                  <a:pt x="350475" y="1548377"/>
                </a:cubicBezTo>
                <a:cubicBezTo>
                  <a:pt x="350475" y="1618679"/>
                  <a:pt x="293484" y="1675670"/>
                  <a:pt x="223182" y="1675670"/>
                </a:cubicBezTo>
                <a:cubicBezTo>
                  <a:pt x="152880" y="1675670"/>
                  <a:pt x="95889" y="1618679"/>
                  <a:pt x="95889" y="1548377"/>
                </a:cubicBezTo>
                <a:cubicBezTo>
                  <a:pt x="95889" y="1478075"/>
                  <a:pt x="152880" y="1421084"/>
                  <a:pt x="223182" y="1421084"/>
                </a:cubicBezTo>
                <a:cubicBezTo>
                  <a:pt x="282759" y="1421084"/>
                  <a:pt x="342335" y="1403938"/>
                  <a:pt x="401912" y="1369646"/>
                </a:cubicBezTo>
                <a:close/>
                <a:moveTo>
                  <a:pt x="1318425" y="2286158"/>
                </a:moveTo>
                <a:cubicBezTo>
                  <a:pt x="1284134" y="2345735"/>
                  <a:pt x="1266988" y="2405312"/>
                  <a:pt x="1266987" y="2464888"/>
                </a:cubicBezTo>
                <a:cubicBezTo>
                  <a:pt x="1266987" y="2535190"/>
                  <a:pt x="1209996" y="2592182"/>
                  <a:pt x="1139694" y="2592182"/>
                </a:cubicBezTo>
                <a:cubicBezTo>
                  <a:pt x="1069392" y="2592182"/>
                  <a:pt x="1012402" y="2535191"/>
                  <a:pt x="1012401" y="2464888"/>
                </a:cubicBezTo>
                <a:cubicBezTo>
                  <a:pt x="1012401" y="2394586"/>
                  <a:pt x="1069392" y="2337595"/>
                  <a:pt x="1139694" y="2337595"/>
                </a:cubicBezTo>
                <a:cubicBezTo>
                  <a:pt x="1199271" y="2337596"/>
                  <a:pt x="1258848" y="2320449"/>
                  <a:pt x="1318425" y="2286158"/>
                </a:cubicBezTo>
                <a:close/>
                <a:moveTo>
                  <a:pt x="860169" y="1827902"/>
                </a:moveTo>
                <a:cubicBezTo>
                  <a:pt x="825878" y="1887479"/>
                  <a:pt x="808731" y="1947056"/>
                  <a:pt x="808731" y="2006633"/>
                </a:cubicBezTo>
                <a:cubicBezTo>
                  <a:pt x="808731" y="2076935"/>
                  <a:pt x="751740" y="2133926"/>
                  <a:pt x="681438" y="2133926"/>
                </a:cubicBezTo>
                <a:cubicBezTo>
                  <a:pt x="611136" y="2133926"/>
                  <a:pt x="554146" y="2076935"/>
                  <a:pt x="554145" y="2006633"/>
                </a:cubicBezTo>
                <a:cubicBezTo>
                  <a:pt x="554145" y="1936331"/>
                  <a:pt x="611136" y="1879340"/>
                  <a:pt x="681438" y="1879340"/>
                </a:cubicBezTo>
                <a:cubicBezTo>
                  <a:pt x="741015" y="1879340"/>
                  <a:pt x="800591" y="1862193"/>
                  <a:pt x="860169" y="1827902"/>
                </a:cubicBezTo>
                <a:close/>
                <a:moveTo>
                  <a:pt x="2096803" y="190871"/>
                </a:moveTo>
                <a:cubicBezTo>
                  <a:pt x="2253382" y="347450"/>
                  <a:pt x="2314442" y="563378"/>
                  <a:pt x="2268166" y="764238"/>
                </a:cubicBezTo>
                <a:cubicBezTo>
                  <a:pt x="2361334" y="768461"/>
                  <a:pt x="2450817" y="809378"/>
                  <a:pt x="2521691" y="880252"/>
                </a:cubicBezTo>
                <a:cubicBezTo>
                  <a:pt x="2675615" y="1034176"/>
                  <a:pt x="2688247" y="1275888"/>
                  <a:pt x="2553508" y="1439575"/>
                </a:cubicBezTo>
                <a:cubicBezTo>
                  <a:pt x="2557767" y="1440633"/>
                  <a:pt x="2560483" y="1443301"/>
                  <a:pt x="2563181" y="1445999"/>
                </a:cubicBezTo>
                <a:cubicBezTo>
                  <a:pt x="2819847" y="1702665"/>
                  <a:pt x="2819847" y="2118808"/>
                  <a:pt x="2563181" y="2375474"/>
                </a:cubicBezTo>
                <a:cubicBezTo>
                  <a:pt x="2320841" y="2617815"/>
                  <a:pt x="1936328" y="2631341"/>
                  <a:pt x="1678325" y="2415804"/>
                </a:cubicBezTo>
                <a:lnTo>
                  <a:pt x="1676180" y="2417949"/>
                </a:lnTo>
                <a:lnTo>
                  <a:pt x="1633705" y="2375475"/>
                </a:lnTo>
                <a:lnTo>
                  <a:pt x="366513" y="1108282"/>
                </a:lnTo>
                <a:lnTo>
                  <a:pt x="369979" y="1104815"/>
                </a:lnTo>
                <a:cubicBezTo>
                  <a:pt x="349908" y="1089573"/>
                  <a:pt x="330850" y="1072619"/>
                  <a:pt x="312598" y="1054367"/>
                </a:cubicBezTo>
                <a:cubicBezTo>
                  <a:pt x="55932" y="797701"/>
                  <a:pt x="55932" y="381558"/>
                  <a:pt x="312598" y="124891"/>
                </a:cubicBezTo>
                <a:cubicBezTo>
                  <a:pt x="569264" y="-131775"/>
                  <a:pt x="985408" y="-131775"/>
                  <a:pt x="1242074" y="124891"/>
                </a:cubicBezTo>
                <a:lnTo>
                  <a:pt x="1249606" y="136238"/>
                </a:lnTo>
                <a:cubicBezTo>
                  <a:pt x="1499513" y="-63604"/>
                  <a:pt x="1863845" y="-42087"/>
                  <a:pt x="2096803" y="19087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5" name="Rectangle 23"/>
          <p:cNvSpPr/>
          <p:nvPr/>
        </p:nvSpPr>
        <p:spPr>
          <a:xfrm>
            <a:off x="7804030" y="5649492"/>
            <a:ext cx="576449" cy="579858"/>
          </a:xfrm>
          <a:custGeom>
            <a:avLst/>
            <a:gdLst/>
            <a:ahLst/>
            <a:cxnLst/>
            <a:rect l="l" t="t" r="r" b="b"/>
            <a:pathLst>
              <a:path w="3220951" h="3240001">
                <a:moveTo>
                  <a:pt x="1308278" y="1367793"/>
                </a:moveTo>
                <a:cubicBezTo>
                  <a:pt x="1529714" y="1367793"/>
                  <a:pt x="1725574" y="1477302"/>
                  <a:pt x="1834882" y="1652053"/>
                </a:cubicBezTo>
                <a:cubicBezTo>
                  <a:pt x="1903747" y="1589160"/>
                  <a:pt x="1995954" y="1554818"/>
                  <a:pt x="2096186" y="1554818"/>
                </a:cubicBezTo>
                <a:cubicBezTo>
                  <a:pt x="2313867" y="1554818"/>
                  <a:pt x="2493715" y="1716803"/>
                  <a:pt x="2514185" y="1927821"/>
                </a:cubicBezTo>
                <a:cubicBezTo>
                  <a:pt x="2517944" y="1925558"/>
                  <a:pt x="2521751" y="1925524"/>
                  <a:pt x="2525567" y="1925524"/>
                </a:cubicBezTo>
                <a:cubicBezTo>
                  <a:pt x="2888547" y="1925524"/>
                  <a:pt x="3182805" y="2219782"/>
                  <a:pt x="3182805" y="2582762"/>
                </a:cubicBezTo>
                <a:cubicBezTo>
                  <a:pt x="3182805" y="2925484"/>
                  <a:pt x="2920478" y="3206940"/>
                  <a:pt x="2585635" y="3236968"/>
                </a:cubicBezTo>
                <a:lnTo>
                  <a:pt x="2585635" y="3240001"/>
                </a:lnTo>
                <a:lnTo>
                  <a:pt x="2525567" y="3240001"/>
                </a:lnTo>
                <a:lnTo>
                  <a:pt x="733485" y="3240001"/>
                </a:lnTo>
                <a:lnTo>
                  <a:pt x="733485" y="3235099"/>
                </a:lnTo>
                <a:cubicBezTo>
                  <a:pt x="708515" y="3238513"/>
                  <a:pt x="683051" y="3240001"/>
                  <a:pt x="657239" y="3240001"/>
                </a:cubicBezTo>
                <a:cubicBezTo>
                  <a:pt x="294258" y="3240001"/>
                  <a:pt x="0" y="2945743"/>
                  <a:pt x="0" y="2582762"/>
                </a:cubicBezTo>
                <a:cubicBezTo>
                  <a:pt x="0" y="2219782"/>
                  <a:pt x="294258" y="1925524"/>
                  <a:pt x="657239" y="1925524"/>
                </a:cubicBezTo>
                <a:lnTo>
                  <a:pt x="670588" y="1928221"/>
                </a:lnTo>
                <a:cubicBezTo>
                  <a:pt x="705989" y="1610200"/>
                  <a:pt x="978825" y="1367793"/>
                  <a:pt x="1308278" y="1367793"/>
                </a:cubicBezTo>
                <a:close/>
                <a:moveTo>
                  <a:pt x="1589786" y="0"/>
                </a:moveTo>
                <a:cubicBezTo>
                  <a:pt x="1520182" y="453314"/>
                  <a:pt x="1668069" y="912942"/>
                  <a:pt x="1988957" y="1240613"/>
                </a:cubicBezTo>
                <a:cubicBezTo>
                  <a:pt x="2309845" y="1568285"/>
                  <a:pt x="2766281" y="1725754"/>
                  <a:pt x="3220951" y="1665645"/>
                </a:cubicBezTo>
                <a:cubicBezTo>
                  <a:pt x="3108976" y="1775302"/>
                  <a:pt x="2980523" y="1857805"/>
                  <a:pt x="2843553" y="1912752"/>
                </a:cubicBezTo>
                <a:cubicBezTo>
                  <a:pt x="2756367" y="1866073"/>
                  <a:pt x="2656598" y="1841175"/>
                  <a:pt x="2551012" y="1841175"/>
                </a:cubicBezTo>
                <a:cubicBezTo>
                  <a:pt x="2547197" y="1841176"/>
                  <a:pt x="2543390" y="1841210"/>
                  <a:pt x="2539631" y="1843473"/>
                </a:cubicBezTo>
                <a:cubicBezTo>
                  <a:pt x="2519161" y="1632454"/>
                  <a:pt x="2339312" y="1470470"/>
                  <a:pt x="2121631" y="1470470"/>
                </a:cubicBezTo>
                <a:cubicBezTo>
                  <a:pt x="2021400" y="1470470"/>
                  <a:pt x="1929192" y="1504812"/>
                  <a:pt x="1860327" y="1567705"/>
                </a:cubicBezTo>
                <a:cubicBezTo>
                  <a:pt x="1751020" y="1392954"/>
                  <a:pt x="1555160" y="1283445"/>
                  <a:pt x="1333723" y="1283445"/>
                </a:cubicBezTo>
                <a:lnTo>
                  <a:pt x="1331160" y="1283679"/>
                </a:lnTo>
                <a:cubicBezTo>
                  <a:pt x="1150898" y="856385"/>
                  <a:pt x="1238290" y="344219"/>
                  <a:pt x="158978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6" name="Round Same Side Corner Rectangle 8"/>
          <p:cNvSpPr/>
          <p:nvPr/>
        </p:nvSpPr>
        <p:spPr>
          <a:xfrm>
            <a:off x="4455730" y="1450295"/>
            <a:ext cx="251302" cy="661867"/>
          </a:xfrm>
          <a:custGeom>
            <a:avLst/>
            <a:gdLst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8887 w 1489775"/>
              <a:gd name="connsiteY10" fmla="*/ 2305078 h 3923699"/>
              <a:gd name="connsiteX11" fmla="*/ 1151853 w 1489775"/>
              <a:gd name="connsiteY11" fmla="*/ 3743699 h 3923699"/>
              <a:gd name="connsiteX12" fmla="*/ 971853 w 1489775"/>
              <a:gd name="connsiteY12" fmla="*/ 3923699 h 3923699"/>
              <a:gd name="connsiteX13" fmla="*/ 791853 w 1489775"/>
              <a:gd name="connsiteY13" fmla="*/ 3743699 h 3923699"/>
              <a:gd name="connsiteX14" fmla="*/ 791853 w 1489775"/>
              <a:gd name="connsiteY14" fmla="*/ 2305078 h 3923699"/>
              <a:gd name="connsiteX15" fmla="*/ 683854 w 1489775"/>
              <a:gd name="connsiteY15" fmla="*/ 2305078 h 3923699"/>
              <a:gd name="connsiteX16" fmla="*/ 683854 w 1489775"/>
              <a:gd name="connsiteY16" fmla="*/ 3743698 h 3923699"/>
              <a:gd name="connsiteX17" fmla="*/ 503854 w 1489775"/>
              <a:gd name="connsiteY17" fmla="*/ 3923698 h 3923699"/>
              <a:gd name="connsiteX18" fmla="*/ 323854 w 1489775"/>
              <a:gd name="connsiteY18" fmla="*/ 3743698 h 3923699"/>
              <a:gd name="connsiteX19" fmla="*/ 323854 w 1489775"/>
              <a:gd name="connsiteY19" fmla="*/ 2238914 h 3923699"/>
              <a:gd name="connsiteX20" fmla="*/ 330887 w 1489775"/>
              <a:gd name="connsiteY20" fmla="*/ 2238914 h 3923699"/>
              <a:gd name="connsiteX21" fmla="*/ 330887 w 1489775"/>
              <a:gd name="connsiteY21" fmla="*/ 1390678 h 3923699"/>
              <a:gd name="connsiteX22" fmla="*/ 288033 w 1489775"/>
              <a:gd name="connsiteY22" fmla="*/ 1390678 h 3923699"/>
              <a:gd name="connsiteX23" fmla="*/ 288033 w 1489775"/>
              <a:gd name="connsiteY23" fmla="*/ 2063902 h 3923699"/>
              <a:gd name="connsiteX24" fmla="*/ 144017 w 1489775"/>
              <a:gd name="connsiteY24" fmla="*/ 2207918 h 3923699"/>
              <a:gd name="connsiteX25" fmla="*/ 1 w 1489775"/>
              <a:gd name="connsiteY25" fmla="*/ 2063902 h 3923699"/>
              <a:gd name="connsiteX26" fmla="*/ 1 w 1489775"/>
              <a:gd name="connsiteY26" fmla="*/ 1390678 h 3923699"/>
              <a:gd name="connsiteX27" fmla="*/ 0 w 1489775"/>
              <a:gd name="connsiteY27" fmla="*/ 1390678 h 3923699"/>
              <a:gd name="connsiteX28" fmla="*/ 0 w 1489775"/>
              <a:gd name="connsiteY28" fmla="*/ 1030958 h 3923699"/>
              <a:gd name="connsiteX29" fmla="*/ 280204 w 1489775"/>
              <a:gd name="connsiteY29" fmla="*/ 750754 h 3923699"/>
              <a:gd name="connsiteX30" fmla="*/ 744888 w 1489775"/>
              <a:gd name="connsiteY30" fmla="*/ 0 h 3923699"/>
              <a:gd name="connsiteX31" fmla="*/ 1082199 w 1489775"/>
              <a:gd name="connsiteY31" fmla="*/ 337311 h 3923699"/>
              <a:gd name="connsiteX32" fmla="*/ 744888 w 1489775"/>
              <a:gd name="connsiteY32" fmla="*/ 674622 h 3923699"/>
              <a:gd name="connsiteX33" fmla="*/ 407577 w 1489775"/>
              <a:gd name="connsiteY33" fmla="*/ 337311 h 3923699"/>
              <a:gd name="connsiteX34" fmla="*/ 744888 w 1489775"/>
              <a:gd name="connsiteY34" fmla="*/ 0 h 3923699"/>
              <a:gd name="connsiteX0-1" fmla="*/ 280204 w 1489775"/>
              <a:gd name="connsiteY0-2" fmla="*/ 750754 h 3923699"/>
              <a:gd name="connsiteX1-3" fmla="*/ 1209570 w 1489775"/>
              <a:gd name="connsiteY1-4" fmla="*/ 750754 h 3923699"/>
              <a:gd name="connsiteX2-5" fmla="*/ 1489774 w 1489775"/>
              <a:gd name="connsiteY2-6" fmla="*/ 1030958 h 3923699"/>
              <a:gd name="connsiteX3-7" fmla="*/ 1489774 w 1489775"/>
              <a:gd name="connsiteY3-8" fmla="*/ 1293518 h 3923699"/>
              <a:gd name="connsiteX4-9" fmla="*/ 1489775 w 1489775"/>
              <a:gd name="connsiteY4-10" fmla="*/ 1293518 h 3923699"/>
              <a:gd name="connsiteX5-11" fmla="*/ 1489775 w 1489775"/>
              <a:gd name="connsiteY5-12" fmla="*/ 2063902 h 3923699"/>
              <a:gd name="connsiteX6-13" fmla="*/ 1345759 w 1489775"/>
              <a:gd name="connsiteY6-14" fmla="*/ 2207918 h 3923699"/>
              <a:gd name="connsiteX7-15" fmla="*/ 1201743 w 1489775"/>
              <a:gd name="connsiteY7-16" fmla="*/ 2063902 h 3923699"/>
              <a:gd name="connsiteX8-17" fmla="*/ 1201743 w 1489775"/>
              <a:gd name="connsiteY8-18" fmla="*/ 1390678 h 3923699"/>
              <a:gd name="connsiteX9-19" fmla="*/ 1158887 w 1489775"/>
              <a:gd name="connsiteY9-20" fmla="*/ 1390678 h 3923699"/>
              <a:gd name="connsiteX10-21" fmla="*/ 1151853 w 1489775"/>
              <a:gd name="connsiteY10-22" fmla="*/ 3743699 h 3923699"/>
              <a:gd name="connsiteX11-23" fmla="*/ 971853 w 1489775"/>
              <a:gd name="connsiteY11-24" fmla="*/ 3923699 h 3923699"/>
              <a:gd name="connsiteX12-25" fmla="*/ 791853 w 1489775"/>
              <a:gd name="connsiteY12-26" fmla="*/ 3743699 h 3923699"/>
              <a:gd name="connsiteX13-27" fmla="*/ 791853 w 1489775"/>
              <a:gd name="connsiteY13-28" fmla="*/ 2305078 h 3923699"/>
              <a:gd name="connsiteX14-29" fmla="*/ 683854 w 1489775"/>
              <a:gd name="connsiteY14-30" fmla="*/ 2305078 h 3923699"/>
              <a:gd name="connsiteX15-31" fmla="*/ 683854 w 1489775"/>
              <a:gd name="connsiteY15-32" fmla="*/ 3743698 h 3923699"/>
              <a:gd name="connsiteX16-33" fmla="*/ 503854 w 1489775"/>
              <a:gd name="connsiteY16-34" fmla="*/ 3923698 h 3923699"/>
              <a:gd name="connsiteX17-35" fmla="*/ 323854 w 1489775"/>
              <a:gd name="connsiteY17-36" fmla="*/ 3743698 h 3923699"/>
              <a:gd name="connsiteX18-37" fmla="*/ 323854 w 1489775"/>
              <a:gd name="connsiteY18-38" fmla="*/ 2238914 h 3923699"/>
              <a:gd name="connsiteX19-39" fmla="*/ 330887 w 1489775"/>
              <a:gd name="connsiteY19-40" fmla="*/ 2238914 h 3923699"/>
              <a:gd name="connsiteX20-41" fmla="*/ 330887 w 1489775"/>
              <a:gd name="connsiteY20-42" fmla="*/ 1390678 h 3923699"/>
              <a:gd name="connsiteX21-43" fmla="*/ 288033 w 1489775"/>
              <a:gd name="connsiteY21-44" fmla="*/ 1390678 h 3923699"/>
              <a:gd name="connsiteX22-45" fmla="*/ 288033 w 1489775"/>
              <a:gd name="connsiteY22-46" fmla="*/ 2063902 h 3923699"/>
              <a:gd name="connsiteX23-47" fmla="*/ 144017 w 1489775"/>
              <a:gd name="connsiteY23-48" fmla="*/ 2207918 h 3923699"/>
              <a:gd name="connsiteX24-49" fmla="*/ 1 w 1489775"/>
              <a:gd name="connsiteY24-50" fmla="*/ 2063902 h 3923699"/>
              <a:gd name="connsiteX25-51" fmla="*/ 1 w 1489775"/>
              <a:gd name="connsiteY25-52" fmla="*/ 1390678 h 3923699"/>
              <a:gd name="connsiteX26-53" fmla="*/ 0 w 1489775"/>
              <a:gd name="connsiteY26-54" fmla="*/ 1390678 h 3923699"/>
              <a:gd name="connsiteX27-55" fmla="*/ 0 w 1489775"/>
              <a:gd name="connsiteY27-56" fmla="*/ 1030958 h 3923699"/>
              <a:gd name="connsiteX28-57" fmla="*/ 280204 w 1489775"/>
              <a:gd name="connsiteY28-58" fmla="*/ 750754 h 3923699"/>
              <a:gd name="connsiteX29-59" fmla="*/ 744888 w 1489775"/>
              <a:gd name="connsiteY29-60" fmla="*/ 0 h 3923699"/>
              <a:gd name="connsiteX30-61" fmla="*/ 1082199 w 1489775"/>
              <a:gd name="connsiteY30-62" fmla="*/ 337311 h 3923699"/>
              <a:gd name="connsiteX31-63" fmla="*/ 744888 w 1489775"/>
              <a:gd name="connsiteY31-64" fmla="*/ 674622 h 3923699"/>
              <a:gd name="connsiteX32-65" fmla="*/ 407577 w 1489775"/>
              <a:gd name="connsiteY32-66" fmla="*/ 337311 h 3923699"/>
              <a:gd name="connsiteX33-67" fmla="*/ 744888 w 1489775"/>
              <a:gd name="connsiteY33-68" fmla="*/ 0 h 3923699"/>
              <a:gd name="connsiteX0-69" fmla="*/ 280204 w 1489775"/>
              <a:gd name="connsiteY0-70" fmla="*/ 750754 h 3923699"/>
              <a:gd name="connsiteX1-71" fmla="*/ 1209570 w 1489775"/>
              <a:gd name="connsiteY1-72" fmla="*/ 750754 h 3923699"/>
              <a:gd name="connsiteX2-73" fmla="*/ 1489774 w 1489775"/>
              <a:gd name="connsiteY2-74" fmla="*/ 1030958 h 3923699"/>
              <a:gd name="connsiteX3-75" fmla="*/ 1489774 w 1489775"/>
              <a:gd name="connsiteY3-76" fmla="*/ 1293518 h 3923699"/>
              <a:gd name="connsiteX4-77" fmla="*/ 1489775 w 1489775"/>
              <a:gd name="connsiteY4-78" fmla="*/ 1293518 h 3923699"/>
              <a:gd name="connsiteX5-79" fmla="*/ 1489775 w 1489775"/>
              <a:gd name="connsiteY5-80" fmla="*/ 2063902 h 3923699"/>
              <a:gd name="connsiteX6-81" fmla="*/ 1345759 w 1489775"/>
              <a:gd name="connsiteY6-82" fmla="*/ 2207918 h 3923699"/>
              <a:gd name="connsiteX7-83" fmla="*/ 1201743 w 1489775"/>
              <a:gd name="connsiteY7-84" fmla="*/ 2063902 h 3923699"/>
              <a:gd name="connsiteX8-85" fmla="*/ 1201743 w 1489775"/>
              <a:gd name="connsiteY8-86" fmla="*/ 1390678 h 3923699"/>
              <a:gd name="connsiteX9-87" fmla="*/ 1158887 w 1489775"/>
              <a:gd name="connsiteY9-88" fmla="*/ 1390678 h 3923699"/>
              <a:gd name="connsiteX10-89" fmla="*/ 1151853 w 1489775"/>
              <a:gd name="connsiteY10-90" fmla="*/ 3743699 h 3923699"/>
              <a:gd name="connsiteX11-91" fmla="*/ 971853 w 1489775"/>
              <a:gd name="connsiteY11-92" fmla="*/ 3923699 h 3923699"/>
              <a:gd name="connsiteX12-93" fmla="*/ 791853 w 1489775"/>
              <a:gd name="connsiteY12-94" fmla="*/ 3743699 h 3923699"/>
              <a:gd name="connsiteX13-95" fmla="*/ 791853 w 1489775"/>
              <a:gd name="connsiteY13-96" fmla="*/ 2305078 h 3923699"/>
              <a:gd name="connsiteX14-97" fmla="*/ 683854 w 1489775"/>
              <a:gd name="connsiteY14-98" fmla="*/ 2305078 h 3923699"/>
              <a:gd name="connsiteX15-99" fmla="*/ 683854 w 1489775"/>
              <a:gd name="connsiteY15-100" fmla="*/ 3743698 h 3923699"/>
              <a:gd name="connsiteX16-101" fmla="*/ 503854 w 1489775"/>
              <a:gd name="connsiteY16-102" fmla="*/ 3923698 h 3923699"/>
              <a:gd name="connsiteX17-103" fmla="*/ 323854 w 1489775"/>
              <a:gd name="connsiteY17-104" fmla="*/ 3743698 h 3923699"/>
              <a:gd name="connsiteX18-105" fmla="*/ 323854 w 1489775"/>
              <a:gd name="connsiteY18-106" fmla="*/ 2238914 h 3923699"/>
              <a:gd name="connsiteX19-107" fmla="*/ 330887 w 1489775"/>
              <a:gd name="connsiteY19-108" fmla="*/ 1390678 h 3923699"/>
              <a:gd name="connsiteX20-109" fmla="*/ 288033 w 1489775"/>
              <a:gd name="connsiteY20-110" fmla="*/ 1390678 h 3923699"/>
              <a:gd name="connsiteX21-111" fmla="*/ 288033 w 1489775"/>
              <a:gd name="connsiteY21-112" fmla="*/ 2063902 h 3923699"/>
              <a:gd name="connsiteX22-113" fmla="*/ 144017 w 1489775"/>
              <a:gd name="connsiteY22-114" fmla="*/ 2207918 h 3923699"/>
              <a:gd name="connsiteX23-115" fmla="*/ 1 w 1489775"/>
              <a:gd name="connsiteY23-116" fmla="*/ 2063902 h 3923699"/>
              <a:gd name="connsiteX24-117" fmla="*/ 1 w 1489775"/>
              <a:gd name="connsiteY24-118" fmla="*/ 1390678 h 3923699"/>
              <a:gd name="connsiteX25-119" fmla="*/ 0 w 1489775"/>
              <a:gd name="connsiteY25-120" fmla="*/ 1390678 h 3923699"/>
              <a:gd name="connsiteX26-121" fmla="*/ 0 w 1489775"/>
              <a:gd name="connsiteY26-122" fmla="*/ 1030958 h 3923699"/>
              <a:gd name="connsiteX27-123" fmla="*/ 280204 w 1489775"/>
              <a:gd name="connsiteY27-124" fmla="*/ 750754 h 3923699"/>
              <a:gd name="connsiteX28-125" fmla="*/ 744888 w 1489775"/>
              <a:gd name="connsiteY28-126" fmla="*/ 0 h 3923699"/>
              <a:gd name="connsiteX29-127" fmla="*/ 1082199 w 1489775"/>
              <a:gd name="connsiteY29-128" fmla="*/ 337311 h 3923699"/>
              <a:gd name="connsiteX30-129" fmla="*/ 744888 w 1489775"/>
              <a:gd name="connsiteY30-130" fmla="*/ 674622 h 3923699"/>
              <a:gd name="connsiteX31-131" fmla="*/ 407577 w 1489775"/>
              <a:gd name="connsiteY31-132" fmla="*/ 337311 h 3923699"/>
              <a:gd name="connsiteX32-133" fmla="*/ 744888 w 1489775"/>
              <a:gd name="connsiteY32-134" fmla="*/ 0 h 3923699"/>
              <a:gd name="connsiteX0-135" fmla="*/ 280204 w 1489775"/>
              <a:gd name="connsiteY0-136" fmla="*/ 750754 h 3923699"/>
              <a:gd name="connsiteX1-137" fmla="*/ 1209570 w 1489775"/>
              <a:gd name="connsiteY1-138" fmla="*/ 750754 h 3923699"/>
              <a:gd name="connsiteX2-139" fmla="*/ 1489774 w 1489775"/>
              <a:gd name="connsiteY2-140" fmla="*/ 1030958 h 3923699"/>
              <a:gd name="connsiteX3-141" fmla="*/ 1489774 w 1489775"/>
              <a:gd name="connsiteY3-142" fmla="*/ 1293518 h 3923699"/>
              <a:gd name="connsiteX4-143" fmla="*/ 1489775 w 1489775"/>
              <a:gd name="connsiteY4-144" fmla="*/ 1293518 h 3923699"/>
              <a:gd name="connsiteX5-145" fmla="*/ 1489775 w 1489775"/>
              <a:gd name="connsiteY5-146" fmla="*/ 2063902 h 3923699"/>
              <a:gd name="connsiteX6-147" fmla="*/ 1345759 w 1489775"/>
              <a:gd name="connsiteY6-148" fmla="*/ 2207918 h 3923699"/>
              <a:gd name="connsiteX7-149" fmla="*/ 1201743 w 1489775"/>
              <a:gd name="connsiteY7-150" fmla="*/ 2063902 h 3923699"/>
              <a:gd name="connsiteX8-151" fmla="*/ 1201743 w 1489775"/>
              <a:gd name="connsiteY8-152" fmla="*/ 1390678 h 3923699"/>
              <a:gd name="connsiteX9-153" fmla="*/ 1158887 w 1489775"/>
              <a:gd name="connsiteY9-154" fmla="*/ 1390678 h 3923699"/>
              <a:gd name="connsiteX10-155" fmla="*/ 1151853 w 1489775"/>
              <a:gd name="connsiteY10-156" fmla="*/ 3743699 h 3923699"/>
              <a:gd name="connsiteX11-157" fmla="*/ 971853 w 1489775"/>
              <a:gd name="connsiteY11-158" fmla="*/ 3923699 h 3923699"/>
              <a:gd name="connsiteX12-159" fmla="*/ 791853 w 1489775"/>
              <a:gd name="connsiteY12-160" fmla="*/ 3743699 h 3923699"/>
              <a:gd name="connsiteX13-161" fmla="*/ 791853 w 1489775"/>
              <a:gd name="connsiteY13-162" fmla="*/ 2305078 h 3923699"/>
              <a:gd name="connsiteX14-163" fmla="*/ 683854 w 1489775"/>
              <a:gd name="connsiteY14-164" fmla="*/ 2305078 h 3923699"/>
              <a:gd name="connsiteX15-165" fmla="*/ 683854 w 1489775"/>
              <a:gd name="connsiteY15-166" fmla="*/ 3743698 h 3923699"/>
              <a:gd name="connsiteX16-167" fmla="*/ 503854 w 1489775"/>
              <a:gd name="connsiteY16-168" fmla="*/ 3923698 h 3923699"/>
              <a:gd name="connsiteX17-169" fmla="*/ 323854 w 1489775"/>
              <a:gd name="connsiteY17-170" fmla="*/ 3743698 h 3923699"/>
              <a:gd name="connsiteX18-171" fmla="*/ 330887 w 1489775"/>
              <a:gd name="connsiteY18-172" fmla="*/ 1390678 h 3923699"/>
              <a:gd name="connsiteX19-173" fmla="*/ 288033 w 1489775"/>
              <a:gd name="connsiteY19-174" fmla="*/ 1390678 h 3923699"/>
              <a:gd name="connsiteX20-175" fmla="*/ 288033 w 1489775"/>
              <a:gd name="connsiteY20-176" fmla="*/ 2063902 h 3923699"/>
              <a:gd name="connsiteX21-177" fmla="*/ 144017 w 1489775"/>
              <a:gd name="connsiteY21-178" fmla="*/ 2207918 h 3923699"/>
              <a:gd name="connsiteX22-179" fmla="*/ 1 w 1489775"/>
              <a:gd name="connsiteY22-180" fmla="*/ 2063902 h 3923699"/>
              <a:gd name="connsiteX23-181" fmla="*/ 1 w 1489775"/>
              <a:gd name="connsiteY23-182" fmla="*/ 1390678 h 3923699"/>
              <a:gd name="connsiteX24-183" fmla="*/ 0 w 1489775"/>
              <a:gd name="connsiteY24-184" fmla="*/ 1390678 h 3923699"/>
              <a:gd name="connsiteX25-185" fmla="*/ 0 w 1489775"/>
              <a:gd name="connsiteY25-186" fmla="*/ 1030958 h 3923699"/>
              <a:gd name="connsiteX26-187" fmla="*/ 280204 w 1489775"/>
              <a:gd name="connsiteY26-188" fmla="*/ 750754 h 3923699"/>
              <a:gd name="connsiteX27-189" fmla="*/ 744888 w 1489775"/>
              <a:gd name="connsiteY27-190" fmla="*/ 0 h 3923699"/>
              <a:gd name="connsiteX28-191" fmla="*/ 1082199 w 1489775"/>
              <a:gd name="connsiteY28-192" fmla="*/ 337311 h 3923699"/>
              <a:gd name="connsiteX29-193" fmla="*/ 744888 w 1489775"/>
              <a:gd name="connsiteY29-194" fmla="*/ 674622 h 3923699"/>
              <a:gd name="connsiteX30-195" fmla="*/ 407577 w 1489775"/>
              <a:gd name="connsiteY30-196" fmla="*/ 337311 h 3923699"/>
              <a:gd name="connsiteX31-197" fmla="*/ 744888 w 1489775"/>
              <a:gd name="connsiteY31-198" fmla="*/ 0 h 392369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  <a:cxn ang="0">
                <a:pos x="connsiteX22-45" y="connsiteY22-46"/>
              </a:cxn>
              <a:cxn ang="0">
                <a:pos x="connsiteX23-47" y="connsiteY23-48"/>
              </a:cxn>
              <a:cxn ang="0">
                <a:pos x="connsiteX24-49" y="connsiteY24-50"/>
              </a:cxn>
              <a:cxn ang="0">
                <a:pos x="connsiteX25-51" y="connsiteY25-52"/>
              </a:cxn>
              <a:cxn ang="0">
                <a:pos x="connsiteX26-53" y="connsiteY26-54"/>
              </a:cxn>
              <a:cxn ang="0">
                <a:pos x="connsiteX27-55" y="connsiteY27-56"/>
              </a:cxn>
              <a:cxn ang="0">
                <a:pos x="connsiteX28-57" y="connsiteY28-58"/>
              </a:cxn>
              <a:cxn ang="0">
                <a:pos x="connsiteX29-59" y="connsiteY29-60"/>
              </a:cxn>
              <a:cxn ang="0">
                <a:pos x="connsiteX30-61" y="connsiteY30-62"/>
              </a:cxn>
              <a:cxn ang="0">
                <a:pos x="connsiteX31-63" y="connsiteY31-64"/>
              </a:cxn>
            </a:cxnLst>
            <a:rect l="l" t="t" r="r" b="b"/>
            <a:pathLst>
              <a:path w="1489775" h="3923699">
                <a:moveTo>
                  <a:pt x="280204" y="750754"/>
                </a:moveTo>
                <a:lnTo>
                  <a:pt x="1209570" y="750754"/>
                </a:lnTo>
                <a:cubicBezTo>
                  <a:pt x="1364322" y="750754"/>
                  <a:pt x="1489774" y="876206"/>
                  <a:pt x="1489774" y="1030958"/>
                </a:cubicBezTo>
                <a:lnTo>
                  <a:pt x="1489774" y="1293518"/>
                </a:lnTo>
                <a:lnTo>
                  <a:pt x="1489775" y="1293518"/>
                </a:lnTo>
                <a:lnTo>
                  <a:pt x="1489775" y="2063902"/>
                </a:lnTo>
                <a:cubicBezTo>
                  <a:pt x="1489775" y="2143440"/>
                  <a:pt x="1425297" y="2207918"/>
                  <a:pt x="1345759" y="2207918"/>
                </a:cubicBezTo>
                <a:cubicBezTo>
                  <a:pt x="1266221" y="2207918"/>
                  <a:pt x="1201743" y="2143440"/>
                  <a:pt x="1201743" y="2063902"/>
                </a:cubicBezTo>
                <a:lnTo>
                  <a:pt x="1201743" y="1390678"/>
                </a:lnTo>
                <a:lnTo>
                  <a:pt x="1158887" y="1390678"/>
                </a:lnTo>
                <a:cubicBezTo>
                  <a:pt x="1156542" y="2175018"/>
                  <a:pt x="1154198" y="2959359"/>
                  <a:pt x="1151853" y="3743699"/>
                </a:cubicBezTo>
                <a:cubicBezTo>
                  <a:pt x="1151853" y="3843110"/>
                  <a:pt x="1071264" y="3923699"/>
                  <a:pt x="971853" y="3923699"/>
                </a:cubicBezTo>
                <a:cubicBezTo>
                  <a:pt x="872442" y="3923699"/>
                  <a:pt x="791853" y="3843110"/>
                  <a:pt x="791853" y="3743699"/>
                </a:cubicBezTo>
                <a:lnTo>
                  <a:pt x="791853" y="2305078"/>
                </a:lnTo>
                <a:lnTo>
                  <a:pt x="683854" y="2305078"/>
                </a:lnTo>
                <a:lnTo>
                  <a:pt x="683854" y="3743698"/>
                </a:lnTo>
                <a:cubicBezTo>
                  <a:pt x="683854" y="3843109"/>
                  <a:pt x="603265" y="3923698"/>
                  <a:pt x="503854" y="3923698"/>
                </a:cubicBezTo>
                <a:cubicBezTo>
                  <a:pt x="404443" y="3923698"/>
                  <a:pt x="323854" y="3843109"/>
                  <a:pt x="323854" y="3743698"/>
                </a:cubicBezTo>
                <a:cubicBezTo>
                  <a:pt x="326198" y="2959358"/>
                  <a:pt x="328543" y="2175018"/>
                  <a:pt x="330887" y="1390678"/>
                </a:cubicBezTo>
                <a:lnTo>
                  <a:pt x="288033" y="1390678"/>
                </a:lnTo>
                <a:lnTo>
                  <a:pt x="288033" y="2063902"/>
                </a:lnTo>
                <a:cubicBezTo>
                  <a:pt x="288033" y="2143440"/>
                  <a:pt x="223555" y="2207918"/>
                  <a:pt x="144017" y="2207918"/>
                </a:cubicBezTo>
                <a:cubicBezTo>
                  <a:pt x="64479" y="2207918"/>
                  <a:pt x="1" y="2143440"/>
                  <a:pt x="1" y="2063902"/>
                </a:cubicBezTo>
                <a:lnTo>
                  <a:pt x="1" y="1390678"/>
                </a:lnTo>
                <a:lnTo>
                  <a:pt x="0" y="1390678"/>
                </a:lnTo>
                <a:lnTo>
                  <a:pt x="0" y="1030958"/>
                </a:lnTo>
                <a:cubicBezTo>
                  <a:pt x="0" y="876206"/>
                  <a:pt x="125452" y="750754"/>
                  <a:pt x="280204" y="750754"/>
                </a:cubicBezTo>
                <a:close/>
                <a:moveTo>
                  <a:pt x="744888" y="0"/>
                </a:moveTo>
                <a:cubicBezTo>
                  <a:pt x="931180" y="0"/>
                  <a:pt x="1082199" y="151019"/>
                  <a:pt x="1082199" y="337311"/>
                </a:cubicBezTo>
                <a:cubicBezTo>
                  <a:pt x="1082199" y="523603"/>
                  <a:pt x="931180" y="674622"/>
                  <a:pt x="744888" y="674622"/>
                </a:cubicBezTo>
                <a:cubicBezTo>
                  <a:pt x="558596" y="674622"/>
                  <a:pt x="407577" y="523603"/>
                  <a:pt x="407577" y="337311"/>
                </a:cubicBezTo>
                <a:cubicBezTo>
                  <a:pt x="407577" y="151019"/>
                  <a:pt x="558596" y="0"/>
                  <a:pt x="74488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Round Same Side Corner Rectangle 20"/>
          <p:cNvSpPr/>
          <p:nvPr/>
        </p:nvSpPr>
        <p:spPr>
          <a:xfrm rot="10800000">
            <a:off x="5042893" y="1447239"/>
            <a:ext cx="313136" cy="667981"/>
          </a:xfrm>
          <a:custGeom>
            <a:avLst/>
            <a:gdLst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521281 w 1856332"/>
              <a:gd name="connsiteY2" fmla="*/ 3174669 h 3959924"/>
              <a:gd name="connsiteX3" fmla="*/ 466697 w 1856332"/>
              <a:gd name="connsiteY3" fmla="*/ 3144149 h 3959924"/>
              <a:gd name="connsiteX4" fmla="*/ 8303 w 1856332"/>
              <a:gd name="connsiteY4" fmla="*/ 1942070 h 3959924"/>
              <a:gd name="connsiteX5" fmla="*/ 81139 w 1856332"/>
              <a:gd name="connsiteY5" fmla="*/ 1779444 h 3959924"/>
              <a:gd name="connsiteX6" fmla="*/ 243764 w 1856332"/>
              <a:gd name="connsiteY6" fmla="*/ 1852280 h 3959924"/>
              <a:gd name="connsiteX7" fmla="*/ 504770 w 1856332"/>
              <a:gd name="connsiteY7" fmla="*/ 2536736 h 3959924"/>
              <a:gd name="connsiteX8" fmla="*/ 555637 w 1856332"/>
              <a:gd name="connsiteY8" fmla="*/ 2536736 h 3959924"/>
              <a:gd name="connsiteX9" fmla="*/ 226299 w 1856332"/>
              <a:gd name="connsiteY9" fmla="*/ 1210417 h 3959924"/>
              <a:gd name="connsiteX10" fmla="*/ 551784 w 1856332"/>
              <a:gd name="connsiteY10" fmla="*/ 1210417 h 3959924"/>
              <a:gd name="connsiteX11" fmla="*/ 551784 w 1856332"/>
              <a:gd name="connsiteY11" fmla="*/ 168335 h 3959924"/>
              <a:gd name="connsiteX12" fmla="*/ 720119 w 1856332"/>
              <a:gd name="connsiteY12" fmla="*/ 0 h 3959924"/>
              <a:gd name="connsiteX13" fmla="*/ 888454 w 1856332"/>
              <a:gd name="connsiteY13" fmla="*/ 168335 h 3959924"/>
              <a:gd name="connsiteX14" fmla="*/ 888454 w 1856332"/>
              <a:gd name="connsiteY14" fmla="*/ 1210417 h 3959924"/>
              <a:gd name="connsiteX15" fmla="*/ 968040 w 1856332"/>
              <a:gd name="connsiteY15" fmla="*/ 1210417 h 3959924"/>
              <a:gd name="connsiteX16" fmla="*/ 968040 w 1856332"/>
              <a:gd name="connsiteY16" fmla="*/ 168335 h 3959924"/>
              <a:gd name="connsiteX17" fmla="*/ 1136375 w 1856332"/>
              <a:gd name="connsiteY17" fmla="*/ 0 h 3959924"/>
              <a:gd name="connsiteX18" fmla="*/ 1304710 w 1856332"/>
              <a:gd name="connsiteY18" fmla="*/ 168335 h 3959924"/>
              <a:gd name="connsiteX19" fmla="*/ 1304710 w 1856332"/>
              <a:gd name="connsiteY19" fmla="*/ 1210417 h 3959924"/>
              <a:gd name="connsiteX20" fmla="*/ 1631589 w 1856332"/>
              <a:gd name="connsiteY20" fmla="*/ 1210417 h 3959924"/>
              <a:gd name="connsiteX21" fmla="*/ 1302251 w 1856332"/>
              <a:gd name="connsiteY21" fmla="*/ 2536736 h 3959924"/>
              <a:gd name="connsiteX22" fmla="*/ 1351562 w 1856332"/>
              <a:gd name="connsiteY22" fmla="*/ 2536736 h 3959924"/>
              <a:gd name="connsiteX23" fmla="*/ 1612568 w 1856332"/>
              <a:gd name="connsiteY23" fmla="*/ 1852280 h 3959924"/>
              <a:gd name="connsiteX24" fmla="*/ 1775193 w 1856332"/>
              <a:gd name="connsiteY24" fmla="*/ 1779444 h 3959924"/>
              <a:gd name="connsiteX25" fmla="*/ 1848029 w 1856332"/>
              <a:gd name="connsiteY25" fmla="*/ 1942070 h 3959924"/>
              <a:gd name="connsiteX26" fmla="*/ 1389635 w 1856332"/>
              <a:gd name="connsiteY26" fmla="*/ 3144149 h 3959924"/>
              <a:gd name="connsiteX27" fmla="*/ 1344732 w 1856332"/>
              <a:gd name="connsiteY27" fmla="*/ 3176282 h 3959924"/>
              <a:gd name="connsiteX28" fmla="*/ 1228565 w 1856332"/>
              <a:gd name="connsiteY28" fmla="*/ 3214674 h 3959924"/>
              <a:gd name="connsiteX29" fmla="*/ 925623 w 1856332"/>
              <a:gd name="connsiteY29" fmla="*/ 3959924 h 3959924"/>
              <a:gd name="connsiteX30" fmla="*/ 601623 w 1856332"/>
              <a:gd name="connsiteY30" fmla="*/ 3635924 h 3959924"/>
              <a:gd name="connsiteX31" fmla="*/ 925623 w 1856332"/>
              <a:gd name="connsiteY31" fmla="*/ 3311924 h 3959924"/>
              <a:gd name="connsiteX32" fmla="*/ 1249623 w 1856332"/>
              <a:gd name="connsiteY32" fmla="*/ 3635924 h 3959924"/>
              <a:gd name="connsiteX33" fmla="*/ 925623 w 1856332"/>
              <a:gd name="connsiteY33" fmla="*/ 3959924 h 3959924"/>
              <a:gd name="connsiteX0-1" fmla="*/ 1228565 w 1856332"/>
              <a:gd name="connsiteY0-2" fmla="*/ 3214674 h 3959924"/>
              <a:gd name="connsiteX1-3" fmla="*/ 622681 w 1856332"/>
              <a:gd name="connsiteY1-4" fmla="*/ 3214674 h 3959924"/>
              <a:gd name="connsiteX2-5" fmla="*/ 466697 w 1856332"/>
              <a:gd name="connsiteY2-6" fmla="*/ 3144149 h 3959924"/>
              <a:gd name="connsiteX3-7" fmla="*/ 8303 w 1856332"/>
              <a:gd name="connsiteY3-8" fmla="*/ 1942070 h 3959924"/>
              <a:gd name="connsiteX4-9" fmla="*/ 81139 w 1856332"/>
              <a:gd name="connsiteY4-10" fmla="*/ 1779444 h 3959924"/>
              <a:gd name="connsiteX5-11" fmla="*/ 243764 w 1856332"/>
              <a:gd name="connsiteY5-12" fmla="*/ 1852280 h 3959924"/>
              <a:gd name="connsiteX6-13" fmla="*/ 504770 w 1856332"/>
              <a:gd name="connsiteY6-14" fmla="*/ 2536736 h 3959924"/>
              <a:gd name="connsiteX7-15" fmla="*/ 555637 w 1856332"/>
              <a:gd name="connsiteY7-16" fmla="*/ 2536736 h 3959924"/>
              <a:gd name="connsiteX8-17" fmla="*/ 226299 w 1856332"/>
              <a:gd name="connsiteY8-18" fmla="*/ 1210417 h 3959924"/>
              <a:gd name="connsiteX9-19" fmla="*/ 551784 w 1856332"/>
              <a:gd name="connsiteY9-20" fmla="*/ 1210417 h 3959924"/>
              <a:gd name="connsiteX10-21" fmla="*/ 551784 w 1856332"/>
              <a:gd name="connsiteY10-22" fmla="*/ 168335 h 3959924"/>
              <a:gd name="connsiteX11-23" fmla="*/ 720119 w 1856332"/>
              <a:gd name="connsiteY11-24" fmla="*/ 0 h 3959924"/>
              <a:gd name="connsiteX12-25" fmla="*/ 888454 w 1856332"/>
              <a:gd name="connsiteY12-26" fmla="*/ 168335 h 3959924"/>
              <a:gd name="connsiteX13-27" fmla="*/ 888454 w 1856332"/>
              <a:gd name="connsiteY13-28" fmla="*/ 1210417 h 3959924"/>
              <a:gd name="connsiteX14-29" fmla="*/ 968040 w 1856332"/>
              <a:gd name="connsiteY14-30" fmla="*/ 1210417 h 3959924"/>
              <a:gd name="connsiteX15-31" fmla="*/ 968040 w 1856332"/>
              <a:gd name="connsiteY15-32" fmla="*/ 168335 h 3959924"/>
              <a:gd name="connsiteX16-33" fmla="*/ 1136375 w 1856332"/>
              <a:gd name="connsiteY16-34" fmla="*/ 0 h 3959924"/>
              <a:gd name="connsiteX17-35" fmla="*/ 1304710 w 1856332"/>
              <a:gd name="connsiteY17-36" fmla="*/ 168335 h 3959924"/>
              <a:gd name="connsiteX18-37" fmla="*/ 1304710 w 1856332"/>
              <a:gd name="connsiteY18-38" fmla="*/ 1210417 h 3959924"/>
              <a:gd name="connsiteX19-39" fmla="*/ 1631589 w 1856332"/>
              <a:gd name="connsiteY19-40" fmla="*/ 1210417 h 3959924"/>
              <a:gd name="connsiteX20-41" fmla="*/ 1302251 w 1856332"/>
              <a:gd name="connsiteY20-42" fmla="*/ 2536736 h 3959924"/>
              <a:gd name="connsiteX21-43" fmla="*/ 1351562 w 1856332"/>
              <a:gd name="connsiteY21-44" fmla="*/ 2536736 h 3959924"/>
              <a:gd name="connsiteX22-45" fmla="*/ 1612568 w 1856332"/>
              <a:gd name="connsiteY22-46" fmla="*/ 1852280 h 3959924"/>
              <a:gd name="connsiteX23-47" fmla="*/ 1775193 w 1856332"/>
              <a:gd name="connsiteY23-48" fmla="*/ 1779444 h 3959924"/>
              <a:gd name="connsiteX24-49" fmla="*/ 1848029 w 1856332"/>
              <a:gd name="connsiteY24-50" fmla="*/ 1942070 h 3959924"/>
              <a:gd name="connsiteX25-51" fmla="*/ 1389635 w 1856332"/>
              <a:gd name="connsiteY25-52" fmla="*/ 3144149 h 3959924"/>
              <a:gd name="connsiteX26-53" fmla="*/ 1344732 w 1856332"/>
              <a:gd name="connsiteY26-54" fmla="*/ 3176282 h 3959924"/>
              <a:gd name="connsiteX27-55" fmla="*/ 1228565 w 1856332"/>
              <a:gd name="connsiteY27-56" fmla="*/ 3214674 h 3959924"/>
              <a:gd name="connsiteX28-57" fmla="*/ 925623 w 1856332"/>
              <a:gd name="connsiteY28-58" fmla="*/ 3959924 h 3959924"/>
              <a:gd name="connsiteX29-59" fmla="*/ 601623 w 1856332"/>
              <a:gd name="connsiteY29-60" fmla="*/ 3635924 h 3959924"/>
              <a:gd name="connsiteX30-61" fmla="*/ 925623 w 1856332"/>
              <a:gd name="connsiteY30-62" fmla="*/ 3311924 h 3959924"/>
              <a:gd name="connsiteX31-63" fmla="*/ 1249623 w 1856332"/>
              <a:gd name="connsiteY31-64" fmla="*/ 3635924 h 3959924"/>
              <a:gd name="connsiteX32-65" fmla="*/ 925623 w 1856332"/>
              <a:gd name="connsiteY32-66" fmla="*/ 3959924 h 3959924"/>
              <a:gd name="connsiteX0-67" fmla="*/ 1228565 w 1856332"/>
              <a:gd name="connsiteY0-68" fmla="*/ 3214674 h 3959924"/>
              <a:gd name="connsiteX1-69" fmla="*/ 622681 w 1856332"/>
              <a:gd name="connsiteY1-70" fmla="*/ 3214674 h 3959924"/>
              <a:gd name="connsiteX2-71" fmla="*/ 466697 w 1856332"/>
              <a:gd name="connsiteY2-72" fmla="*/ 3144149 h 3959924"/>
              <a:gd name="connsiteX3-73" fmla="*/ 8303 w 1856332"/>
              <a:gd name="connsiteY3-74" fmla="*/ 1942070 h 3959924"/>
              <a:gd name="connsiteX4-75" fmla="*/ 81139 w 1856332"/>
              <a:gd name="connsiteY4-76" fmla="*/ 1779444 h 3959924"/>
              <a:gd name="connsiteX5-77" fmla="*/ 243764 w 1856332"/>
              <a:gd name="connsiteY5-78" fmla="*/ 1852280 h 3959924"/>
              <a:gd name="connsiteX6-79" fmla="*/ 504770 w 1856332"/>
              <a:gd name="connsiteY6-80" fmla="*/ 2536736 h 3959924"/>
              <a:gd name="connsiteX7-81" fmla="*/ 555637 w 1856332"/>
              <a:gd name="connsiteY7-82" fmla="*/ 2536736 h 3959924"/>
              <a:gd name="connsiteX8-83" fmla="*/ 226299 w 1856332"/>
              <a:gd name="connsiteY8-84" fmla="*/ 1210417 h 3959924"/>
              <a:gd name="connsiteX9-85" fmla="*/ 551784 w 1856332"/>
              <a:gd name="connsiteY9-86" fmla="*/ 1210417 h 3959924"/>
              <a:gd name="connsiteX10-87" fmla="*/ 551784 w 1856332"/>
              <a:gd name="connsiteY10-88" fmla="*/ 168335 h 3959924"/>
              <a:gd name="connsiteX11-89" fmla="*/ 720119 w 1856332"/>
              <a:gd name="connsiteY11-90" fmla="*/ 0 h 3959924"/>
              <a:gd name="connsiteX12-91" fmla="*/ 888454 w 1856332"/>
              <a:gd name="connsiteY12-92" fmla="*/ 168335 h 3959924"/>
              <a:gd name="connsiteX13-93" fmla="*/ 888454 w 1856332"/>
              <a:gd name="connsiteY13-94" fmla="*/ 1210417 h 3959924"/>
              <a:gd name="connsiteX14-95" fmla="*/ 968040 w 1856332"/>
              <a:gd name="connsiteY14-96" fmla="*/ 1210417 h 3959924"/>
              <a:gd name="connsiteX15-97" fmla="*/ 968040 w 1856332"/>
              <a:gd name="connsiteY15-98" fmla="*/ 168335 h 3959924"/>
              <a:gd name="connsiteX16-99" fmla="*/ 1136375 w 1856332"/>
              <a:gd name="connsiteY16-100" fmla="*/ 0 h 3959924"/>
              <a:gd name="connsiteX17-101" fmla="*/ 1304710 w 1856332"/>
              <a:gd name="connsiteY17-102" fmla="*/ 168335 h 3959924"/>
              <a:gd name="connsiteX18-103" fmla="*/ 1304710 w 1856332"/>
              <a:gd name="connsiteY18-104" fmla="*/ 1210417 h 3959924"/>
              <a:gd name="connsiteX19-105" fmla="*/ 1631589 w 1856332"/>
              <a:gd name="connsiteY19-106" fmla="*/ 1210417 h 3959924"/>
              <a:gd name="connsiteX20-107" fmla="*/ 1302251 w 1856332"/>
              <a:gd name="connsiteY20-108" fmla="*/ 2536736 h 3959924"/>
              <a:gd name="connsiteX21-109" fmla="*/ 1351562 w 1856332"/>
              <a:gd name="connsiteY21-110" fmla="*/ 2536736 h 3959924"/>
              <a:gd name="connsiteX22-111" fmla="*/ 1612568 w 1856332"/>
              <a:gd name="connsiteY22-112" fmla="*/ 1852280 h 3959924"/>
              <a:gd name="connsiteX23-113" fmla="*/ 1775193 w 1856332"/>
              <a:gd name="connsiteY23-114" fmla="*/ 1779444 h 3959924"/>
              <a:gd name="connsiteX24-115" fmla="*/ 1848029 w 1856332"/>
              <a:gd name="connsiteY24-116" fmla="*/ 1942070 h 3959924"/>
              <a:gd name="connsiteX25-117" fmla="*/ 1389635 w 1856332"/>
              <a:gd name="connsiteY25-118" fmla="*/ 3144149 h 3959924"/>
              <a:gd name="connsiteX26-119" fmla="*/ 1344732 w 1856332"/>
              <a:gd name="connsiteY26-120" fmla="*/ 3176282 h 3959924"/>
              <a:gd name="connsiteX27-121" fmla="*/ 1228565 w 1856332"/>
              <a:gd name="connsiteY27-122" fmla="*/ 3214674 h 3959924"/>
              <a:gd name="connsiteX28-123" fmla="*/ 925623 w 1856332"/>
              <a:gd name="connsiteY28-124" fmla="*/ 3959924 h 3959924"/>
              <a:gd name="connsiteX29-125" fmla="*/ 601623 w 1856332"/>
              <a:gd name="connsiteY29-126" fmla="*/ 3635924 h 3959924"/>
              <a:gd name="connsiteX30-127" fmla="*/ 925623 w 1856332"/>
              <a:gd name="connsiteY30-128" fmla="*/ 3311924 h 3959924"/>
              <a:gd name="connsiteX31-129" fmla="*/ 1249623 w 1856332"/>
              <a:gd name="connsiteY31-130" fmla="*/ 3635924 h 3959924"/>
              <a:gd name="connsiteX32-131" fmla="*/ 925623 w 1856332"/>
              <a:gd name="connsiteY32-132" fmla="*/ 3959924 h 3959924"/>
              <a:gd name="connsiteX0-133" fmla="*/ 1228565 w 1856332"/>
              <a:gd name="connsiteY0-134" fmla="*/ 3214674 h 3959924"/>
              <a:gd name="connsiteX1-135" fmla="*/ 622681 w 1856332"/>
              <a:gd name="connsiteY1-136" fmla="*/ 3214674 h 3959924"/>
              <a:gd name="connsiteX2-137" fmla="*/ 466697 w 1856332"/>
              <a:gd name="connsiteY2-138" fmla="*/ 3144149 h 3959924"/>
              <a:gd name="connsiteX3-139" fmla="*/ 8303 w 1856332"/>
              <a:gd name="connsiteY3-140" fmla="*/ 1942070 h 3959924"/>
              <a:gd name="connsiteX4-141" fmla="*/ 81139 w 1856332"/>
              <a:gd name="connsiteY4-142" fmla="*/ 1779444 h 3959924"/>
              <a:gd name="connsiteX5-143" fmla="*/ 243764 w 1856332"/>
              <a:gd name="connsiteY5-144" fmla="*/ 1852280 h 3959924"/>
              <a:gd name="connsiteX6-145" fmla="*/ 504770 w 1856332"/>
              <a:gd name="connsiteY6-146" fmla="*/ 2536736 h 3959924"/>
              <a:gd name="connsiteX7-147" fmla="*/ 555637 w 1856332"/>
              <a:gd name="connsiteY7-148" fmla="*/ 2536736 h 3959924"/>
              <a:gd name="connsiteX8-149" fmla="*/ 226299 w 1856332"/>
              <a:gd name="connsiteY8-150" fmla="*/ 1210417 h 3959924"/>
              <a:gd name="connsiteX9-151" fmla="*/ 551784 w 1856332"/>
              <a:gd name="connsiteY9-152" fmla="*/ 1210417 h 3959924"/>
              <a:gd name="connsiteX10-153" fmla="*/ 551784 w 1856332"/>
              <a:gd name="connsiteY10-154" fmla="*/ 168335 h 3959924"/>
              <a:gd name="connsiteX11-155" fmla="*/ 720119 w 1856332"/>
              <a:gd name="connsiteY11-156" fmla="*/ 0 h 3959924"/>
              <a:gd name="connsiteX12-157" fmla="*/ 888454 w 1856332"/>
              <a:gd name="connsiteY12-158" fmla="*/ 168335 h 3959924"/>
              <a:gd name="connsiteX13-159" fmla="*/ 888454 w 1856332"/>
              <a:gd name="connsiteY13-160" fmla="*/ 1210417 h 3959924"/>
              <a:gd name="connsiteX14-161" fmla="*/ 968040 w 1856332"/>
              <a:gd name="connsiteY14-162" fmla="*/ 1210417 h 3959924"/>
              <a:gd name="connsiteX15-163" fmla="*/ 968040 w 1856332"/>
              <a:gd name="connsiteY15-164" fmla="*/ 168335 h 3959924"/>
              <a:gd name="connsiteX16-165" fmla="*/ 1136375 w 1856332"/>
              <a:gd name="connsiteY16-166" fmla="*/ 0 h 3959924"/>
              <a:gd name="connsiteX17-167" fmla="*/ 1304710 w 1856332"/>
              <a:gd name="connsiteY17-168" fmla="*/ 168335 h 3959924"/>
              <a:gd name="connsiteX18-169" fmla="*/ 1304710 w 1856332"/>
              <a:gd name="connsiteY18-170" fmla="*/ 1210417 h 3959924"/>
              <a:gd name="connsiteX19-171" fmla="*/ 1631589 w 1856332"/>
              <a:gd name="connsiteY19-172" fmla="*/ 1210417 h 3959924"/>
              <a:gd name="connsiteX20-173" fmla="*/ 1302251 w 1856332"/>
              <a:gd name="connsiteY20-174" fmla="*/ 2536736 h 3959924"/>
              <a:gd name="connsiteX21-175" fmla="*/ 1351562 w 1856332"/>
              <a:gd name="connsiteY21-176" fmla="*/ 2536736 h 3959924"/>
              <a:gd name="connsiteX22-177" fmla="*/ 1612568 w 1856332"/>
              <a:gd name="connsiteY22-178" fmla="*/ 1852280 h 3959924"/>
              <a:gd name="connsiteX23-179" fmla="*/ 1775193 w 1856332"/>
              <a:gd name="connsiteY23-180" fmla="*/ 1779444 h 3959924"/>
              <a:gd name="connsiteX24-181" fmla="*/ 1848029 w 1856332"/>
              <a:gd name="connsiteY24-182" fmla="*/ 1942070 h 3959924"/>
              <a:gd name="connsiteX25-183" fmla="*/ 1389635 w 1856332"/>
              <a:gd name="connsiteY25-184" fmla="*/ 3144149 h 3959924"/>
              <a:gd name="connsiteX26-185" fmla="*/ 1228565 w 1856332"/>
              <a:gd name="connsiteY26-186" fmla="*/ 3214674 h 3959924"/>
              <a:gd name="connsiteX27-187" fmla="*/ 925623 w 1856332"/>
              <a:gd name="connsiteY27-188" fmla="*/ 3959924 h 3959924"/>
              <a:gd name="connsiteX28-189" fmla="*/ 601623 w 1856332"/>
              <a:gd name="connsiteY28-190" fmla="*/ 3635924 h 3959924"/>
              <a:gd name="connsiteX29-191" fmla="*/ 925623 w 1856332"/>
              <a:gd name="connsiteY29-192" fmla="*/ 3311924 h 3959924"/>
              <a:gd name="connsiteX30-193" fmla="*/ 1249623 w 1856332"/>
              <a:gd name="connsiteY30-194" fmla="*/ 3635924 h 3959924"/>
              <a:gd name="connsiteX31-195" fmla="*/ 925623 w 1856332"/>
              <a:gd name="connsiteY31-196" fmla="*/ 3959924 h 3959924"/>
              <a:gd name="connsiteX0-197" fmla="*/ 1228565 w 1856332"/>
              <a:gd name="connsiteY0-198" fmla="*/ 3214674 h 3959924"/>
              <a:gd name="connsiteX1-199" fmla="*/ 622681 w 1856332"/>
              <a:gd name="connsiteY1-200" fmla="*/ 3214674 h 3959924"/>
              <a:gd name="connsiteX2-201" fmla="*/ 466697 w 1856332"/>
              <a:gd name="connsiteY2-202" fmla="*/ 3144149 h 3959924"/>
              <a:gd name="connsiteX3-203" fmla="*/ 8303 w 1856332"/>
              <a:gd name="connsiteY3-204" fmla="*/ 1942070 h 3959924"/>
              <a:gd name="connsiteX4-205" fmla="*/ 81139 w 1856332"/>
              <a:gd name="connsiteY4-206" fmla="*/ 1779444 h 3959924"/>
              <a:gd name="connsiteX5-207" fmla="*/ 243764 w 1856332"/>
              <a:gd name="connsiteY5-208" fmla="*/ 1852280 h 3959924"/>
              <a:gd name="connsiteX6-209" fmla="*/ 504770 w 1856332"/>
              <a:gd name="connsiteY6-210" fmla="*/ 2536736 h 3959924"/>
              <a:gd name="connsiteX7-211" fmla="*/ 555637 w 1856332"/>
              <a:gd name="connsiteY7-212" fmla="*/ 2536736 h 3959924"/>
              <a:gd name="connsiteX8-213" fmla="*/ 226299 w 1856332"/>
              <a:gd name="connsiteY8-214" fmla="*/ 1210417 h 3959924"/>
              <a:gd name="connsiteX9-215" fmla="*/ 551784 w 1856332"/>
              <a:gd name="connsiteY9-216" fmla="*/ 1210417 h 3959924"/>
              <a:gd name="connsiteX10-217" fmla="*/ 551784 w 1856332"/>
              <a:gd name="connsiteY10-218" fmla="*/ 168335 h 3959924"/>
              <a:gd name="connsiteX11-219" fmla="*/ 720119 w 1856332"/>
              <a:gd name="connsiteY11-220" fmla="*/ 0 h 3959924"/>
              <a:gd name="connsiteX12-221" fmla="*/ 888454 w 1856332"/>
              <a:gd name="connsiteY12-222" fmla="*/ 168335 h 3959924"/>
              <a:gd name="connsiteX13-223" fmla="*/ 888454 w 1856332"/>
              <a:gd name="connsiteY13-224" fmla="*/ 1210417 h 3959924"/>
              <a:gd name="connsiteX14-225" fmla="*/ 968040 w 1856332"/>
              <a:gd name="connsiteY14-226" fmla="*/ 1210417 h 3959924"/>
              <a:gd name="connsiteX15-227" fmla="*/ 968040 w 1856332"/>
              <a:gd name="connsiteY15-228" fmla="*/ 168335 h 3959924"/>
              <a:gd name="connsiteX16-229" fmla="*/ 1136375 w 1856332"/>
              <a:gd name="connsiteY16-230" fmla="*/ 0 h 3959924"/>
              <a:gd name="connsiteX17-231" fmla="*/ 1304710 w 1856332"/>
              <a:gd name="connsiteY17-232" fmla="*/ 168335 h 3959924"/>
              <a:gd name="connsiteX18-233" fmla="*/ 1304710 w 1856332"/>
              <a:gd name="connsiteY18-234" fmla="*/ 1210417 h 3959924"/>
              <a:gd name="connsiteX19-235" fmla="*/ 1631589 w 1856332"/>
              <a:gd name="connsiteY19-236" fmla="*/ 1210417 h 3959924"/>
              <a:gd name="connsiteX20-237" fmla="*/ 1302251 w 1856332"/>
              <a:gd name="connsiteY20-238" fmla="*/ 2536736 h 3959924"/>
              <a:gd name="connsiteX21-239" fmla="*/ 1351562 w 1856332"/>
              <a:gd name="connsiteY21-240" fmla="*/ 2536736 h 3959924"/>
              <a:gd name="connsiteX22-241" fmla="*/ 1612568 w 1856332"/>
              <a:gd name="connsiteY22-242" fmla="*/ 1852280 h 3959924"/>
              <a:gd name="connsiteX23-243" fmla="*/ 1775193 w 1856332"/>
              <a:gd name="connsiteY23-244" fmla="*/ 1779444 h 3959924"/>
              <a:gd name="connsiteX24-245" fmla="*/ 1848029 w 1856332"/>
              <a:gd name="connsiteY24-246" fmla="*/ 1942070 h 3959924"/>
              <a:gd name="connsiteX25-247" fmla="*/ 1389635 w 1856332"/>
              <a:gd name="connsiteY25-248" fmla="*/ 3144149 h 3959924"/>
              <a:gd name="connsiteX26-249" fmla="*/ 1228565 w 1856332"/>
              <a:gd name="connsiteY26-250" fmla="*/ 3214674 h 3959924"/>
              <a:gd name="connsiteX27-251" fmla="*/ 925623 w 1856332"/>
              <a:gd name="connsiteY27-252" fmla="*/ 3959924 h 3959924"/>
              <a:gd name="connsiteX28-253" fmla="*/ 601623 w 1856332"/>
              <a:gd name="connsiteY28-254" fmla="*/ 3635924 h 3959924"/>
              <a:gd name="connsiteX29-255" fmla="*/ 925623 w 1856332"/>
              <a:gd name="connsiteY29-256" fmla="*/ 3311924 h 3959924"/>
              <a:gd name="connsiteX30-257" fmla="*/ 1249623 w 1856332"/>
              <a:gd name="connsiteY30-258" fmla="*/ 3635924 h 3959924"/>
              <a:gd name="connsiteX31-259" fmla="*/ 925623 w 1856332"/>
              <a:gd name="connsiteY31-260" fmla="*/ 3959924 h 3959924"/>
              <a:gd name="connsiteX0-261" fmla="*/ 1228565 w 1856332"/>
              <a:gd name="connsiteY0-262" fmla="*/ 3214674 h 3959924"/>
              <a:gd name="connsiteX1-263" fmla="*/ 622681 w 1856332"/>
              <a:gd name="connsiteY1-264" fmla="*/ 3214674 h 3959924"/>
              <a:gd name="connsiteX2-265" fmla="*/ 466697 w 1856332"/>
              <a:gd name="connsiteY2-266" fmla="*/ 3144149 h 3959924"/>
              <a:gd name="connsiteX3-267" fmla="*/ 8303 w 1856332"/>
              <a:gd name="connsiteY3-268" fmla="*/ 1942070 h 3959924"/>
              <a:gd name="connsiteX4-269" fmla="*/ 81139 w 1856332"/>
              <a:gd name="connsiteY4-270" fmla="*/ 1779444 h 3959924"/>
              <a:gd name="connsiteX5-271" fmla="*/ 243764 w 1856332"/>
              <a:gd name="connsiteY5-272" fmla="*/ 1852280 h 3959924"/>
              <a:gd name="connsiteX6-273" fmla="*/ 504770 w 1856332"/>
              <a:gd name="connsiteY6-274" fmla="*/ 2536736 h 3959924"/>
              <a:gd name="connsiteX7-275" fmla="*/ 555637 w 1856332"/>
              <a:gd name="connsiteY7-276" fmla="*/ 2536736 h 3959924"/>
              <a:gd name="connsiteX8-277" fmla="*/ 226299 w 1856332"/>
              <a:gd name="connsiteY8-278" fmla="*/ 1210417 h 3959924"/>
              <a:gd name="connsiteX9-279" fmla="*/ 551784 w 1856332"/>
              <a:gd name="connsiteY9-280" fmla="*/ 1210417 h 3959924"/>
              <a:gd name="connsiteX10-281" fmla="*/ 551784 w 1856332"/>
              <a:gd name="connsiteY10-282" fmla="*/ 168335 h 3959924"/>
              <a:gd name="connsiteX11-283" fmla="*/ 720119 w 1856332"/>
              <a:gd name="connsiteY11-284" fmla="*/ 0 h 3959924"/>
              <a:gd name="connsiteX12-285" fmla="*/ 888454 w 1856332"/>
              <a:gd name="connsiteY12-286" fmla="*/ 168335 h 3959924"/>
              <a:gd name="connsiteX13-287" fmla="*/ 888454 w 1856332"/>
              <a:gd name="connsiteY13-288" fmla="*/ 1210417 h 3959924"/>
              <a:gd name="connsiteX14-289" fmla="*/ 968040 w 1856332"/>
              <a:gd name="connsiteY14-290" fmla="*/ 1210417 h 3959924"/>
              <a:gd name="connsiteX15-291" fmla="*/ 968040 w 1856332"/>
              <a:gd name="connsiteY15-292" fmla="*/ 168335 h 3959924"/>
              <a:gd name="connsiteX16-293" fmla="*/ 1136375 w 1856332"/>
              <a:gd name="connsiteY16-294" fmla="*/ 0 h 3959924"/>
              <a:gd name="connsiteX17-295" fmla="*/ 1304710 w 1856332"/>
              <a:gd name="connsiteY17-296" fmla="*/ 168335 h 3959924"/>
              <a:gd name="connsiteX18-297" fmla="*/ 1304710 w 1856332"/>
              <a:gd name="connsiteY18-298" fmla="*/ 1210417 h 3959924"/>
              <a:gd name="connsiteX19-299" fmla="*/ 1631589 w 1856332"/>
              <a:gd name="connsiteY19-300" fmla="*/ 1210417 h 3959924"/>
              <a:gd name="connsiteX20-301" fmla="*/ 1302251 w 1856332"/>
              <a:gd name="connsiteY20-302" fmla="*/ 2536736 h 3959924"/>
              <a:gd name="connsiteX21-303" fmla="*/ 1351562 w 1856332"/>
              <a:gd name="connsiteY21-304" fmla="*/ 2536736 h 3959924"/>
              <a:gd name="connsiteX22-305" fmla="*/ 1612568 w 1856332"/>
              <a:gd name="connsiteY22-306" fmla="*/ 1852280 h 3959924"/>
              <a:gd name="connsiteX23-307" fmla="*/ 1775193 w 1856332"/>
              <a:gd name="connsiteY23-308" fmla="*/ 1779444 h 3959924"/>
              <a:gd name="connsiteX24-309" fmla="*/ 1848029 w 1856332"/>
              <a:gd name="connsiteY24-310" fmla="*/ 1942070 h 3959924"/>
              <a:gd name="connsiteX25-311" fmla="*/ 1389635 w 1856332"/>
              <a:gd name="connsiteY25-312" fmla="*/ 3144149 h 3959924"/>
              <a:gd name="connsiteX26-313" fmla="*/ 1228565 w 1856332"/>
              <a:gd name="connsiteY26-314" fmla="*/ 3214674 h 3959924"/>
              <a:gd name="connsiteX27-315" fmla="*/ 925623 w 1856332"/>
              <a:gd name="connsiteY27-316" fmla="*/ 3959924 h 3959924"/>
              <a:gd name="connsiteX28-317" fmla="*/ 601623 w 1856332"/>
              <a:gd name="connsiteY28-318" fmla="*/ 3635924 h 3959924"/>
              <a:gd name="connsiteX29-319" fmla="*/ 925623 w 1856332"/>
              <a:gd name="connsiteY29-320" fmla="*/ 3311924 h 3959924"/>
              <a:gd name="connsiteX30-321" fmla="*/ 1249623 w 1856332"/>
              <a:gd name="connsiteY30-322" fmla="*/ 3635924 h 3959924"/>
              <a:gd name="connsiteX31-323" fmla="*/ 925623 w 1856332"/>
              <a:gd name="connsiteY31-324" fmla="*/ 3959924 h 395992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  <a:cxn ang="0">
                <a:pos x="connsiteX22-45" y="connsiteY22-46"/>
              </a:cxn>
              <a:cxn ang="0">
                <a:pos x="connsiteX23-47" y="connsiteY23-48"/>
              </a:cxn>
              <a:cxn ang="0">
                <a:pos x="connsiteX24-49" y="connsiteY24-50"/>
              </a:cxn>
              <a:cxn ang="0">
                <a:pos x="connsiteX25-51" y="connsiteY25-52"/>
              </a:cxn>
              <a:cxn ang="0">
                <a:pos x="connsiteX26-53" y="connsiteY26-54"/>
              </a:cxn>
              <a:cxn ang="0">
                <a:pos x="connsiteX27-55" y="connsiteY27-56"/>
              </a:cxn>
              <a:cxn ang="0">
                <a:pos x="connsiteX28-57" y="connsiteY28-58"/>
              </a:cxn>
              <a:cxn ang="0">
                <a:pos x="connsiteX29-59" y="connsiteY29-60"/>
              </a:cxn>
              <a:cxn ang="0">
                <a:pos x="connsiteX30-61" y="connsiteY30-62"/>
              </a:cxn>
              <a:cxn ang="0">
                <a:pos x="connsiteX31-63" y="connsiteY31-64"/>
              </a:cxn>
            </a:cxnLst>
            <a:rect l="l" t="t" r="r" b="b"/>
            <a:pathLst>
              <a:path w="1856332" h="3959924">
                <a:moveTo>
                  <a:pt x="1228565" y="3214674"/>
                </a:moveTo>
                <a:lnTo>
                  <a:pt x="622681" y="3214674"/>
                </a:lnTo>
                <a:cubicBezTo>
                  <a:pt x="495703" y="3202920"/>
                  <a:pt x="501057" y="3225622"/>
                  <a:pt x="466697" y="3144149"/>
                </a:cubicBezTo>
                <a:lnTo>
                  <a:pt x="8303" y="1942070"/>
                </a:lnTo>
                <a:cubicBezTo>
                  <a:pt x="-16491" y="1877049"/>
                  <a:pt x="16118" y="1804239"/>
                  <a:pt x="81139" y="1779444"/>
                </a:cubicBezTo>
                <a:cubicBezTo>
                  <a:pt x="146160" y="1754650"/>
                  <a:pt x="218970" y="1787259"/>
                  <a:pt x="243764" y="1852280"/>
                </a:cubicBezTo>
                <a:lnTo>
                  <a:pt x="504770" y="2536736"/>
                </a:lnTo>
                <a:lnTo>
                  <a:pt x="555637" y="2536736"/>
                </a:lnTo>
                <a:lnTo>
                  <a:pt x="226299" y="1210417"/>
                </a:lnTo>
                <a:lnTo>
                  <a:pt x="551784" y="1210417"/>
                </a:lnTo>
                <a:lnTo>
                  <a:pt x="551784" y="168335"/>
                </a:lnTo>
                <a:cubicBezTo>
                  <a:pt x="551784" y="75366"/>
                  <a:pt x="627150" y="0"/>
                  <a:pt x="720119" y="0"/>
                </a:cubicBezTo>
                <a:cubicBezTo>
                  <a:pt x="813088" y="0"/>
                  <a:pt x="888454" y="75366"/>
                  <a:pt x="888454" y="168335"/>
                </a:cubicBezTo>
                <a:lnTo>
                  <a:pt x="888454" y="1210417"/>
                </a:lnTo>
                <a:lnTo>
                  <a:pt x="968040" y="1210417"/>
                </a:lnTo>
                <a:lnTo>
                  <a:pt x="968040" y="168335"/>
                </a:lnTo>
                <a:cubicBezTo>
                  <a:pt x="968040" y="75366"/>
                  <a:pt x="1043406" y="0"/>
                  <a:pt x="1136375" y="0"/>
                </a:cubicBezTo>
                <a:cubicBezTo>
                  <a:pt x="1229344" y="0"/>
                  <a:pt x="1304710" y="75366"/>
                  <a:pt x="1304710" y="168335"/>
                </a:cubicBezTo>
                <a:lnTo>
                  <a:pt x="1304710" y="1210417"/>
                </a:lnTo>
                <a:lnTo>
                  <a:pt x="1631589" y="1210417"/>
                </a:lnTo>
                <a:lnTo>
                  <a:pt x="1302251" y="2536736"/>
                </a:lnTo>
                <a:lnTo>
                  <a:pt x="1351562" y="2536736"/>
                </a:lnTo>
                <a:lnTo>
                  <a:pt x="1612568" y="1852280"/>
                </a:lnTo>
                <a:cubicBezTo>
                  <a:pt x="1637362" y="1787259"/>
                  <a:pt x="1710172" y="1754650"/>
                  <a:pt x="1775193" y="1779444"/>
                </a:cubicBezTo>
                <a:cubicBezTo>
                  <a:pt x="1840214" y="1804239"/>
                  <a:pt x="1872823" y="1877049"/>
                  <a:pt x="1848029" y="1942070"/>
                </a:cubicBezTo>
                <a:lnTo>
                  <a:pt x="1389635" y="3144149"/>
                </a:lnTo>
                <a:cubicBezTo>
                  <a:pt x="1348984" y="3225622"/>
                  <a:pt x="1356391" y="3202920"/>
                  <a:pt x="1228565" y="3214674"/>
                </a:cubicBezTo>
                <a:close/>
                <a:moveTo>
                  <a:pt x="925623" y="3959924"/>
                </a:moveTo>
                <a:cubicBezTo>
                  <a:pt x="746683" y="3959924"/>
                  <a:pt x="601623" y="3814864"/>
                  <a:pt x="601623" y="3635924"/>
                </a:cubicBezTo>
                <a:cubicBezTo>
                  <a:pt x="601623" y="3456984"/>
                  <a:pt x="746683" y="3311924"/>
                  <a:pt x="925623" y="3311924"/>
                </a:cubicBezTo>
                <a:cubicBezTo>
                  <a:pt x="1104563" y="3311924"/>
                  <a:pt x="1249623" y="3456984"/>
                  <a:pt x="1249623" y="3635924"/>
                </a:cubicBezTo>
                <a:cubicBezTo>
                  <a:pt x="1249623" y="3814864"/>
                  <a:pt x="1104563" y="3959924"/>
                  <a:pt x="925623" y="395992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8" name="Donut 87"/>
          <p:cNvSpPr/>
          <p:nvPr/>
        </p:nvSpPr>
        <p:spPr>
          <a:xfrm>
            <a:off x="5691893" y="1539942"/>
            <a:ext cx="507661" cy="521714"/>
          </a:xfrm>
          <a:custGeom>
            <a:avLst/>
            <a:gdLst/>
            <a:ahLst/>
            <a:cxnLst/>
            <a:rect l="l" t="t" r="r" b="b"/>
            <a:pathLst>
              <a:path w="356471" h="366339">
                <a:moveTo>
                  <a:pt x="144025" y="123680"/>
                </a:moveTo>
                <a:cubicBezTo>
                  <a:pt x="89551" y="123680"/>
                  <a:pt x="45391" y="167840"/>
                  <a:pt x="45391" y="222314"/>
                </a:cubicBezTo>
                <a:cubicBezTo>
                  <a:pt x="45391" y="276788"/>
                  <a:pt x="89551" y="320948"/>
                  <a:pt x="144025" y="320948"/>
                </a:cubicBezTo>
                <a:cubicBezTo>
                  <a:pt x="198499" y="320948"/>
                  <a:pt x="242659" y="276788"/>
                  <a:pt x="242659" y="222314"/>
                </a:cubicBezTo>
                <a:cubicBezTo>
                  <a:pt x="242659" y="167840"/>
                  <a:pt x="198499" y="123680"/>
                  <a:pt x="144025" y="123680"/>
                </a:cubicBezTo>
                <a:close/>
                <a:moveTo>
                  <a:pt x="354808" y="0"/>
                </a:moveTo>
                <a:lnTo>
                  <a:pt x="356471" y="85288"/>
                </a:lnTo>
                <a:lnTo>
                  <a:pt x="334733" y="64382"/>
                </a:lnTo>
                <a:lnTo>
                  <a:pt x="260258" y="141819"/>
                </a:lnTo>
                <a:cubicBezTo>
                  <a:pt x="278587" y="163579"/>
                  <a:pt x="288050" y="191841"/>
                  <a:pt x="288050" y="222314"/>
                </a:cubicBezTo>
                <a:cubicBezTo>
                  <a:pt x="288050" y="301857"/>
                  <a:pt x="223568" y="366339"/>
                  <a:pt x="144025" y="366339"/>
                </a:cubicBezTo>
                <a:cubicBezTo>
                  <a:pt x="64482" y="366339"/>
                  <a:pt x="0" y="301857"/>
                  <a:pt x="0" y="222314"/>
                </a:cubicBezTo>
                <a:cubicBezTo>
                  <a:pt x="0" y="142771"/>
                  <a:pt x="64482" y="78289"/>
                  <a:pt x="144025" y="78289"/>
                </a:cubicBezTo>
                <a:cubicBezTo>
                  <a:pt x="170876" y="78289"/>
                  <a:pt x="196011" y="85637"/>
                  <a:pt x="216282" y="100527"/>
                </a:cubicBezTo>
                <a:lnTo>
                  <a:pt x="291257" y="22569"/>
                </a:lnTo>
                <a:lnTo>
                  <a:pt x="269519" y="166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89" name="Donut 90"/>
          <p:cNvSpPr/>
          <p:nvPr/>
        </p:nvSpPr>
        <p:spPr>
          <a:xfrm>
            <a:off x="6568402" y="1501877"/>
            <a:ext cx="532052" cy="543757"/>
          </a:xfrm>
          <a:custGeom>
            <a:avLst/>
            <a:gdLst/>
            <a:ahLst/>
            <a:cxnLst/>
            <a:rect l="l" t="t" r="r" b="b"/>
            <a:pathLst>
              <a:path w="373598" h="381817">
                <a:moveTo>
                  <a:pt x="229573" y="45391"/>
                </a:moveTo>
                <a:cubicBezTo>
                  <a:pt x="175099" y="45391"/>
                  <a:pt x="130939" y="89551"/>
                  <a:pt x="130939" y="144025"/>
                </a:cubicBezTo>
                <a:cubicBezTo>
                  <a:pt x="130939" y="198499"/>
                  <a:pt x="175099" y="242659"/>
                  <a:pt x="229573" y="242659"/>
                </a:cubicBezTo>
                <a:cubicBezTo>
                  <a:pt x="284047" y="242659"/>
                  <a:pt x="328207" y="198499"/>
                  <a:pt x="328207" y="144025"/>
                </a:cubicBezTo>
                <a:cubicBezTo>
                  <a:pt x="328207" y="89551"/>
                  <a:pt x="284047" y="45391"/>
                  <a:pt x="229573" y="45391"/>
                </a:cubicBezTo>
                <a:close/>
                <a:moveTo>
                  <a:pt x="229573" y="0"/>
                </a:moveTo>
                <a:cubicBezTo>
                  <a:pt x="309116" y="0"/>
                  <a:pt x="373598" y="64482"/>
                  <a:pt x="373598" y="144025"/>
                </a:cubicBezTo>
                <a:cubicBezTo>
                  <a:pt x="373598" y="223568"/>
                  <a:pt x="309116" y="288050"/>
                  <a:pt x="229573" y="288050"/>
                </a:cubicBezTo>
                <a:cubicBezTo>
                  <a:pt x="202172" y="288050"/>
                  <a:pt x="176558" y="280398"/>
                  <a:pt x="156060" y="264966"/>
                </a:cubicBezTo>
                <a:lnTo>
                  <a:pt x="128993" y="292033"/>
                </a:lnTo>
                <a:lnTo>
                  <a:pt x="160228" y="323268"/>
                </a:lnTo>
                <a:cubicBezTo>
                  <a:pt x="171055" y="334095"/>
                  <a:pt x="171055" y="351650"/>
                  <a:pt x="160228" y="362477"/>
                </a:cubicBezTo>
                <a:cubicBezTo>
                  <a:pt x="149401" y="373304"/>
                  <a:pt x="131846" y="373304"/>
                  <a:pt x="121019" y="362477"/>
                </a:cubicBezTo>
                <a:lnTo>
                  <a:pt x="89784" y="331242"/>
                </a:lnTo>
                <a:lnTo>
                  <a:pt x="39209" y="381817"/>
                </a:lnTo>
                <a:cubicBezTo>
                  <a:pt x="28381" y="392644"/>
                  <a:pt x="10827" y="392644"/>
                  <a:pt x="0" y="381817"/>
                </a:cubicBezTo>
                <a:cubicBezTo>
                  <a:pt x="-10828" y="370989"/>
                  <a:pt x="-10828" y="353435"/>
                  <a:pt x="0" y="342608"/>
                </a:cubicBezTo>
                <a:lnTo>
                  <a:pt x="50575" y="292033"/>
                </a:lnTo>
                <a:lnTo>
                  <a:pt x="16166" y="257624"/>
                </a:lnTo>
                <a:cubicBezTo>
                  <a:pt x="5339" y="246797"/>
                  <a:pt x="5339" y="229242"/>
                  <a:pt x="16166" y="218415"/>
                </a:cubicBezTo>
                <a:cubicBezTo>
                  <a:pt x="26993" y="207588"/>
                  <a:pt x="44548" y="207588"/>
                  <a:pt x="55375" y="218415"/>
                </a:cubicBezTo>
                <a:lnTo>
                  <a:pt x="89784" y="252824"/>
                </a:lnTo>
                <a:lnTo>
                  <a:pt x="115252" y="227356"/>
                </a:lnTo>
                <a:cubicBezTo>
                  <a:pt x="95803" y="205073"/>
                  <a:pt x="85548" y="175747"/>
                  <a:pt x="85548" y="144025"/>
                </a:cubicBezTo>
                <a:cubicBezTo>
                  <a:pt x="85548" y="64482"/>
                  <a:pt x="150030" y="0"/>
                  <a:pt x="22957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0" name="Oval 6"/>
          <p:cNvSpPr/>
          <p:nvPr/>
        </p:nvSpPr>
        <p:spPr>
          <a:xfrm>
            <a:off x="7560710" y="2604583"/>
            <a:ext cx="507960" cy="502639"/>
          </a:xfrm>
          <a:custGeom>
            <a:avLst/>
            <a:gdLst/>
            <a:ahLst/>
            <a:cxnLst/>
            <a:rect l="l" t="t" r="r" b="b"/>
            <a:pathLst>
              <a:path w="3220460" h="3186731">
                <a:moveTo>
                  <a:pt x="1762834" y="1282034"/>
                </a:moveTo>
                <a:lnTo>
                  <a:pt x="273698" y="2771171"/>
                </a:lnTo>
                <a:cubicBezTo>
                  <a:pt x="253145" y="2791724"/>
                  <a:pt x="253145" y="2825048"/>
                  <a:pt x="273698" y="2845601"/>
                </a:cubicBezTo>
                <a:cubicBezTo>
                  <a:pt x="294251" y="2866154"/>
                  <a:pt x="327575" y="2866154"/>
                  <a:pt x="348128" y="2845601"/>
                </a:cubicBezTo>
                <a:lnTo>
                  <a:pt x="1830131" y="1363598"/>
                </a:lnTo>
                <a:close/>
                <a:moveTo>
                  <a:pt x="2703218" y="237332"/>
                </a:moveTo>
                <a:cubicBezTo>
                  <a:pt x="2623680" y="237332"/>
                  <a:pt x="2559202" y="301810"/>
                  <a:pt x="2559202" y="381348"/>
                </a:cubicBezTo>
                <a:cubicBezTo>
                  <a:pt x="2559202" y="460886"/>
                  <a:pt x="2623680" y="525364"/>
                  <a:pt x="2703218" y="525364"/>
                </a:cubicBezTo>
                <a:cubicBezTo>
                  <a:pt x="2782756" y="525364"/>
                  <a:pt x="2847234" y="460886"/>
                  <a:pt x="2847234" y="381348"/>
                </a:cubicBezTo>
                <a:cubicBezTo>
                  <a:pt x="2847234" y="301810"/>
                  <a:pt x="2782756" y="237332"/>
                  <a:pt x="2703218" y="237332"/>
                </a:cubicBezTo>
                <a:close/>
                <a:moveTo>
                  <a:pt x="2413103" y="0"/>
                </a:moveTo>
                <a:cubicBezTo>
                  <a:pt x="2858994" y="0"/>
                  <a:pt x="3220460" y="361466"/>
                  <a:pt x="3220460" y="807357"/>
                </a:cubicBezTo>
                <a:cubicBezTo>
                  <a:pt x="3220460" y="1253248"/>
                  <a:pt x="2858994" y="1614714"/>
                  <a:pt x="2413103" y="1614714"/>
                </a:cubicBezTo>
                <a:cubicBezTo>
                  <a:pt x="2305542" y="1614714"/>
                  <a:pt x="2202893" y="1593680"/>
                  <a:pt x="2109223" y="1555067"/>
                </a:cubicBezTo>
                <a:lnTo>
                  <a:pt x="2191945" y="1637789"/>
                </a:lnTo>
                <a:cubicBezTo>
                  <a:pt x="2226856" y="1672699"/>
                  <a:pt x="2226855" y="1729300"/>
                  <a:pt x="2191945" y="1764210"/>
                </a:cubicBezTo>
                <a:lnTo>
                  <a:pt x="2045068" y="1911087"/>
                </a:lnTo>
                <a:cubicBezTo>
                  <a:pt x="2010158" y="1945998"/>
                  <a:pt x="1953557" y="1945998"/>
                  <a:pt x="1918647" y="1911087"/>
                </a:cubicBezTo>
                <a:lnTo>
                  <a:pt x="1799123" y="1791564"/>
                </a:lnTo>
                <a:lnTo>
                  <a:pt x="1749496" y="1841190"/>
                </a:lnTo>
                <a:lnTo>
                  <a:pt x="1832980" y="1924673"/>
                </a:lnTo>
                <a:lnTo>
                  <a:pt x="1761893" y="1995760"/>
                </a:lnTo>
                <a:lnTo>
                  <a:pt x="1678410" y="1912277"/>
                </a:lnTo>
                <a:lnTo>
                  <a:pt x="1650246" y="1940441"/>
                </a:lnTo>
                <a:lnTo>
                  <a:pt x="1735612" y="2025807"/>
                </a:lnTo>
                <a:lnTo>
                  <a:pt x="1573330" y="2188089"/>
                </a:lnTo>
                <a:lnTo>
                  <a:pt x="1487964" y="2102723"/>
                </a:lnTo>
                <a:lnTo>
                  <a:pt x="1451742" y="2138944"/>
                </a:lnTo>
                <a:lnTo>
                  <a:pt x="1537109" y="2224311"/>
                </a:lnTo>
                <a:lnTo>
                  <a:pt x="1374830" y="2386590"/>
                </a:lnTo>
                <a:lnTo>
                  <a:pt x="1289463" y="2301223"/>
                </a:lnTo>
                <a:lnTo>
                  <a:pt x="1225079" y="2365608"/>
                </a:lnTo>
                <a:lnTo>
                  <a:pt x="1310445" y="2450974"/>
                </a:lnTo>
                <a:lnTo>
                  <a:pt x="1239358" y="2522061"/>
                </a:lnTo>
                <a:lnTo>
                  <a:pt x="1153992" y="2436695"/>
                </a:lnTo>
                <a:lnTo>
                  <a:pt x="1104364" y="2486322"/>
                </a:lnTo>
                <a:lnTo>
                  <a:pt x="1189730" y="2571689"/>
                </a:lnTo>
                <a:lnTo>
                  <a:pt x="1034153" y="2727266"/>
                </a:lnTo>
                <a:lnTo>
                  <a:pt x="948787" y="2641900"/>
                </a:lnTo>
                <a:lnTo>
                  <a:pt x="905863" y="2684824"/>
                </a:lnTo>
                <a:lnTo>
                  <a:pt x="991230" y="2770191"/>
                </a:lnTo>
                <a:lnTo>
                  <a:pt x="842353" y="2919067"/>
                </a:lnTo>
                <a:lnTo>
                  <a:pt x="756986" y="2833700"/>
                </a:lnTo>
                <a:lnTo>
                  <a:pt x="692119" y="2898567"/>
                </a:lnTo>
                <a:lnTo>
                  <a:pt x="777486" y="2983934"/>
                </a:lnTo>
                <a:lnTo>
                  <a:pt x="628610" y="3132811"/>
                </a:lnTo>
                <a:lnTo>
                  <a:pt x="618557" y="3122757"/>
                </a:lnTo>
                <a:lnTo>
                  <a:pt x="622830" y="3134825"/>
                </a:lnTo>
                <a:lnTo>
                  <a:pt x="346551" y="3150831"/>
                </a:lnTo>
                <a:lnTo>
                  <a:pt x="0" y="3186731"/>
                </a:lnTo>
                <a:lnTo>
                  <a:pt x="51749" y="2750557"/>
                </a:lnTo>
                <a:lnTo>
                  <a:pt x="48979" y="2747788"/>
                </a:lnTo>
                <a:lnTo>
                  <a:pt x="52495" y="2744272"/>
                </a:lnTo>
                <a:lnTo>
                  <a:pt x="52938" y="2740533"/>
                </a:lnTo>
                <a:lnTo>
                  <a:pt x="54575" y="2742192"/>
                </a:lnTo>
                <a:lnTo>
                  <a:pt x="1671288" y="1125479"/>
                </a:lnTo>
                <a:cubicBezTo>
                  <a:pt x="1628971" y="1027979"/>
                  <a:pt x="1605746" y="920380"/>
                  <a:pt x="1605746" y="807357"/>
                </a:cubicBezTo>
                <a:cubicBezTo>
                  <a:pt x="1605746" y="361466"/>
                  <a:pt x="1967212" y="0"/>
                  <a:pt x="241310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1" name="Block Arc 25"/>
          <p:cNvSpPr/>
          <p:nvPr/>
        </p:nvSpPr>
        <p:spPr>
          <a:xfrm>
            <a:off x="5081797" y="2603460"/>
            <a:ext cx="349473" cy="504884"/>
          </a:xfrm>
          <a:custGeom>
            <a:avLst/>
            <a:gdLst/>
            <a:ahLst/>
            <a:cxnLst/>
            <a:rect l="l" t="t" r="r" b="b"/>
            <a:pathLst>
              <a:path w="2215656" h="3200962">
                <a:moveTo>
                  <a:pt x="1107829" y="2097026"/>
                </a:moveTo>
                <a:cubicBezTo>
                  <a:pt x="1025315" y="2097026"/>
                  <a:pt x="958423" y="2163918"/>
                  <a:pt x="958423" y="2246432"/>
                </a:cubicBezTo>
                <a:cubicBezTo>
                  <a:pt x="958423" y="2302715"/>
                  <a:pt x="989546" y="2351730"/>
                  <a:pt x="1036590" y="2375275"/>
                </a:cubicBezTo>
                <a:lnTo>
                  <a:pt x="985422" y="2684898"/>
                </a:lnTo>
                <a:lnTo>
                  <a:pt x="1230236" y="2684898"/>
                </a:lnTo>
                <a:lnTo>
                  <a:pt x="1179068" y="2375275"/>
                </a:lnTo>
                <a:cubicBezTo>
                  <a:pt x="1226112" y="2351730"/>
                  <a:pt x="1257234" y="2302715"/>
                  <a:pt x="1257234" y="2246432"/>
                </a:cubicBezTo>
                <a:cubicBezTo>
                  <a:pt x="1257234" y="2163918"/>
                  <a:pt x="1190343" y="2097026"/>
                  <a:pt x="1107829" y="2097026"/>
                </a:cubicBezTo>
                <a:close/>
                <a:moveTo>
                  <a:pt x="1102513" y="266871"/>
                </a:moveTo>
                <a:cubicBezTo>
                  <a:pt x="874876" y="269781"/>
                  <a:pt x="691868" y="455143"/>
                  <a:pt x="691868" y="682798"/>
                </a:cubicBezTo>
                <a:lnTo>
                  <a:pt x="690469" y="682798"/>
                </a:lnTo>
                <a:lnTo>
                  <a:pt x="690469" y="1580962"/>
                </a:lnTo>
                <a:lnTo>
                  <a:pt x="1525188" y="1580962"/>
                </a:lnTo>
                <a:lnTo>
                  <a:pt x="1525188" y="672127"/>
                </a:lnTo>
                <a:lnTo>
                  <a:pt x="1523654" y="672166"/>
                </a:lnTo>
                <a:cubicBezTo>
                  <a:pt x="1517835" y="444585"/>
                  <a:pt x="1330149" y="263961"/>
                  <a:pt x="1102513" y="266871"/>
                </a:cubicBezTo>
                <a:close/>
                <a:moveTo>
                  <a:pt x="1099102" y="56"/>
                </a:moveTo>
                <a:cubicBezTo>
                  <a:pt x="1472767" y="-4720"/>
                  <a:pt x="1780852" y="291773"/>
                  <a:pt x="1790404" y="665346"/>
                </a:cubicBezTo>
                <a:lnTo>
                  <a:pt x="1742843" y="666562"/>
                </a:lnTo>
                <a:lnTo>
                  <a:pt x="1790627" y="666562"/>
                </a:lnTo>
                <a:lnTo>
                  <a:pt x="1790627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425030" y="1580962"/>
                </a:lnTo>
                <a:lnTo>
                  <a:pt x="425030" y="676764"/>
                </a:lnTo>
                <a:lnTo>
                  <a:pt x="425634" y="676764"/>
                </a:lnTo>
                <a:cubicBezTo>
                  <a:pt x="428273" y="305830"/>
                  <a:pt x="727452" y="4806"/>
                  <a:pt x="1099102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2" name="Block Arc 31"/>
          <p:cNvSpPr/>
          <p:nvPr/>
        </p:nvSpPr>
        <p:spPr>
          <a:xfrm>
            <a:off x="8411005" y="2603460"/>
            <a:ext cx="455959" cy="504884"/>
          </a:xfrm>
          <a:custGeom>
            <a:avLst/>
            <a:gdLst/>
            <a:ahLst/>
            <a:cxnLst/>
            <a:rect l="l" t="t" r="r" b="b"/>
            <a:pathLst>
              <a:path w="2890784" h="3200962">
                <a:moveTo>
                  <a:pt x="1107828" y="2097026"/>
                </a:moveTo>
                <a:cubicBezTo>
                  <a:pt x="1025313" y="2097026"/>
                  <a:pt x="958422" y="2163918"/>
                  <a:pt x="958422" y="2246432"/>
                </a:cubicBezTo>
                <a:cubicBezTo>
                  <a:pt x="958422" y="2302715"/>
                  <a:pt x="989545" y="2351730"/>
                  <a:pt x="1036589" y="2375275"/>
                </a:cubicBezTo>
                <a:lnTo>
                  <a:pt x="985421" y="2684898"/>
                </a:lnTo>
                <a:lnTo>
                  <a:pt x="1230235" y="2684898"/>
                </a:lnTo>
                <a:lnTo>
                  <a:pt x="1179067" y="2375275"/>
                </a:lnTo>
                <a:cubicBezTo>
                  <a:pt x="1226111" y="2351730"/>
                  <a:pt x="1257233" y="2302715"/>
                  <a:pt x="1257233" y="2246432"/>
                </a:cubicBezTo>
                <a:cubicBezTo>
                  <a:pt x="1257233" y="2163918"/>
                  <a:pt x="1190342" y="2097026"/>
                  <a:pt x="1107828" y="2097026"/>
                </a:cubicBezTo>
                <a:close/>
                <a:moveTo>
                  <a:pt x="2199259" y="56"/>
                </a:moveTo>
                <a:cubicBezTo>
                  <a:pt x="2572924" y="-4720"/>
                  <a:pt x="2881009" y="291773"/>
                  <a:pt x="2890561" y="665346"/>
                </a:cubicBezTo>
                <a:lnTo>
                  <a:pt x="2843000" y="666562"/>
                </a:lnTo>
                <a:lnTo>
                  <a:pt x="2890784" y="666562"/>
                </a:lnTo>
                <a:lnTo>
                  <a:pt x="2890784" y="1580962"/>
                </a:lnTo>
                <a:lnTo>
                  <a:pt x="2625345" y="1580962"/>
                </a:lnTo>
                <a:lnTo>
                  <a:pt x="2625345" y="672127"/>
                </a:lnTo>
                <a:lnTo>
                  <a:pt x="2623811" y="672166"/>
                </a:lnTo>
                <a:cubicBezTo>
                  <a:pt x="2617992" y="444585"/>
                  <a:pt x="2430306" y="263961"/>
                  <a:pt x="2202670" y="266871"/>
                </a:cubicBezTo>
                <a:cubicBezTo>
                  <a:pt x="1975033" y="269781"/>
                  <a:pt x="1792025" y="455143"/>
                  <a:pt x="1792025" y="682798"/>
                </a:cubicBezTo>
                <a:lnTo>
                  <a:pt x="1790626" y="682798"/>
                </a:lnTo>
                <a:lnTo>
                  <a:pt x="1790626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1525187" y="1580962"/>
                </a:lnTo>
                <a:lnTo>
                  <a:pt x="1525187" y="676764"/>
                </a:lnTo>
                <a:lnTo>
                  <a:pt x="1525791" y="676764"/>
                </a:lnTo>
                <a:cubicBezTo>
                  <a:pt x="1528430" y="305830"/>
                  <a:pt x="1827609" y="4806"/>
                  <a:pt x="2199259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3" name="Freeform 53"/>
          <p:cNvSpPr/>
          <p:nvPr/>
        </p:nvSpPr>
        <p:spPr>
          <a:xfrm>
            <a:off x="10130939" y="2599748"/>
            <a:ext cx="499664" cy="512309"/>
          </a:xfrm>
          <a:custGeom>
            <a:avLst/>
            <a:gdLst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38125 w 2305050"/>
              <a:gd name="connsiteY16" fmla="*/ 217170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-1" fmla="*/ 0 w 2305050"/>
              <a:gd name="connsiteY0-2" fmla="*/ 0 h 2352675"/>
              <a:gd name="connsiteX1-3" fmla="*/ 771525 w 2305050"/>
              <a:gd name="connsiteY1-4" fmla="*/ 561975 h 2352675"/>
              <a:gd name="connsiteX2-5" fmla="*/ 2019300 w 2305050"/>
              <a:gd name="connsiteY2-6" fmla="*/ 428625 h 2352675"/>
              <a:gd name="connsiteX3-7" fmla="*/ 2266950 w 2305050"/>
              <a:gd name="connsiteY3-8" fmla="*/ 657225 h 2352675"/>
              <a:gd name="connsiteX4-9" fmla="*/ 1143000 w 2305050"/>
              <a:gd name="connsiteY4-10" fmla="*/ 1009650 h 2352675"/>
              <a:gd name="connsiteX5-11" fmla="*/ 1628775 w 2305050"/>
              <a:gd name="connsiteY5-12" fmla="*/ 1533525 h 2352675"/>
              <a:gd name="connsiteX6-13" fmla="*/ 2076450 w 2305050"/>
              <a:gd name="connsiteY6-14" fmla="*/ 1533525 h 2352675"/>
              <a:gd name="connsiteX7-15" fmla="*/ 2305050 w 2305050"/>
              <a:gd name="connsiteY7-16" fmla="*/ 1724025 h 2352675"/>
              <a:gd name="connsiteX8-17" fmla="*/ 1838325 w 2305050"/>
              <a:gd name="connsiteY8-18" fmla="*/ 1857375 h 2352675"/>
              <a:gd name="connsiteX9-19" fmla="*/ 2009775 w 2305050"/>
              <a:gd name="connsiteY9-20" fmla="*/ 2105025 h 2352675"/>
              <a:gd name="connsiteX10-21" fmla="*/ 1733550 w 2305050"/>
              <a:gd name="connsiteY10-22" fmla="*/ 1971675 h 2352675"/>
              <a:gd name="connsiteX11-23" fmla="*/ 1543050 w 2305050"/>
              <a:gd name="connsiteY11-24" fmla="*/ 2352675 h 2352675"/>
              <a:gd name="connsiteX12-25" fmla="*/ 1314450 w 2305050"/>
              <a:gd name="connsiteY12-26" fmla="*/ 2133600 h 2352675"/>
              <a:gd name="connsiteX13-27" fmla="*/ 1447800 w 2305050"/>
              <a:gd name="connsiteY13-28" fmla="*/ 1771650 h 2352675"/>
              <a:gd name="connsiteX14-29" fmla="*/ 923925 w 2305050"/>
              <a:gd name="connsiteY14-30" fmla="*/ 1190625 h 2352675"/>
              <a:gd name="connsiteX15-31" fmla="*/ 447675 w 2305050"/>
              <a:gd name="connsiteY15-32" fmla="*/ 2276475 h 2352675"/>
              <a:gd name="connsiteX16-33" fmla="*/ 260071 w 2305050"/>
              <a:gd name="connsiteY16-34" fmla="*/ 2087575 h 2352675"/>
              <a:gd name="connsiteX17-35" fmla="*/ 523875 w 2305050"/>
              <a:gd name="connsiteY17-36" fmla="*/ 714375 h 2352675"/>
              <a:gd name="connsiteX18-37" fmla="*/ 0 w 2305050"/>
              <a:gd name="connsiteY18-38" fmla="*/ 0 h 2352675"/>
              <a:gd name="connsiteX0-39" fmla="*/ 0 w 2305050"/>
              <a:gd name="connsiteY0-40" fmla="*/ 0 h 2352675"/>
              <a:gd name="connsiteX1-41" fmla="*/ 771525 w 2305050"/>
              <a:gd name="connsiteY1-42" fmla="*/ 561975 h 2352675"/>
              <a:gd name="connsiteX2-43" fmla="*/ 2019300 w 2305050"/>
              <a:gd name="connsiteY2-44" fmla="*/ 428625 h 2352675"/>
              <a:gd name="connsiteX3-45" fmla="*/ 2266950 w 2305050"/>
              <a:gd name="connsiteY3-46" fmla="*/ 657225 h 2352675"/>
              <a:gd name="connsiteX4-47" fmla="*/ 1143000 w 2305050"/>
              <a:gd name="connsiteY4-48" fmla="*/ 1009650 h 2352675"/>
              <a:gd name="connsiteX5-49" fmla="*/ 1628775 w 2305050"/>
              <a:gd name="connsiteY5-50" fmla="*/ 1533525 h 2352675"/>
              <a:gd name="connsiteX6-51" fmla="*/ 2076450 w 2305050"/>
              <a:gd name="connsiteY6-52" fmla="*/ 1533525 h 2352675"/>
              <a:gd name="connsiteX7-53" fmla="*/ 2305050 w 2305050"/>
              <a:gd name="connsiteY7-54" fmla="*/ 1724025 h 2352675"/>
              <a:gd name="connsiteX8-55" fmla="*/ 1838325 w 2305050"/>
              <a:gd name="connsiteY8-56" fmla="*/ 1857375 h 2352675"/>
              <a:gd name="connsiteX9-57" fmla="*/ 2009775 w 2305050"/>
              <a:gd name="connsiteY9-58" fmla="*/ 2105025 h 2352675"/>
              <a:gd name="connsiteX10-59" fmla="*/ 1733550 w 2305050"/>
              <a:gd name="connsiteY10-60" fmla="*/ 1971675 h 2352675"/>
              <a:gd name="connsiteX11-61" fmla="*/ 1543050 w 2305050"/>
              <a:gd name="connsiteY11-62" fmla="*/ 2352675 h 2352675"/>
              <a:gd name="connsiteX12-63" fmla="*/ 1314450 w 2305050"/>
              <a:gd name="connsiteY12-64" fmla="*/ 2133600 h 2352675"/>
              <a:gd name="connsiteX13-65" fmla="*/ 1447800 w 2305050"/>
              <a:gd name="connsiteY13-66" fmla="*/ 1771650 h 2352675"/>
              <a:gd name="connsiteX14-67" fmla="*/ 923925 w 2305050"/>
              <a:gd name="connsiteY14-68" fmla="*/ 1190625 h 2352675"/>
              <a:gd name="connsiteX15-69" fmla="*/ 447675 w 2305050"/>
              <a:gd name="connsiteY15-70" fmla="*/ 2276475 h 2352675"/>
              <a:gd name="connsiteX16-71" fmla="*/ 296647 w 2305050"/>
              <a:gd name="connsiteY16-72" fmla="*/ 2094890 h 2352675"/>
              <a:gd name="connsiteX17-73" fmla="*/ 523875 w 2305050"/>
              <a:gd name="connsiteY17-74" fmla="*/ 714375 h 2352675"/>
              <a:gd name="connsiteX18-75" fmla="*/ 0 w 2305050"/>
              <a:gd name="connsiteY18-76" fmla="*/ 0 h 2352675"/>
              <a:gd name="connsiteX0-77" fmla="*/ 0 w 2305050"/>
              <a:gd name="connsiteY0-78" fmla="*/ 0 h 2352675"/>
              <a:gd name="connsiteX1-79" fmla="*/ 771525 w 2305050"/>
              <a:gd name="connsiteY1-80" fmla="*/ 561975 h 2352675"/>
              <a:gd name="connsiteX2-81" fmla="*/ 2019300 w 2305050"/>
              <a:gd name="connsiteY2-82" fmla="*/ 428625 h 2352675"/>
              <a:gd name="connsiteX3-83" fmla="*/ 2266950 w 2305050"/>
              <a:gd name="connsiteY3-84" fmla="*/ 657225 h 2352675"/>
              <a:gd name="connsiteX4-85" fmla="*/ 1143000 w 2305050"/>
              <a:gd name="connsiteY4-86" fmla="*/ 1009650 h 2352675"/>
              <a:gd name="connsiteX5-87" fmla="*/ 1628775 w 2305050"/>
              <a:gd name="connsiteY5-88" fmla="*/ 1533525 h 2352675"/>
              <a:gd name="connsiteX6-89" fmla="*/ 2076450 w 2305050"/>
              <a:gd name="connsiteY6-90" fmla="*/ 1533525 h 2352675"/>
              <a:gd name="connsiteX7-91" fmla="*/ 2305050 w 2305050"/>
              <a:gd name="connsiteY7-92" fmla="*/ 1724025 h 2352675"/>
              <a:gd name="connsiteX8-93" fmla="*/ 1838325 w 2305050"/>
              <a:gd name="connsiteY8-94" fmla="*/ 1857375 h 2352675"/>
              <a:gd name="connsiteX9-95" fmla="*/ 2009775 w 2305050"/>
              <a:gd name="connsiteY9-96" fmla="*/ 2105025 h 2352675"/>
              <a:gd name="connsiteX10-97" fmla="*/ 1733550 w 2305050"/>
              <a:gd name="connsiteY10-98" fmla="*/ 1971675 h 2352675"/>
              <a:gd name="connsiteX11-99" fmla="*/ 1543050 w 2305050"/>
              <a:gd name="connsiteY11-100" fmla="*/ 2352675 h 2352675"/>
              <a:gd name="connsiteX12-101" fmla="*/ 1314450 w 2305050"/>
              <a:gd name="connsiteY12-102" fmla="*/ 2133600 h 2352675"/>
              <a:gd name="connsiteX13-103" fmla="*/ 1447800 w 2305050"/>
              <a:gd name="connsiteY13-104" fmla="*/ 1771650 h 2352675"/>
              <a:gd name="connsiteX14-105" fmla="*/ 923925 w 2305050"/>
              <a:gd name="connsiteY14-106" fmla="*/ 1190625 h 2352675"/>
              <a:gd name="connsiteX15-107" fmla="*/ 447675 w 2305050"/>
              <a:gd name="connsiteY15-108" fmla="*/ 2276475 h 2352675"/>
              <a:gd name="connsiteX16-109" fmla="*/ 292990 w 2305050"/>
              <a:gd name="connsiteY16-110" fmla="*/ 2036368 h 2352675"/>
              <a:gd name="connsiteX17-111" fmla="*/ 523875 w 2305050"/>
              <a:gd name="connsiteY17-112" fmla="*/ 714375 h 2352675"/>
              <a:gd name="connsiteX18-113" fmla="*/ 0 w 2305050"/>
              <a:gd name="connsiteY18-114" fmla="*/ 0 h 2352675"/>
              <a:gd name="connsiteX0-115" fmla="*/ 0 w 2305050"/>
              <a:gd name="connsiteY0-116" fmla="*/ 0 h 2352675"/>
              <a:gd name="connsiteX1-117" fmla="*/ 771525 w 2305050"/>
              <a:gd name="connsiteY1-118" fmla="*/ 561975 h 2352675"/>
              <a:gd name="connsiteX2-119" fmla="*/ 2019300 w 2305050"/>
              <a:gd name="connsiteY2-120" fmla="*/ 428625 h 2352675"/>
              <a:gd name="connsiteX3-121" fmla="*/ 2266950 w 2305050"/>
              <a:gd name="connsiteY3-122" fmla="*/ 657225 h 2352675"/>
              <a:gd name="connsiteX4-123" fmla="*/ 1143000 w 2305050"/>
              <a:gd name="connsiteY4-124" fmla="*/ 1009650 h 2352675"/>
              <a:gd name="connsiteX5-125" fmla="*/ 1628775 w 2305050"/>
              <a:gd name="connsiteY5-126" fmla="*/ 1533525 h 2352675"/>
              <a:gd name="connsiteX6-127" fmla="*/ 2076450 w 2305050"/>
              <a:gd name="connsiteY6-128" fmla="*/ 1533525 h 2352675"/>
              <a:gd name="connsiteX7-129" fmla="*/ 2305050 w 2305050"/>
              <a:gd name="connsiteY7-130" fmla="*/ 1724025 h 2352675"/>
              <a:gd name="connsiteX8-131" fmla="*/ 1838325 w 2305050"/>
              <a:gd name="connsiteY8-132" fmla="*/ 1857375 h 2352675"/>
              <a:gd name="connsiteX9-133" fmla="*/ 2009775 w 2305050"/>
              <a:gd name="connsiteY9-134" fmla="*/ 2105025 h 2352675"/>
              <a:gd name="connsiteX10-135" fmla="*/ 1733550 w 2305050"/>
              <a:gd name="connsiteY10-136" fmla="*/ 1971675 h 2352675"/>
              <a:gd name="connsiteX11-137" fmla="*/ 1543050 w 2305050"/>
              <a:gd name="connsiteY11-138" fmla="*/ 2352675 h 2352675"/>
              <a:gd name="connsiteX12-139" fmla="*/ 1314450 w 2305050"/>
              <a:gd name="connsiteY12-140" fmla="*/ 2133600 h 2352675"/>
              <a:gd name="connsiteX13-141" fmla="*/ 1447800 w 2305050"/>
              <a:gd name="connsiteY13-142" fmla="*/ 1771650 h 2352675"/>
              <a:gd name="connsiteX14-143" fmla="*/ 923925 w 2305050"/>
              <a:gd name="connsiteY14-144" fmla="*/ 1190625 h 2352675"/>
              <a:gd name="connsiteX15-145" fmla="*/ 414757 w 2305050"/>
              <a:gd name="connsiteY15-146" fmla="*/ 2305735 h 2352675"/>
              <a:gd name="connsiteX16-147" fmla="*/ 292990 w 2305050"/>
              <a:gd name="connsiteY16-148" fmla="*/ 2036368 h 2352675"/>
              <a:gd name="connsiteX17-149" fmla="*/ 523875 w 2305050"/>
              <a:gd name="connsiteY17-150" fmla="*/ 714375 h 2352675"/>
              <a:gd name="connsiteX18-151" fmla="*/ 0 w 2305050"/>
              <a:gd name="connsiteY18-152" fmla="*/ 0 h 2352675"/>
              <a:gd name="connsiteX0-153" fmla="*/ 0 w 2305050"/>
              <a:gd name="connsiteY0-154" fmla="*/ 0 h 2352675"/>
              <a:gd name="connsiteX1-155" fmla="*/ 771525 w 2305050"/>
              <a:gd name="connsiteY1-156" fmla="*/ 561975 h 2352675"/>
              <a:gd name="connsiteX2-157" fmla="*/ 2019300 w 2305050"/>
              <a:gd name="connsiteY2-158" fmla="*/ 428625 h 2352675"/>
              <a:gd name="connsiteX3-159" fmla="*/ 2292554 w 2305050"/>
              <a:gd name="connsiteY3-160" fmla="*/ 627964 h 2352675"/>
              <a:gd name="connsiteX4-161" fmla="*/ 1143000 w 2305050"/>
              <a:gd name="connsiteY4-162" fmla="*/ 1009650 h 2352675"/>
              <a:gd name="connsiteX5-163" fmla="*/ 1628775 w 2305050"/>
              <a:gd name="connsiteY5-164" fmla="*/ 1533525 h 2352675"/>
              <a:gd name="connsiteX6-165" fmla="*/ 2076450 w 2305050"/>
              <a:gd name="connsiteY6-166" fmla="*/ 1533525 h 2352675"/>
              <a:gd name="connsiteX7-167" fmla="*/ 2305050 w 2305050"/>
              <a:gd name="connsiteY7-168" fmla="*/ 1724025 h 2352675"/>
              <a:gd name="connsiteX8-169" fmla="*/ 1838325 w 2305050"/>
              <a:gd name="connsiteY8-170" fmla="*/ 1857375 h 2352675"/>
              <a:gd name="connsiteX9-171" fmla="*/ 2009775 w 2305050"/>
              <a:gd name="connsiteY9-172" fmla="*/ 2105025 h 2352675"/>
              <a:gd name="connsiteX10-173" fmla="*/ 1733550 w 2305050"/>
              <a:gd name="connsiteY10-174" fmla="*/ 1971675 h 2352675"/>
              <a:gd name="connsiteX11-175" fmla="*/ 1543050 w 2305050"/>
              <a:gd name="connsiteY11-176" fmla="*/ 2352675 h 2352675"/>
              <a:gd name="connsiteX12-177" fmla="*/ 1314450 w 2305050"/>
              <a:gd name="connsiteY12-178" fmla="*/ 2133600 h 2352675"/>
              <a:gd name="connsiteX13-179" fmla="*/ 1447800 w 2305050"/>
              <a:gd name="connsiteY13-180" fmla="*/ 1771650 h 2352675"/>
              <a:gd name="connsiteX14-181" fmla="*/ 923925 w 2305050"/>
              <a:gd name="connsiteY14-182" fmla="*/ 1190625 h 2352675"/>
              <a:gd name="connsiteX15-183" fmla="*/ 414757 w 2305050"/>
              <a:gd name="connsiteY15-184" fmla="*/ 2305735 h 2352675"/>
              <a:gd name="connsiteX16-185" fmla="*/ 292990 w 2305050"/>
              <a:gd name="connsiteY16-186" fmla="*/ 2036368 h 2352675"/>
              <a:gd name="connsiteX17-187" fmla="*/ 523875 w 2305050"/>
              <a:gd name="connsiteY17-188" fmla="*/ 714375 h 2352675"/>
              <a:gd name="connsiteX18-189" fmla="*/ 0 w 2305050"/>
              <a:gd name="connsiteY18-190" fmla="*/ 0 h 2352675"/>
              <a:gd name="connsiteX0-191" fmla="*/ 0 w 2305050"/>
              <a:gd name="connsiteY0-192" fmla="*/ 0 h 2352675"/>
              <a:gd name="connsiteX1-193" fmla="*/ 771525 w 2305050"/>
              <a:gd name="connsiteY1-194" fmla="*/ 561975 h 2352675"/>
              <a:gd name="connsiteX2-195" fmla="*/ 2081480 w 2305050"/>
              <a:gd name="connsiteY2-196" fmla="*/ 476174 h 2352675"/>
              <a:gd name="connsiteX3-197" fmla="*/ 2292554 w 2305050"/>
              <a:gd name="connsiteY3-198" fmla="*/ 627964 h 2352675"/>
              <a:gd name="connsiteX4-199" fmla="*/ 1143000 w 2305050"/>
              <a:gd name="connsiteY4-200" fmla="*/ 1009650 h 2352675"/>
              <a:gd name="connsiteX5-201" fmla="*/ 1628775 w 2305050"/>
              <a:gd name="connsiteY5-202" fmla="*/ 1533525 h 2352675"/>
              <a:gd name="connsiteX6-203" fmla="*/ 2076450 w 2305050"/>
              <a:gd name="connsiteY6-204" fmla="*/ 1533525 h 2352675"/>
              <a:gd name="connsiteX7-205" fmla="*/ 2305050 w 2305050"/>
              <a:gd name="connsiteY7-206" fmla="*/ 1724025 h 2352675"/>
              <a:gd name="connsiteX8-207" fmla="*/ 1838325 w 2305050"/>
              <a:gd name="connsiteY8-208" fmla="*/ 1857375 h 2352675"/>
              <a:gd name="connsiteX9-209" fmla="*/ 2009775 w 2305050"/>
              <a:gd name="connsiteY9-210" fmla="*/ 2105025 h 2352675"/>
              <a:gd name="connsiteX10-211" fmla="*/ 1733550 w 2305050"/>
              <a:gd name="connsiteY10-212" fmla="*/ 1971675 h 2352675"/>
              <a:gd name="connsiteX11-213" fmla="*/ 1543050 w 2305050"/>
              <a:gd name="connsiteY11-214" fmla="*/ 2352675 h 2352675"/>
              <a:gd name="connsiteX12-215" fmla="*/ 1314450 w 2305050"/>
              <a:gd name="connsiteY12-216" fmla="*/ 2133600 h 2352675"/>
              <a:gd name="connsiteX13-217" fmla="*/ 1447800 w 2305050"/>
              <a:gd name="connsiteY13-218" fmla="*/ 1771650 h 2352675"/>
              <a:gd name="connsiteX14-219" fmla="*/ 923925 w 2305050"/>
              <a:gd name="connsiteY14-220" fmla="*/ 1190625 h 2352675"/>
              <a:gd name="connsiteX15-221" fmla="*/ 414757 w 2305050"/>
              <a:gd name="connsiteY15-222" fmla="*/ 2305735 h 2352675"/>
              <a:gd name="connsiteX16-223" fmla="*/ 292990 w 2305050"/>
              <a:gd name="connsiteY16-224" fmla="*/ 2036368 h 2352675"/>
              <a:gd name="connsiteX17-225" fmla="*/ 523875 w 2305050"/>
              <a:gd name="connsiteY17-226" fmla="*/ 714375 h 2352675"/>
              <a:gd name="connsiteX18-227" fmla="*/ 0 w 2305050"/>
              <a:gd name="connsiteY18-228" fmla="*/ 0 h 2352675"/>
              <a:gd name="connsiteX0-229" fmla="*/ 0 w 2305050"/>
              <a:gd name="connsiteY0-230" fmla="*/ 0 h 2352675"/>
              <a:gd name="connsiteX1-231" fmla="*/ 771525 w 2305050"/>
              <a:gd name="connsiteY1-232" fmla="*/ 561975 h 2352675"/>
              <a:gd name="connsiteX2-233" fmla="*/ 2004671 w 2305050"/>
              <a:gd name="connsiteY2-234" fmla="*/ 468859 h 2352675"/>
              <a:gd name="connsiteX3-235" fmla="*/ 2292554 w 2305050"/>
              <a:gd name="connsiteY3-236" fmla="*/ 627964 h 2352675"/>
              <a:gd name="connsiteX4-237" fmla="*/ 1143000 w 2305050"/>
              <a:gd name="connsiteY4-238" fmla="*/ 1009650 h 2352675"/>
              <a:gd name="connsiteX5-239" fmla="*/ 1628775 w 2305050"/>
              <a:gd name="connsiteY5-240" fmla="*/ 1533525 h 2352675"/>
              <a:gd name="connsiteX6-241" fmla="*/ 2076450 w 2305050"/>
              <a:gd name="connsiteY6-242" fmla="*/ 1533525 h 2352675"/>
              <a:gd name="connsiteX7-243" fmla="*/ 2305050 w 2305050"/>
              <a:gd name="connsiteY7-244" fmla="*/ 1724025 h 2352675"/>
              <a:gd name="connsiteX8-245" fmla="*/ 1838325 w 2305050"/>
              <a:gd name="connsiteY8-246" fmla="*/ 1857375 h 2352675"/>
              <a:gd name="connsiteX9-247" fmla="*/ 2009775 w 2305050"/>
              <a:gd name="connsiteY9-248" fmla="*/ 2105025 h 2352675"/>
              <a:gd name="connsiteX10-249" fmla="*/ 1733550 w 2305050"/>
              <a:gd name="connsiteY10-250" fmla="*/ 1971675 h 2352675"/>
              <a:gd name="connsiteX11-251" fmla="*/ 1543050 w 2305050"/>
              <a:gd name="connsiteY11-252" fmla="*/ 2352675 h 2352675"/>
              <a:gd name="connsiteX12-253" fmla="*/ 1314450 w 2305050"/>
              <a:gd name="connsiteY12-254" fmla="*/ 2133600 h 2352675"/>
              <a:gd name="connsiteX13-255" fmla="*/ 1447800 w 2305050"/>
              <a:gd name="connsiteY13-256" fmla="*/ 1771650 h 2352675"/>
              <a:gd name="connsiteX14-257" fmla="*/ 923925 w 2305050"/>
              <a:gd name="connsiteY14-258" fmla="*/ 1190625 h 2352675"/>
              <a:gd name="connsiteX15-259" fmla="*/ 414757 w 2305050"/>
              <a:gd name="connsiteY15-260" fmla="*/ 2305735 h 2352675"/>
              <a:gd name="connsiteX16-261" fmla="*/ 292990 w 2305050"/>
              <a:gd name="connsiteY16-262" fmla="*/ 2036368 h 2352675"/>
              <a:gd name="connsiteX17-263" fmla="*/ 523875 w 2305050"/>
              <a:gd name="connsiteY17-264" fmla="*/ 714375 h 2352675"/>
              <a:gd name="connsiteX18-265" fmla="*/ 0 w 2305050"/>
              <a:gd name="connsiteY18-266" fmla="*/ 0 h 2352675"/>
              <a:gd name="connsiteX0-267" fmla="*/ 0 w 2305050"/>
              <a:gd name="connsiteY0-268" fmla="*/ 0 h 2352675"/>
              <a:gd name="connsiteX1-269" fmla="*/ 771525 w 2305050"/>
              <a:gd name="connsiteY1-270" fmla="*/ 561975 h 2352675"/>
              <a:gd name="connsiteX2-271" fmla="*/ 1960779 w 2305050"/>
              <a:gd name="connsiteY2-272" fmla="*/ 472517 h 2352675"/>
              <a:gd name="connsiteX3-273" fmla="*/ 2292554 w 2305050"/>
              <a:gd name="connsiteY3-274" fmla="*/ 627964 h 2352675"/>
              <a:gd name="connsiteX4-275" fmla="*/ 1143000 w 2305050"/>
              <a:gd name="connsiteY4-276" fmla="*/ 1009650 h 2352675"/>
              <a:gd name="connsiteX5-277" fmla="*/ 1628775 w 2305050"/>
              <a:gd name="connsiteY5-278" fmla="*/ 1533525 h 2352675"/>
              <a:gd name="connsiteX6-279" fmla="*/ 2076450 w 2305050"/>
              <a:gd name="connsiteY6-280" fmla="*/ 1533525 h 2352675"/>
              <a:gd name="connsiteX7-281" fmla="*/ 2305050 w 2305050"/>
              <a:gd name="connsiteY7-282" fmla="*/ 1724025 h 2352675"/>
              <a:gd name="connsiteX8-283" fmla="*/ 1838325 w 2305050"/>
              <a:gd name="connsiteY8-284" fmla="*/ 1857375 h 2352675"/>
              <a:gd name="connsiteX9-285" fmla="*/ 2009775 w 2305050"/>
              <a:gd name="connsiteY9-286" fmla="*/ 2105025 h 2352675"/>
              <a:gd name="connsiteX10-287" fmla="*/ 1733550 w 2305050"/>
              <a:gd name="connsiteY10-288" fmla="*/ 1971675 h 2352675"/>
              <a:gd name="connsiteX11-289" fmla="*/ 1543050 w 2305050"/>
              <a:gd name="connsiteY11-290" fmla="*/ 2352675 h 2352675"/>
              <a:gd name="connsiteX12-291" fmla="*/ 1314450 w 2305050"/>
              <a:gd name="connsiteY12-292" fmla="*/ 2133600 h 2352675"/>
              <a:gd name="connsiteX13-293" fmla="*/ 1447800 w 2305050"/>
              <a:gd name="connsiteY13-294" fmla="*/ 1771650 h 2352675"/>
              <a:gd name="connsiteX14-295" fmla="*/ 923925 w 2305050"/>
              <a:gd name="connsiteY14-296" fmla="*/ 1190625 h 2352675"/>
              <a:gd name="connsiteX15-297" fmla="*/ 414757 w 2305050"/>
              <a:gd name="connsiteY15-298" fmla="*/ 2305735 h 2352675"/>
              <a:gd name="connsiteX16-299" fmla="*/ 292990 w 2305050"/>
              <a:gd name="connsiteY16-300" fmla="*/ 2036368 h 2352675"/>
              <a:gd name="connsiteX17-301" fmla="*/ 523875 w 2305050"/>
              <a:gd name="connsiteY17-302" fmla="*/ 714375 h 2352675"/>
              <a:gd name="connsiteX18-303" fmla="*/ 0 w 2305050"/>
              <a:gd name="connsiteY18-304" fmla="*/ 0 h 2352675"/>
              <a:gd name="connsiteX0-305" fmla="*/ 0 w 2305050"/>
              <a:gd name="connsiteY0-306" fmla="*/ 0 h 2352675"/>
              <a:gd name="connsiteX1-307" fmla="*/ 771525 w 2305050"/>
              <a:gd name="connsiteY1-308" fmla="*/ 561975 h 2352675"/>
              <a:gd name="connsiteX2-309" fmla="*/ 1960779 w 2305050"/>
              <a:gd name="connsiteY2-310" fmla="*/ 472517 h 2352675"/>
              <a:gd name="connsiteX3-311" fmla="*/ 2270609 w 2305050"/>
              <a:gd name="connsiteY3-312" fmla="*/ 649910 h 2352675"/>
              <a:gd name="connsiteX4-313" fmla="*/ 1143000 w 2305050"/>
              <a:gd name="connsiteY4-314" fmla="*/ 1009650 h 2352675"/>
              <a:gd name="connsiteX5-315" fmla="*/ 1628775 w 2305050"/>
              <a:gd name="connsiteY5-316" fmla="*/ 1533525 h 2352675"/>
              <a:gd name="connsiteX6-317" fmla="*/ 2076450 w 2305050"/>
              <a:gd name="connsiteY6-318" fmla="*/ 1533525 h 2352675"/>
              <a:gd name="connsiteX7-319" fmla="*/ 2305050 w 2305050"/>
              <a:gd name="connsiteY7-320" fmla="*/ 1724025 h 2352675"/>
              <a:gd name="connsiteX8-321" fmla="*/ 1838325 w 2305050"/>
              <a:gd name="connsiteY8-322" fmla="*/ 1857375 h 2352675"/>
              <a:gd name="connsiteX9-323" fmla="*/ 2009775 w 2305050"/>
              <a:gd name="connsiteY9-324" fmla="*/ 2105025 h 2352675"/>
              <a:gd name="connsiteX10-325" fmla="*/ 1733550 w 2305050"/>
              <a:gd name="connsiteY10-326" fmla="*/ 1971675 h 2352675"/>
              <a:gd name="connsiteX11-327" fmla="*/ 1543050 w 2305050"/>
              <a:gd name="connsiteY11-328" fmla="*/ 2352675 h 2352675"/>
              <a:gd name="connsiteX12-329" fmla="*/ 1314450 w 2305050"/>
              <a:gd name="connsiteY12-330" fmla="*/ 2133600 h 2352675"/>
              <a:gd name="connsiteX13-331" fmla="*/ 1447800 w 2305050"/>
              <a:gd name="connsiteY13-332" fmla="*/ 1771650 h 2352675"/>
              <a:gd name="connsiteX14-333" fmla="*/ 923925 w 2305050"/>
              <a:gd name="connsiteY14-334" fmla="*/ 1190625 h 2352675"/>
              <a:gd name="connsiteX15-335" fmla="*/ 414757 w 2305050"/>
              <a:gd name="connsiteY15-336" fmla="*/ 2305735 h 2352675"/>
              <a:gd name="connsiteX16-337" fmla="*/ 292990 w 2305050"/>
              <a:gd name="connsiteY16-338" fmla="*/ 2036368 h 2352675"/>
              <a:gd name="connsiteX17-339" fmla="*/ 523875 w 2305050"/>
              <a:gd name="connsiteY17-340" fmla="*/ 714375 h 2352675"/>
              <a:gd name="connsiteX18-341" fmla="*/ 0 w 2305050"/>
              <a:gd name="connsiteY18-342" fmla="*/ 0 h 2352675"/>
              <a:gd name="connsiteX0-343" fmla="*/ 0 w 2305050"/>
              <a:gd name="connsiteY0-344" fmla="*/ 0 h 2352675"/>
              <a:gd name="connsiteX1-345" fmla="*/ 771525 w 2305050"/>
              <a:gd name="connsiteY1-346" fmla="*/ 561975 h 2352675"/>
              <a:gd name="connsiteX2-347" fmla="*/ 1960779 w 2305050"/>
              <a:gd name="connsiteY2-348" fmla="*/ 472517 h 2352675"/>
              <a:gd name="connsiteX3-349" fmla="*/ 2296212 w 2305050"/>
              <a:gd name="connsiteY3-350" fmla="*/ 646252 h 2352675"/>
              <a:gd name="connsiteX4-351" fmla="*/ 1143000 w 2305050"/>
              <a:gd name="connsiteY4-352" fmla="*/ 1009650 h 2352675"/>
              <a:gd name="connsiteX5-353" fmla="*/ 1628775 w 2305050"/>
              <a:gd name="connsiteY5-354" fmla="*/ 1533525 h 2352675"/>
              <a:gd name="connsiteX6-355" fmla="*/ 2076450 w 2305050"/>
              <a:gd name="connsiteY6-356" fmla="*/ 1533525 h 2352675"/>
              <a:gd name="connsiteX7-357" fmla="*/ 2305050 w 2305050"/>
              <a:gd name="connsiteY7-358" fmla="*/ 1724025 h 2352675"/>
              <a:gd name="connsiteX8-359" fmla="*/ 1838325 w 2305050"/>
              <a:gd name="connsiteY8-360" fmla="*/ 1857375 h 2352675"/>
              <a:gd name="connsiteX9-361" fmla="*/ 2009775 w 2305050"/>
              <a:gd name="connsiteY9-362" fmla="*/ 2105025 h 2352675"/>
              <a:gd name="connsiteX10-363" fmla="*/ 1733550 w 2305050"/>
              <a:gd name="connsiteY10-364" fmla="*/ 1971675 h 2352675"/>
              <a:gd name="connsiteX11-365" fmla="*/ 1543050 w 2305050"/>
              <a:gd name="connsiteY11-366" fmla="*/ 2352675 h 2352675"/>
              <a:gd name="connsiteX12-367" fmla="*/ 1314450 w 2305050"/>
              <a:gd name="connsiteY12-368" fmla="*/ 2133600 h 2352675"/>
              <a:gd name="connsiteX13-369" fmla="*/ 1447800 w 2305050"/>
              <a:gd name="connsiteY13-370" fmla="*/ 1771650 h 2352675"/>
              <a:gd name="connsiteX14-371" fmla="*/ 923925 w 2305050"/>
              <a:gd name="connsiteY14-372" fmla="*/ 1190625 h 2352675"/>
              <a:gd name="connsiteX15-373" fmla="*/ 414757 w 2305050"/>
              <a:gd name="connsiteY15-374" fmla="*/ 2305735 h 2352675"/>
              <a:gd name="connsiteX16-375" fmla="*/ 292990 w 2305050"/>
              <a:gd name="connsiteY16-376" fmla="*/ 2036368 h 2352675"/>
              <a:gd name="connsiteX17-377" fmla="*/ 523875 w 2305050"/>
              <a:gd name="connsiteY17-378" fmla="*/ 714375 h 2352675"/>
              <a:gd name="connsiteX18-379" fmla="*/ 0 w 2305050"/>
              <a:gd name="connsiteY18-380" fmla="*/ 0 h 2352675"/>
              <a:gd name="connsiteX0-381" fmla="*/ 0 w 2305050"/>
              <a:gd name="connsiteY0-382" fmla="*/ 0 h 2352675"/>
              <a:gd name="connsiteX1-383" fmla="*/ 771525 w 2305050"/>
              <a:gd name="connsiteY1-384" fmla="*/ 561975 h 2352675"/>
              <a:gd name="connsiteX2-385" fmla="*/ 1982725 w 2305050"/>
              <a:gd name="connsiteY2-386" fmla="*/ 494463 h 2352675"/>
              <a:gd name="connsiteX3-387" fmla="*/ 2296212 w 2305050"/>
              <a:gd name="connsiteY3-388" fmla="*/ 646252 h 2352675"/>
              <a:gd name="connsiteX4-389" fmla="*/ 1143000 w 2305050"/>
              <a:gd name="connsiteY4-390" fmla="*/ 1009650 h 2352675"/>
              <a:gd name="connsiteX5-391" fmla="*/ 1628775 w 2305050"/>
              <a:gd name="connsiteY5-392" fmla="*/ 1533525 h 2352675"/>
              <a:gd name="connsiteX6-393" fmla="*/ 2076450 w 2305050"/>
              <a:gd name="connsiteY6-394" fmla="*/ 1533525 h 2352675"/>
              <a:gd name="connsiteX7-395" fmla="*/ 2305050 w 2305050"/>
              <a:gd name="connsiteY7-396" fmla="*/ 1724025 h 2352675"/>
              <a:gd name="connsiteX8-397" fmla="*/ 1838325 w 2305050"/>
              <a:gd name="connsiteY8-398" fmla="*/ 1857375 h 2352675"/>
              <a:gd name="connsiteX9-399" fmla="*/ 2009775 w 2305050"/>
              <a:gd name="connsiteY9-400" fmla="*/ 2105025 h 2352675"/>
              <a:gd name="connsiteX10-401" fmla="*/ 1733550 w 2305050"/>
              <a:gd name="connsiteY10-402" fmla="*/ 1971675 h 2352675"/>
              <a:gd name="connsiteX11-403" fmla="*/ 1543050 w 2305050"/>
              <a:gd name="connsiteY11-404" fmla="*/ 2352675 h 2352675"/>
              <a:gd name="connsiteX12-405" fmla="*/ 1314450 w 2305050"/>
              <a:gd name="connsiteY12-406" fmla="*/ 2133600 h 2352675"/>
              <a:gd name="connsiteX13-407" fmla="*/ 1447800 w 2305050"/>
              <a:gd name="connsiteY13-408" fmla="*/ 1771650 h 2352675"/>
              <a:gd name="connsiteX14-409" fmla="*/ 923925 w 2305050"/>
              <a:gd name="connsiteY14-410" fmla="*/ 1190625 h 2352675"/>
              <a:gd name="connsiteX15-411" fmla="*/ 414757 w 2305050"/>
              <a:gd name="connsiteY15-412" fmla="*/ 2305735 h 2352675"/>
              <a:gd name="connsiteX16-413" fmla="*/ 292990 w 2305050"/>
              <a:gd name="connsiteY16-414" fmla="*/ 2036368 h 2352675"/>
              <a:gd name="connsiteX17-415" fmla="*/ 523875 w 2305050"/>
              <a:gd name="connsiteY17-416" fmla="*/ 714375 h 2352675"/>
              <a:gd name="connsiteX18-417" fmla="*/ 0 w 2305050"/>
              <a:gd name="connsiteY18-418" fmla="*/ 0 h 2352675"/>
              <a:gd name="connsiteX0-419" fmla="*/ 0 w 2305050"/>
              <a:gd name="connsiteY0-420" fmla="*/ 0 h 2352675"/>
              <a:gd name="connsiteX1-421" fmla="*/ 771525 w 2305050"/>
              <a:gd name="connsiteY1-422" fmla="*/ 561975 h 2352675"/>
              <a:gd name="connsiteX2-423" fmla="*/ 2041246 w 2305050"/>
              <a:gd name="connsiteY2-424" fmla="*/ 498120 h 2352675"/>
              <a:gd name="connsiteX3-425" fmla="*/ 2296212 w 2305050"/>
              <a:gd name="connsiteY3-426" fmla="*/ 646252 h 2352675"/>
              <a:gd name="connsiteX4-427" fmla="*/ 1143000 w 2305050"/>
              <a:gd name="connsiteY4-428" fmla="*/ 1009650 h 2352675"/>
              <a:gd name="connsiteX5-429" fmla="*/ 1628775 w 2305050"/>
              <a:gd name="connsiteY5-430" fmla="*/ 1533525 h 2352675"/>
              <a:gd name="connsiteX6-431" fmla="*/ 2076450 w 2305050"/>
              <a:gd name="connsiteY6-432" fmla="*/ 1533525 h 2352675"/>
              <a:gd name="connsiteX7-433" fmla="*/ 2305050 w 2305050"/>
              <a:gd name="connsiteY7-434" fmla="*/ 1724025 h 2352675"/>
              <a:gd name="connsiteX8-435" fmla="*/ 1838325 w 2305050"/>
              <a:gd name="connsiteY8-436" fmla="*/ 1857375 h 2352675"/>
              <a:gd name="connsiteX9-437" fmla="*/ 2009775 w 2305050"/>
              <a:gd name="connsiteY9-438" fmla="*/ 2105025 h 2352675"/>
              <a:gd name="connsiteX10-439" fmla="*/ 1733550 w 2305050"/>
              <a:gd name="connsiteY10-440" fmla="*/ 1971675 h 2352675"/>
              <a:gd name="connsiteX11-441" fmla="*/ 1543050 w 2305050"/>
              <a:gd name="connsiteY11-442" fmla="*/ 2352675 h 2352675"/>
              <a:gd name="connsiteX12-443" fmla="*/ 1314450 w 2305050"/>
              <a:gd name="connsiteY12-444" fmla="*/ 2133600 h 2352675"/>
              <a:gd name="connsiteX13-445" fmla="*/ 1447800 w 2305050"/>
              <a:gd name="connsiteY13-446" fmla="*/ 1771650 h 2352675"/>
              <a:gd name="connsiteX14-447" fmla="*/ 923925 w 2305050"/>
              <a:gd name="connsiteY14-448" fmla="*/ 1190625 h 2352675"/>
              <a:gd name="connsiteX15-449" fmla="*/ 414757 w 2305050"/>
              <a:gd name="connsiteY15-450" fmla="*/ 2305735 h 2352675"/>
              <a:gd name="connsiteX16-451" fmla="*/ 292990 w 2305050"/>
              <a:gd name="connsiteY16-452" fmla="*/ 2036368 h 2352675"/>
              <a:gd name="connsiteX17-453" fmla="*/ 523875 w 2305050"/>
              <a:gd name="connsiteY17-454" fmla="*/ 714375 h 2352675"/>
              <a:gd name="connsiteX18-455" fmla="*/ 0 w 2305050"/>
              <a:gd name="connsiteY18-456" fmla="*/ 0 h 2352675"/>
              <a:gd name="connsiteX0-457" fmla="*/ 0 w 2305050"/>
              <a:gd name="connsiteY0-458" fmla="*/ 0 h 2352675"/>
              <a:gd name="connsiteX1-459" fmla="*/ 771525 w 2305050"/>
              <a:gd name="connsiteY1-460" fmla="*/ 561975 h 2352675"/>
              <a:gd name="connsiteX2-461" fmla="*/ 2041246 w 2305050"/>
              <a:gd name="connsiteY2-462" fmla="*/ 498120 h 2352675"/>
              <a:gd name="connsiteX3-463" fmla="*/ 2296212 w 2305050"/>
              <a:gd name="connsiteY3-464" fmla="*/ 646252 h 2352675"/>
              <a:gd name="connsiteX4-465" fmla="*/ 1143000 w 2305050"/>
              <a:gd name="connsiteY4-466" fmla="*/ 1009650 h 2352675"/>
              <a:gd name="connsiteX5-467" fmla="*/ 1628775 w 2305050"/>
              <a:gd name="connsiteY5-468" fmla="*/ 1533525 h 2352675"/>
              <a:gd name="connsiteX6-469" fmla="*/ 2076450 w 2305050"/>
              <a:gd name="connsiteY6-470" fmla="*/ 1533525 h 2352675"/>
              <a:gd name="connsiteX7-471" fmla="*/ 2305050 w 2305050"/>
              <a:gd name="connsiteY7-472" fmla="*/ 1724025 h 2352675"/>
              <a:gd name="connsiteX8-473" fmla="*/ 1838325 w 2305050"/>
              <a:gd name="connsiteY8-474" fmla="*/ 1857375 h 2352675"/>
              <a:gd name="connsiteX9-475" fmla="*/ 2009775 w 2305050"/>
              <a:gd name="connsiteY9-476" fmla="*/ 2105025 h 2352675"/>
              <a:gd name="connsiteX10-477" fmla="*/ 1733550 w 2305050"/>
              <a:gd name="connsiteY10-478" fmla="*/ 1971675 h 2352675"/>
              <a:gd name="connsiteX11-479" fmla="*/ 1543050 w 2305050"/>
              <a:gd name="connsiteY11-480" fmla="*/ 2352675 h 2352675"/>
              <a:gd name="connsiteX12-481" fmla="*/ 1314450 w 2305050"/>
              <a:gd name="connsiteY12-482" fmla="*/ 2133600 h 2352675"/>
              <a:gd name="connsiteX13-483" fmla="*/ 1447800 w 2305050"/>
              <a:gd name="connsiteY13-484" fmla="*/ 1771650 h 2352675"/>
              <a:gd name="connsiteX14-485" fmla="*/ 923925 w 2305050"/>
              <a:gd name="connsiteY14-486" fmla="*/ 1190625 h 2352675"/>
              <a:gd name="connsiteX15-487" fmla="*/ 414757 w 2305050"/>
              <a:gd name="connsiteY15-488" fmla="*/ 2305735 h 2352675"/>
              <a:gd name="connsiteX16-489" fmla="*/ 292990 w 2305050"/>
              <a:gd name="connsiteY16-490" fmla="*/ 2036368 h 2352675"/>
              <a:gd name="connsiteX17-491" fmla="*/ 520217 w 2305050"/>
              <a:gd name="connsiteY17-492" fmla="*/ 750951 h 2352675"/>
              <a:gd name="connsiteX18-493" fmla="*/ 0 w 2305050"/>
              <a:gd name="connsiteY18-494" fmla="*/ 0 h 2352675"/>
              <a:gd name="connsiteX0-495" fmla="*/ 0 w 2305050"/>
              <a:gd name="connsiteY0-496" fmla="*/ 0 h 2352675"/>
              <a:gd name="connsiteX1-497" fmla="*/ 771525 w 2305050"/>
              <a:gd name="connsiteY1-498" fmla="*/ 561975 h 2352675"/>
              <a:gd name="connsiteX2-499" fmla="*/ 2041246 w 2305050"/>
              <a:gd name="connsiteY2-500" fmla="*/ 498120 h 2352675"/>
              <a:gd name="connsiteX3-501" fmla="*/ 2296212 w 2305050"/>
              <a:gd name="connsiteY3-502" fmla="*/ 646252 h 2352675"/>
              <a:gd name="connsiteX4-503" fmla="*/ 1143000 w 2305050"/>
              <a:gd name="connsiteY4-504" fmla="*/ 1009650 h 2352675"/>
              <a:gd name="connsiteX5-505" fmla="*/ 1628775 w 2305050"/>
              <a:gd name="connsiteY5-506" fmla="*/ 1533525 h 2352675"/>
              <a:gd name="connsiteX6-507" fmla="*/ 2076450 w 2305050"/>
              <a:gd name="connsiteY6-508" fmla="*/ 1533525 h 2352675"/>
              <a:gd name="connsiteX7-509" fmla="*/ 2305050 w 2305050"/>
              <a:gd name="connsiteY7-510" fmla="*/ 1724025 h 2352675"/>
              <a:gd name="connsiteX8-511" fmla="*/ 1838325 w 2305050"/>
              <a:gd name="connsiteY8-512" fmla="*/ 1857375 h 2352675"/>
              <a:gd name="connsiteX9-513" fmla="*/ 2009775 w 2305050"/>
              <a:gd name="connsiteY9-514" fmla="*/ 2105025 h 2352675"/>
              <a:gd name="connsiteX10-515" fmla="*/ 1733550 w 2305050"/>
              <a:gd name="connsiteY10-516" fmla="*/ 1971675 h 2352675"/>
              <a:gd name="connsiteX11-517" fmla="*/ 1543050 w 2305050"/>
              <a:gd name="connsiteY11-518" fmla="*/ 2352675 h 2352675"/>
              <a:gd name="connsiteX12-519" fmla="*/ 1314450 w 2305050"/>
              <a:gd name="connsiteY12-520" fmla="*/ 2133600 h 2352675"/>
              <a:gd name="connsiteX13-521" fmla="*/ 1447800 w 2305050"/>
              <a:gd name="connsiteY13-522" fmla="*/ 1771650 h 2352675"/>
              <a:gd name="connsiteX14-523" fmla="*/ 923925 w 2305050"/>
              <a:gd name="connsiteY14-524" fmla="*/ 1190625 h 2352675"/>
              <a:gd name="connsiteX15-525" fmla="*/ 414757 w 2305050"/>
              <a:gd name="connsiteY15-526" fmla="*/ 2305735 h 2352675"/>
              <a:gd name="connsiteX16-527" fmla="*/ 292990 w 2305050"/>
              <a:gd name="connsiteY16-528" fmla="*/ 2036368 h 2352675"/>
              <a:gd name="connsiteX17-529" fmla="*/ 520217 w 2305050"/>
              <a:gd name="connsiteY17-530" fmla="*/ 750951 h 2352675"/>
              <a:gd name="connsiteX18-531" fmla="*/ 0 w 2305050"/>
              <a:gd name="connsiteY18-532" fmla="*/ 0 h 2352675"/>
              <a:gd name="connsiteX0-533" fmla="*/ 0 w 2305050"/>
              <a:gd name="connsiteY0-534" fmla="*/ 0 h 2352675"/>
              <a:gd name="connsiteX1-535" fmla="*/ 771525 w 2305050"/>
              <a:gd name="connsiteY1-536" fmla="*/ 561975 h 2352675"/>
              <a:gd name="connsiteX2-537" fmla="*/ 2041246 w 2305050"/>
              <a:gd name="connsiteY2-538" fmla="*/ 498120 h 2352675"/>
              <a:gd name="connsiteX3-539" fmla="*/ 2296212 w 2305050"/>
              <a:gd name="connsiteY3-540" fmla="*/ 646252 h 2352675"/>
              <a:gd name="connsiteX4-541" fmla="*/ 1143000 w 2305050"/>
              <a:gd name="connsiteY4-542" fmla="*/ 1009650 h 2352675"/>
              <a:gd name="connsiteX5-543" fmla="*/ 1628775 w 2305050"/>
              <a:gd name="connsiteY5-544" fmla="*/ 1533525 h 2352675"/>
              <a:gd name="connsiteX6-545" fmla="*/ 2076450 w 2305050"/>
              <a:gd name="connsiteY6-546" fmla="*/ 1533525 h 2352675"/>
              <a:gd name="connsiteX7-547" fmla="*/ 2305050 w 2305050"/>
              <a:gd name="connsiteY7-548" fmla="*/ 1724025 h 2352675"/>
              <a:gd name="connsiteX8-549" fmla="*/ 1838325 w 2305050"/>
              <a:gd name="connsiteY8-550" fmla="*/ 1857375 h 2352675"/>
              <a:gd name="connsiteX9-551" fmla="*/ 2009775 w 2305050"/>
              <a:gd name="connsiteY9-552" fmla="*/ 2105025 h 2352675"/>
              <a:gd name="connsiteX10-553" fmla="*/ 1733550 w 2305050"/>
              <a:gd name="connsiteY10-554" fmla="*/ 1971675 h 2352675"/>
              <a:gd name="connsiteX11-555" fmla="*/ 1543050 w 2305050"/>
              <a:gd name="connsiteY11-556" fmla="*/ 2352675 h 2352675"/>
              <a:gd name="connsiteX12-557" fmla="*/ 1314450 w 2305050"/>
              <a:gd name="connsiteY12-558" fmla="*/ 2133600 h 2352675"/>
              <a:gd name="connsiteX13-559" fmla="*/ 1447800 w 2305050"/>
              <a:gd name="connsiteY13-560" fmla="*/ 1771650 h 2352675"/>
              <a:gd name="connsiteX14-561" fmla="*/ 923925 w 2305050"/>
              <a:gd name="connsiteY14-562" fmla="*/ 1190625 h 2352675"/>
              <a:gd name="connsiteX15-563" fmla="*/ 414757 w 2305050"/>
              <a:gd name="connsiteY15-564" fmla="*/ 2305735 h 2352675"/>
              <a:gd name="connsiteX16-565" fmla="*/ 292990 w 2305050"/>
              <a:gd name="connsiteY16-566" fmla="*/ 2036368 h 2352675"/>
              <a:gd name="connsiteX17-567" fmla="*/ 520217 w 2305050"/>
              <a:gd name="connsiteY17-568" fmla="*/ 750951 h 2352675"/>
              <a:gd name="connsiteX18-569" fmla="*/ 0 w 2305050"/>
              <a:gd name="connsiteY18-570" fmla="*/ 0 h 2352675"/>
              <a:gd name="connsiteX0-571" fmla="*/ 0 w 2305050"/>
              <a:gd name="connsiteY0-572" fmla="*/ 0 h 2352675"/>
              <a:gd name="connsiteX1-573" fmla="*/ 771525 w 2305050"/>
              <a:gd name="connsiteY1-574" fmla="*/ 561975 h 2352675"/>
              <a:gd name="connsiteX2-575" fmla="*/ 2041246 w 2305050"/>
              <a:gd name="connsiteY2-576" fmla="*/ 498120 h 2352675"/>
              <a:gd name="connsiteX3-577" fmla="*/ 2296212 w 2305050"/>
              <a:gd name="connsiteY3-578" fmla="*/ 646252 h 2352675"/>
              <a:gd name="connsiteX4-579" fmla="*/ 1143000 w 2305050"/>
              <a:gd name="connsiteY4-580" fmla="*/ 1009650 h 2352675"/>
              <a:gd name="connsiteX5-581" fmla="*/ 1628775 w 2305050"/>
              <a:gd name="connsiteY5-582" fmla="*/ 1533525 h 2352675"/>
              <a:gd name="connsiteX6-583" fmla="*/ 2076450 w 2305050"/>
              <a:gd name="connsiteY6-584" fmla="*/ 1533525 h 2352675"/>
              <a:gd name="connsiteX7-585" fmla="*/ 2305050 w 2305050"/>
              <a:gd name="connsiteY7-586" fmla="*/ 1724025 h 2352675"/>
              <a:gd name="connsiteX8-587" fmla="*/ 1838325 w 2305050"/>
              <a:gd name="connsiteY8-588" fmla="*/ 1857375 h 2352675"/>
              <a:gd name="connsiteX9-589" fmla="*/ 2009775 w 2305050"/>
              <a:gd name="connsiteY9-590" fmla="*/ 2105025 h 2352675"/>
              <a:gd name="connsiteX10-591" fmla="*/ 1733550 w 2305050"/>
              <a:gd name="connsiteY10-592" fmla="*/ 1971675 h 2352675"/>
              <a:gd name="connsiteX11-593" fmla="*/ 1543050 w 2305050"/>
              <a:gd name="connsiteY11-594" fmla="*/ 2352675 h 2352675"/>
              <a:gd name="connsiteX12-595" fmla="*/ 1314450 w 2305050"/>
              <a:gd name="connsiteY12-596" fmla="*/ 2133600 h 2352675"/>
              <a:gd name="connsiteX13-597" fmla="*/ 1447800 w 2305050"/>
              <a:gd name="connsiteY13-598" fmla="*/ 1771650 h 2352675"/>
              <a:gd name="connsiteX14-599" fmla="*/ 923925 w 2305050"/>
              <a:gd name="connsiteY14-600" fmla="*/ 1190625 h 2352675"/>
              <a:gd name="connsiteX15-601" fmla="*/ 414757 w 2305050"/>
              <a:gd name="connsiteY15-602" fmla="*/ 2305735 h 2352675"/>
              <a:gd name="connsiteX16-603" fmla="*/ 292990 w 2305050"/>
              <a:gd name="connsiteY16-604" fmla="*/ 2036368 h 2352675"/>
              <a:gd name="connsiteX17-605" fmla="*/ 520217 w 2305050"/>
              <a:gd name="connsiteY17-606" fmla="*/ 750951 h 2352675"/>
              <a:gd name="connsiteX18-607" fmla="*/ 0 w 2305050"/>
              <a:gd name="connsiteY18-608" fmla="*/ 0 h 2352675"/>
              <a:gd name="connsiteX0-609" fmla="*/ 0 w 2294077"/>
              <a:gd name="connsiteY0-610" fmla="*/ 0 h 2363647"/>
              <a:gd name="connsiteX1-611" fmla="*/ 760552 w 2294077"/>
              <a:gd name="connsiteY1-612" fmla="*/ 572947 h 2363647"/>
              <a:gd name="connsiteX2-613" fmla="*/ 2030273 w 2294077"/>
              <a:gd name="connsiteY2-614" fmla="*/ 509092 h 2363647"/>
              <a:gd name="connsiteX3-615" fmla="*/ 2285239 w 2294077"/>
              <a:gd name="connsiteY3-616" fmla="*/ 657224 h 2363647"/>
              <a:gd name="connsiteX4-617" fmla="*/ 1132027 w 2294077"/>
              <a:gd name="connsiteY4-618" fmla="*/ 1020622 h 2363647"/>
              <a:gd name="connsiteX5-619" fmla="*/ 1617802 w 2294077"/>
              <a:gd name="connsiteY5-620" fmla="*/ 1544497 h 2363647"/>
              <a:gd name="connsiteX6-621" fmla="*/ 2065477 w 2294077"/>
              <a:gd name="connsiteY6-622" fmla="*/ 1544497 h 2363647"/>
              <a:gd name="connsiteX7-623" fmla="*/ 2294077 w 2294077"/>
              <a:gd name="connsiteY7-624" fmla="*/ 1734997 h 2363647"/>
              <a:gd name="connsiteX8-625" fmla="*/ 1827352 w 2294077"/>
              <a:gd name="connsiteY8-626" fmla="*/ 1868347 h 2363647"/>
              <a:gd name="connsiteX9-627" fmla="*/ 1998802 w 2294077"/>
              <a:gd name="connsiteY9-628" fmla="*/ 2115997 h 2363647"/>
              <a:gd name="connsiteX10-629" fmla="*/ 1722577 w 2294077"/>
              <a:gd name="connsiteY10-630" fmla="*/ 1982647 h 2363647"/>
              <a:gd name="connsiteX11-631" fmla="*/ 1532077 w 2294077"/>
              <a:gd name="connsiteY11-632" fmla="*/ 2363647 h 2363647"/>
              <a:gd name="connsiteX12-633" fmla="*/ 1303477 w 2294077"/>
              <a:gd name="connsiteY12-634" fmla="*/ 2144572 h 2363647"/>
              <a:gd name="connsiteX13-635" fmla="*/ 1436827 w 2294077"/>
              <a:gd name="connsiteY13-636" fmla="*/ 1782622 h 2363647"/>
              <a:gd name="connsiteX14-637" fmla="*/ 912952 w 2294077"/>
              <a:gd name="connsiteY14-638" fmla="*/ 1201597 h 2363647"/>
              <a:gd name="connsiteX15-639" fmla="*/ 403784 w 2294077"/>
              <a:gd name="connsiteY15-640" fmla="*/ 2316707 h 2363647"/>
              <a:gd name="connsiteX16-641" fmla="*/ 282017 w 2294077"/>
              <a:gd name="connsiteY16-642" fmla="*/ 2047340 h 2363647"/>
              <a:gd name="connsiteX17-643" fmla="*/ 509244 w 2294077"/>
              <a:gd name="connsiteY17-644" fmla="*/ 761923 h 2363647"/>
              <a:gd name="connsiteX18-645" fmla="*/ 0 w 2294077"/>
              <a:gd name="connsiteY18-646" fmla="*/ 0 h 2363647"/>
              <a:gd name="connsiteX0-647" fmla="*/ 6569 w 2300646"/>
              <a:gd name="connsiteY0-648" fmla="*/ 0 h 2363647"/>
              <a:gd name="connsiteX1-649" fmla="*/ 767121 w 2300646"/>
              <a:gd name="connsiteY1-650" fmla="*/ 572947 h 2363647"/>
              <a:gd name="connsiteX2-651" fmla="*/ 2036842 w 2300646"/>
              <a:gd name="connsiteY2-652" fmla="*/ 509092 h 2363647"/>
              <a:gd name="connsiteX3-653" fmla="*/ 2291808 w 2300646"/>
              <a:gd name="connsiteY3-654" fmla="*/ 657224 h 2363647"/>
              <a:gd name="connsiteX4-655" fmla="*/ 1138596 w 2300646"/>
              <a:gd name="connsiteY4-656" fmla="*/ 1020622 h 2363647"/>
              <a:gd name="connsiteX5-657" fmla="*/ 1624371 w 2300646"/>
              <a:gd name="connsiteY5-658" fmla="*/ 1544497 h 2363647"/>
              <a:gd name="connsiteX6-659" fmla="*/ 2072046 w 2300646"/>
              <a:gd name="connsiteY6-660" fmla="*/ 1544497 h 2363647"/>
              <a:gd name="connsiteX7-661" fmla="*/ 2300646 w 2300646"/>
              <a:gd name="connsiteY7-662" fmla="*/ 1734997 h 2363647"/>
              <a:gd name="connsiteX8-663" fmla="*/ 1833921 w 2300646"/>
              <a:gd name="connsiteY8-664" fmla="*/ 1868347 h 2363647"/>
              <a:gd name="connsiteX9-665" fmla="*/ 2005371 w 2300646"/>
              <a:gd name="connsiteY9-666" fmla="*/ 2115997 h 2363647"/>
              <a:gd name="connsiteX10-667" fmla="*/ 1729146 w 2300646"/>
              <a:gd name="connsiteY10-668" fmla="*/ 1982647 h 2363647"/>
              <a:gd name="connsiteX11-669" fmla="*/ 1538646 w 2300646"/>
              <a:gd name="connsiteY11-670" fmla="*/ 2363647 h 2363647"/>
              <a:gd name="connsiteX12-671" fmla="*/ 1310046 w 2300646"/>
              <a:gd name="connsiteY12-672" fmla="*/ 2144572 h 2363647"/>
              <a:gd name="connsiteX13-673" fmla="*/ 1443396 w 2300646"/>
              <a:gd name="connsiteY13-674" fmla="*/ 1782622 h 2363647"/>
              <a:gd name="connsiteX14-675" fmla="*/ 919521 w 2300646"/>
              <a:gd name="connsiteY14-676" fmla="*/ 1201597 h 2363647"/>
              <a:gd name="connsiteX15-677" fmla="*/ 410353 w 2300646"/>
              <a:gd name="connsiteY15-678" fmla="*/ 2316707 h 2363647"/>
              <a:gd name="connsiteX16-679" fmla="*/ 288586 w 2300646"/>
              <a:gd name="connsiteY16-680" fmla="*/ 2047340 h 2363647"/>
              <a:gd name="connsiteX17-681" fmla="*/ 515813 w 2300646"/>
              <a:gd name="connsiteY17-682" fmla="*/ 761923 h 2363647"/>
              <a:gd name="connsiteX18-683" fmla="*/ 6569 w 2300646"/>
              <a:gd name="connsiteY18-684" fmla="*/ 0 h 2363647"/>
              <a:gd name="connsiteX0-685" fmla="*/ 6569 w 2300646"/>
              <a:gd name="connsiteY0-686" fmla="*/ 5505 h 2369152"/>
              <a:gd name="connsiteX1-687" fmla="*/ 767121 w 2300646"/>
              <a:gd name="connsiteY1-688" fmla="*/ 578452 h 2369152"/>
              <a:gd name="connsiteX2-689" fmla="*/ 2036842 w 2300646"/>
              <a:gd name="connsiteY2-690" fmla="*/ 514597 h 2369152"/>
              <a:gd name="connsiteX3-691" fmla="*/ 2291808 w 2300646"/>
              <a:gd name="connsiteY3-692" fmla="*/ 662729 h 2369152"/>
              <a:gd name="connsiteX4-693" fmla="*/ 1138596 w 2300646"/>
              <a:gd name="connsiteY4-694" fmla="*/ 1026127 h 2369152"/>
              <a:gd name="connsiteX5-695" fmla="*/ 1624371 w 2300646"/>
              <a:gd name="connsiteY5-696" fmla="*/ 1550002 h 2369152"/>
              <a:gd name="connsiteX6-697" fmla="*/ 2072046 w 2300646"/>
              <a:gd name="connsiteY6-698" fmla="*/ 1550002 h 2369152"/>
              <a:gd name="connsiteX7-699" fmla="*/ 2300646 w 2300646"/>
              <a:gd name="connsiteY7-700" fmla="*/ 1740502 h 2369152"/>
              <a:gd name="connsiteX8-701" fmla="*/ 1833921 w 2300646"/>
              <a:gd name="connsiteY8-702" fmla="*/ 1873852 h 2369152"/>
              <a:gd name="connsiteX9-703" fmla="*/ 2005371 w 2300646"/>
              <a:gd name="connsiteY9-704" fmla="*/ 2121502 h 2369152"/>
              <a:gd name="connsiteX10-705" fmla="*/ 1729146 w 2300646"/>
              <a:gd name="connsiteY10-706" fmla="*/ 1988152 h 2369152"/>
              <a:gd name="connsiteX11-707" fmla="*/ 1538646 w 2300646"/>
              <a:gd name="connsiteY11-708" fmla="*/ 2369152 h 2369152"/>
              <a:gd name="connsiteX12-709" fmla="*/ 1310046 w 2300646"/>
              <a:gd name="connsiteY12-710" fmla="*/ 2150077 h 2369152"/>
              <a:gd name="connsiteX13-711" fmla="*/ 1443396 w 2300646"/>
              <a:gd name="connsiteY13-712" fmla="*/ 1788127 h 2369152"/>
              <a:gd name="connsiteX14-713" fmla="*/ 919521 w 2300646"/>
              <a:gd name="connsiteY14-714" fmla="*/ 1207102 h 2369152"/>
              <a:gd name="connsiteX15-715" fmla="*/ 410353 w 2300646"/>
              <a:gd name="connsiteY15-716" fmla="*/ 2322212 h 2369152"/>
              <a:gd name="connsiteX16-717" fmla="*/ 288586 w 2300646"/>
              <a:gd name="connsiteY16-718" fmla="*/ 2052845 h 2369152"/>
              <a:gd name="connsiteX17-719" fmla="*/ 515813 w 2300646"/>
              <a:gd name="connsiteY17-720" fmla="*/ 767428 h 2369152"/>
              <a:gd name="connsiteX18-721" fmla="*/ 6569 w 2300646"/>
              <a:gd name="connsiteY18-722" fmla="*/ 5505 h 2369152"/>
              <a:gd name="connsiteX0-723" fmla="*/ 11167 w 2305244"/>
              <a:gd name="connsiteY0-724" fmla="*/ 5505 h 2369152"/>
              <a:gd name="connsiteX1-725" fmla="*/ 771719 w 2305244"/>
              <a:gd name="connsiteY1-726" fmla="*/ 578452 h 2369152"/>
              <a:gd name="connsiteX2-727" fmla="*/ 2041440 w 2305244"/>
              <a:gd name="connsiteY2-728" fmla="*/ 514597 h 2369152"/>
              <a:gd name="connsiteX3-729" fmla="*/ 2296406 w 2305244"/>
              <a:gd name="connsiteY3-730" fmla="*/ 662729 h 2369152"/>
              <a:gd name="connsiteX4-731" fmla="*/ 1143194 w 2305244"/>
              <a:gd name="connsiteY4-732" fmla="*/ 1026127 h 2369152"/>
              <a:gd name="connsiteX5-733" fmla="*/ 1628969 w 2305244"/>
              <a:gd name="connsiteY5-734" fmla="*/ 1550002 h 2369152"/>
              <a:gd name="connsiteX6-735" fmla="*/ 2076644 w 2305244"/>
              <a:gd name="connsiteY6-736" fmla="*/ 1550002 h 2369152"/>
              <a:gd name="connsiteX7-737" fmla="*/ 2305244 w 2305244"/>
              <a:gd name="connsiteY7-738" fmla="*/ 1740502 h 2369152"/>
              <a:gd name="connsiteX8-739" fmla="*/ 1838519 w 2305244"/>
              <a:gd name="connsiteY8-740" fmla="*/ 1873852 h 2369152"/>
              <a:gd name="connsiteX9-741" fmla="*/ 2009969 w 2305244"/>
              <a:gd name="connsiteY9-742" fmla="*/ 2121502 h 2369152"/>
              <a:gd name="connsiteX10-743" fmla="*/ 1733744 w 2305244"/>
              <a:gd name="connsiteY10-744" fmla="*/ 1988152 h 2369152"/>
              <a:gd name="connsiteX11-745" fmla="*/ 1543244 w 2305244"/>
              <a:gd name="connsiteY11-746" fmla="*/ 2369152 h 2369152"/>
              <a:gd name="connsiteX12-747" fmla="*/ 1314644 w 2305244"/>
              <a:gd name="connsiteY12-748" fmla="*/ 2150077 h 2369152"/>
              <a:gd name="connsiteX13-749" fmla="*/ 1447994 w 2305244"/>
              <a:gd name="connsiteY13-750" fmla="*/ 1788127 h 2369152"/>
              <a:gd name="connsiteX14-751" fmla="*/ 924119 w 2305244"/>
              <a:gd name="connsiteY14-752" fmla="*/ 1207102 h 2369152"/>
              <a:gd name="connsiteX15-753" fmla="*/ 414951 w 2305244"/>
              <a:gd name="connsiteY15-754" fmla="*/ 2322212 h 2369152"/>
              <a:gd name="connsiteX16-755" fmla="*/ 293184 w 2305244"/>
              <a:gd name="connsiteY16-756" fmla="*/ 2052845 h 2369152"/>
              <a:gd name="connsiteX17-757" fmla="*/ 520411 w 2305244"/>
              <a:gd name="connsiteY17-758" fmla="*/ 767428 h 2369152"/>
              <a:gd name="connsiteX18-759" fmla="*/ 11167 w 2305244"/>
              <a:gd name="connsiteY18-760" fmla="*/ 5505 h 2369152"/>
              <a:gd name="connsiteX0-761" fmla="*/ 11167 w 2305244"/>
              <a:gd name="connsiteY0-762" fmla="*/ 5505 h 2369152"/>
              <a:gd name="connsiteX1-763" fmla="*/ 771719 w 2305244"/>
              <a:gd name="connsiteY1-764" fmla="*/ 578452 h 2369152"/>
              <a:gd name="connsiteX2-765" fmla="*/ 2041440 w 2305244"/>
              <a:gd name="connsiteY2-766" fmla="*/ 514597 h 2369152"/>
              <a:gd name="connsiteX3-767" fmla="*/ 2296406 w 2305244"/>
              <a:gd name="connsiteY3-768" fmla="*/ 662729 h 2369152"/>
              <a:gd name="connsiteX4-769" fmla="*/ 1143194 w 2305244"/>
              <a:gd name="connsiteY4-770" fmla="*/ 1026127 h 2369152"/>
              <a:gd name="connsiteX5-771" fmla="*/ 1628969 w 2305244"/>
              <a:gd name="connsiteY5-772" fmla="*/ 1550002 h 2369152"/>
              <a:gd name="connsiteX6-773" fmla="*/ 2076644 w 2305244"/>
              <a:gd name="connsiteY6-774" fmla="*/ 1550002 h 2369152"/>
              <a:gd name="connsiteX7-775" fmla="*/ 2305244 w 2305244"/>
              <a:gd name="connsiteY7-776" fmla="*/ 1740502 h 2369152"/>
              <a:gd name="connsiteX8-777" fmla="*/ 1838519 w 2305244"/>
              <a:gd name="connsiteY8-778" fmla="*/ 1873852 h 2369152"/>
              <a:gd name="connsiteX9-779" fmla="*/ 2009969 w 2305244"/>
              <a:gd name="connsiteY9-780" fmla="*/ 2121502 h 2369152"/>
              <a:gd name="connsiteX10-781" fmla="*/ 1733744 w 2305244"/>
              <a:gd name="connsiteY10-782" fmla="*/ 1988152 h 2369152"/>
              <a:gd name="connsiteX11-783" fmla="*/ 1543244 w 2305244"/>
              <a:gd name="connsiteY11-784" fmla="*/ 2369152 h 2369152"/>
              <a:gd name="connsiteX12-785" fmla="*/ 1314644 w 2305244"/>
              <a:gd name="connsiteY12-786" fmla="*/ 2150077 h 2369152"/>
              <a:gd name="connsiteX13-787" fmla="*/ 1447994 w 2305244"/>
              <a:gd name="connsiteY13-788" fmla="*/ 1788127 h 2369152"/>
              <a:gd name="connsiteX14-789" fmla="*/ 909489 w 2305244"/>
              <a:gd name="connsiteY14-790" fmla="*/ 1185156 h 2369152"/>
              <a:gd name="connsiteX15-791" fmla="*/ 414951 w 2305244"/>
              <a:gd name="connsiteY15-792" fmla="*/ 2322212 h 2369152"/>
              <a:gd name="connsiteX16-793" fmla="*/ 293184 w 2305244"/>
              <a:gd name="connsiteY16-794" fmla="*/ 2052845 h 2369152"/>
              <a:gd name="connsiteX17-795" fmla="*/ 520411 w 2305244"/>
              <a:gd name="connsiteY17-796" fmla="*/ 767428 h 2369152"/>
              <a:gd name="connsiteX18-797" fmla="*/ 11167 w 2305244"/>
              <a:gd name="connsiteY18-798" fmla="*/ 5505 h 2369152"/>
              <a:gd name="connsiteX0-799" fmla="*/ 11167 w 2305244"/>
              <a:gd name="connsiteY0-800" fmla="*/ 5505 h 2369152"/>
              <a:gd name="connsiteX1-801" fmla="*/ 771719 w 2305244"/>
              <a:gd name="connsiteY1-802" fmla="*/ 578452 h 2369152"/>
              <a:gd name="connsiteX2-803" fmla="*/ 2041440 w 2305244"/>
              <a:gd name="connsiteY2-804" fmla="*/ 514597 h 2369152"/>
              <a:gd name="connsiteX3-805" fmla="*/ 2296406 w 2305244"/>
              <a:gd name="connsiteY3-806" fmla="*/ 662729 h 2369152"/>
              <a:gd name="connsiteX4-807" fmla="*/ 1106618 w 2305244"/>
              <a:gd name="connsiteY4-808" fmla="*/ 1004182 h 2369152"/>
              <a:gd name="connsiteX5-809" fmla="*/ 1628969 w 2305244"/>
              <a:gd name="connsiteY5-810" fmla="*/ 1550002 h 2369152"/>
              <a:gd name="connsiteX6-811" fmla="*/ 2076644 w 2305244"/>
              <a:gd name="connsiteY6-812" fmla="*/ 1550002 h 2369152"/>
              <a:gd name="connsiteX7-813" fmla="*/ 2305244 w 2305244"/>
              <a:gd name="connsiteY7-814" fmla="*/ 1740502 h 2369152"/>
              <a:gd name="connsiteX8-815" fmla="*/ 1838519 w 2305244"/>
              <a:gd name="connsiteY8-816" fmla="*/ 1873852 h 2369152"/>
              <a:gd name="connsiteX9-817" fmla="*/ 2009969 w 2305244"/>
              <a:gd name="connsiteY9-818" fmla="*/ 2121502 h 2369152"/>
              <a:gd name="connsiteX10-819" fmla="*/ 1733744 w 2305244"/>
              <a:gd name="connsiteY10-820" fmla="*/ 1988152 h 2369152"/>
              <a:gd name="connsiteX11-821" fmla="*/ 1543244 w 2305244"/>
              <a:gd name="connsiteY11-822" fmla="*/ 2369152 h 2369152"/>
              <a:gd name="connsiteX12-823" fmla="*/ 1314644 w 2305244"/>
              <a:gd name="connsiteY12-824" fmla="*/ 2150077 h 2369152"/>
              <a:gd name="connsiteX13-825" fmla="*/ 1447994 w 2305244"/>
              <a:gd name="connsiteY13-826" fmla="*/ 1788127 h 2369152"/>
              <a:gd name="connsiteX14-827" fmla="*/ 909489 w 2305244"/>
              <a:gd name="connsiteY14-828" fmla="*/ 1185156 h 2369152"/>
              <a:gd name="connsiteX15-829" fmla="*/ 414951 w 2305244"/>
              <a:gd name="connsiteY15-830" fmla="*/ 2322212 h 2369152"/>
              <a:gd name="connsiteX16-831" fmla="*/ 293184 w 2305244"/>
              <a:gd name="connsiteY16-832" fmla="*/ 2052845 h 2369152"/>
              <a:gd name="connsiteX17-833" fmla="*/ 520411 w 2305244"/>
              <a:gd name="connsiteY17-834" fmla="*/ 767428 h 2369152"/>
              <a:gd name="connsiteX18-835" fmla="*/ 11167 w 2305244"/>
              <a:gd name="connsiteY18-836" fmla="*/ 5505 h 2369152"/>
              <a:gd name="connsiteX0-837" fmla="*/ 11167 w 2305244"/>
              <a:gd name="connsiteY0-838" fmla="*/ 5505 h 2369152"/>
              <a:gd name="connsiteX1-839" fmla="*/ 771719 w 2305244"/>
              <a:gd name="connsiteY1-840" fmla="*/ 578452 h 2369152"/>
              <a:gd name="connsiteX2-841" fmla="*/ 2041440 w 2305244"/>
              <a:gd name="connsiteY2-842" fmla="*/ 514597 h 2369152"/>
              <a:gd name="connsiteX3-843" fmla="*/ 2296406 w 2305244"/>
              <a:gd name="connsiteY3-844" fmla="*/ 662729 h 2369152"/>
              <a:gd name="connsiteX4-845" fmla="*/ 1106618 w 2305244"/>
              <a:gd name="connsiteY4-846" fmla="*/ 1004182 h 2369152"/>
              <a:gd name="connsiteX5-847" fmla="*/ 1628969 w 2305244"/>
              <a:gd name="connsiteY5-848" fmla="*/ 1550002 h 2369152"/>
              <a:gd name="connsiteX6-849" fmla="*/ 2076644 w 2305244"/>
              <a:gd name="connsiteY6-850" fmla="*/ 1550002 h 2369152"/>
              <a:gd name="connsiteX7-851" fmla="*/ 2305244 w 2305244"/>
              <a:gd name="connsiteY7-852" fmla="*/ 1740502 h 2369152"/>
              <a:gd name="connsiteX8-853" fmla="*/ 1838519 w 2305244"/>
              <a:gd name="connsiteY8-854" fmla="*/ 1873852 h 2369152"/>
              <a:gd name="connsiteX9-855" fmla="*/ 2009969 w 2305244"/>
              <a:gd name="connsiteY9-856" fmla="*/ 2121502 h 2369152"/>
              <a:gd name="connsiteX10-857" fmla="*/ 1733744 w 2305244"/>
              <a:gd name="connsiteY10-858" fmla="*/ 1988152 h 2369152"/>
              <a:gd name="connsiteX11-859" fmla="*/ 1543244 w 2305244"/>
              <a:gd name="connsiteY11-860" fmla="*/ 2369152 h 2369152"/>
              <a:gd name="connsiteX12-861" fmla="*/ 1314644 w 2305244"/>
              <a:gd name="connsiteY12-862" fmla="*/ 2150077 h 2369152"/>
              <a:gd name="connsiteX13-863" fmla="*/ 1447994 w 2305244"/>
              <a:gd name="connsiteY13-864" fmla="*/ 1788127 h 2369152"/>
              <a:gd name="connsiteX14-865" fmla="*/ 898516 w 2305244"/>
              <a:gd name="connsiteY14-866" fmla="*/ 1196129 h 2369152"/>
              <a:gd name="connsiteX15-867" fmla="*/ 414951 w 2305244"/>
              <a:gd name="connsiteY15-868" fmla="*/ 2322212 h 2369152"/>
              <a:gd name="connsiteX16-869" fmla="*/ 293184 w 2305244"/>
              <a:gd name="connsiteY16-870" fmla="*/ 2052845 h 2369152"/>
              <a:gd name="connsiteX17-871" fmla="*/ 520411 w 2305244"/>
              <a:gd name="connsiteY17-872" fmla="*/ 767428 h 2369152"/>
              <a:gd name="connsiteX18-873" fmla="*/ 11167 w 2305244"/>
              <a:gd name="connsiteY18-874" fmla="*/ 5505 h 2369152"/>
              <a:gd name="connsiteX0-875" fmla="*/ 11167 w 2305244"/>
              <a:gd name="connsiteY0-876" fmla="*/ 5505 h 2369152"/>
              <a:gd name="connsiteX1-877" fmla="*/ 771719 w 2305244"/>
              <a:gd name="connsiteY1-878" fmla="*/ 578452 h 2369152"/>
              <a:gd name="connsiteX2-879" fmla="*/ 2041440 w 2305244"/>
              <a:gd name="connsiteY2-880" fmla="*/ 514597 h 2369152"/>
              <a:gd name="connsiteX3-881" fmla="*/ 2296406 w 2305244"/>
              <a:gd name="connsiteY3-882" fmla="*/ 662729 h 2369152"/>
              <a:gd name="connsiteX4-883" fmla="*/ 1124906 w 2305244"/>
              <a:gd name="connsiteY4-884" fmla="*/ 1004182 h 2369152"/>
              <a:gd name="connsiteX5-885" fmla="*/ 1628969 w 2305244"/>
              <a:gd name="connsiteY5-886" fmla="*/ 1550002 h 2369152"/>
              <a:gd name="connsiteX6-887" fmla="*/ 2076644 w 2305244"/>
              <a:gd name="connsiteY6-888" fmla="*/ 1550002 h 2369152"/>
              <a:gd name="connsiteX7-889" fmla="*/ 2305244 w 2305244"/>
              <a:gd name="connsiteY7-890" fmla="*/ 1740502 h 2369152"/>
              <a:gd name="connsiteX8-891" fmla="*/ 1838519 w 2305244"/>
              <a:gd name="connsiteY8-892" fmla="*/ 1873852 h 2369152"/>
              <a:gd name="connsiteX9-893" fmla="*/ 2009969 w 2305244"/>
              <a:gd name="connsiteY9-894" fmla="*/ 2121502 h 2369152"/>
              <a:gd name="connsiteX10-895" fmla="*/ 1733744 w 2305244"/>
              <a:gd name="connsiteY10-896" fmla="*/ 1988152 h 2369152"/>
              <a:gd name="connsiteX11-897" fmla="*/ 1543244 w 2305244"/>
              <a:gd name="connsiteY11-898" fmla="*/ 2369152 h 2369152"/>
              <a:gd name="connsiteX12-899" fmla="*/ 1314644 w 2305244"/>
              <a:gd name="connsiteY12-900" fmla="*/ 2150077 h 2369152"/>
              <a:gd name="connsiteX13-901" fmla="*/ 1447994 w 2305244"/>
              <a:gd name="connsiteY13-902" fmla="*/ 1788127 h 2369152"/>
              <a:gd name="connsiteX14-903" fmla="*/ 898516 w 2305244"/>
              <a:gd name="connsiteY14-904" fmla="*/ 1196129 h 2369152"/>
              <a:gd name="connsiteX15-905" fmla="*/ 414951 w 2305244"/>
              <a:gd name="connsiteY15-906" fmla="*/ 2322212 h 2369152"/>
              <a:gd name="connsiteX16-907" fmla="*/ 293184 w 2305244"/>
              <a:gd name="connsiteY16-908" fmla="*/ 2052845 h 2369152"/>
              <a:gd name="connsiteX17-909" fmla="*/ 520411 w 2305244"/>
              <a:gd name="connsiteY17-910" fmla="*/ 767428 h 2369152"/>
              <a:gd name="connsiteX18-911" fmla="*/ 11167 w 2305244"/>
              <a:gd name="connsiteY18-912" fmla="*/ 5505 h 2369152"/>
              <a:gd name="connsiteX0-913" fmla="*/ 11167 w 2305244"/>
              <a:gd name="connsiteY0-914" fmla="*/ 5505 h 2369152"/>
              <a:gd name="connsiteX1-915" fmla="*/ 771719 w 2305244"/>
              <a:gd name="connsiteY1-916" fmla="*/ 578452 h 2369152"/>
              <a:gd name="connsiteX2-917" fmla="*/ 2041440 w 2305244"/>
              <a:gd name="connsiteY2-918" fmla="*/ 514597 h 2369152"/>
              <a:gd name="connsiteX3-919" fmla="*/ 2296406 w 2305244"/>
              <a:gd name="connsiteY3-920" fmla="*/ 662729 h 2369152"/>
              <a:gd name="connsiteX4-921" fmla="*/ 1124906 w 2305244"/>
              <a:gd name="connsiteY4-922" fmla="*/ 1004182 h 2369152"/>
              <a:gd name="connsiteX5-923" fmla="*/ 1628969 w 2305244"/>
              <a:gd name="connsiteY5-924" fmla="*/ 1550002 h 2369152"/>
              <a:gd name="connsiteX6-925" fmla="*/ 2076644 w 2305244"/>
              <a:gd name="connsiteY6-926" fmla="*/ 1550002 h 2369152"/>
              <a:gd name="connsiteX7-927" fmla="*/ 2305244 w 2305244"/>
              <a:gd name="connsiteY7-928" fmla="*/ 1740502 h 2369152"/>
              <a:gd name="connsiteX8-929" fmla="*/ 1838519 w 2305244"/>
              <a:gd name="connsiteY8-930" fmla="*/ 1873852 h 2369152"/>
              <a:gd name="connsiteX9-931" fmla="*/ 2009969 w 2305244"/>
              <a:gd name="connsiteY9-932" fmla="*/ 2121502 h 2369152"/>
              <a:gd name="connsiteX10-933" fmla="*/ 1733744 w 2305244"/>
              <a:gd name="connsiteY10-934" fmla="*/ 1988152 h 2369152"/>
              <a:gd name="connsiteX11-935" fmla="*/ 1543244 w 2305244"/>
              <a:gd name="connsiteY11-936" fmla="*/ 2369152 h 2369152"/>
              <a:gd name="connsiteX12-937" fmla="*/ 1314644 w 2305244"/>
              <a:gd name="connsiteY12-938" fmla="*/ 2150077 h 2369152"/>
              <a:gd name="connsiteX13-939" fmla="*/ 1447994 w 2305244"/>
              <a:gd name="connsiteY13-940" fmla="*/ 1788127 h 2369152"/>
              <a:gd name="connsiteX14-941" fmla="*/ 909489 w 2305244"/>
              <a:gd name="connsiteY14-942" fmla="*/ 1225390 h 2369152"/>
              <a:gd name="connsiteX15-943" fmla="*/ 414951 w 2305244"/>
              <a:gd name="connsiteY15-944" fmla="*/ 2322212 h 2369152"/>
              <a:gd name="connsiteX16-945" fmla="*/ 293184 w 2305244"/>
              <a:gd name="connsiteY16-946" fmla="*/ 2052845 h 2369152"/>
              <a:gd name="connsiteX17-947" fmla="*/ 520411 w 2305244"/>
              <a:gd name="connsiteY17-948" fmla="*/ 767428 h 2369152"/>
              <a:gd name="connsiteX18-949" fmla="*/ 11167 w 2305244"/>
              <a:gd name="connsiteY18-950" fmla="*/ 5505 h 2369152"/>
              <a:gd name="connsiteX0-951" fmla="*/ 11167 w 2305244"/>
              <a:gd name="connsiteY0-952" fmla="*/ 5505 h 2369152"/>
              <a:gd name="connsiteX1-953" fmla="*/ 771719 w 2305244"/>
              <a:gd name="connsiteY1-954" fmla="*/ 578452 h 2369152"/>
              <a:gd name="connsiteX2-955" fmla="*/ 2041440 w 2305244"/>
              <a:gd name="connsiteY2-956" fmla="*/ 514597 h 2369152"/>
              <a:gd name="connsiteX3-957" fmla="*/ 2296406 w 2305244"/>
              <a:gd name="connsiteY3-958" fmla="*/ 662729 h 2369152"/>
              <a:gd name="connsiteX4-959" fmla="*/ 1124906 w 2305244"/>
              <a:gd name="connsiteY4-960" fmla="*/ 1004182 h 2369152"/>
              <a:gd name="connsiteX5-961" fmla="*/ 1628969 w 2305244"/>
              <a:gd name="connsiteY5-962" fmla="*/ 1550002 h 2369152"/>
              <a:gd name="connsiteX6-963" fmla="*/ 2076644 w 2305244"/>
              <a:gd name="connsiteY6-964" fmla="*/ 1550002 h 2369152"/>
              <a:gd name="connsiteX7-965" fmla="*/ 2305244 w 2305244"/>
              <a:gd name="connsiteY7-966" fmla="*/ 1740502 h 2369152"/>
              <a:gd name="connsiteX8-967" fmla="*/ 1838519 w 2305244"/>
              <a:gd name="connsiteY8-968" fmla="*/ 1873852 h 2369152"/>
              <a:gd name="connsiteX9-969" fmla="*/ 2009969 w 2305244"/>
              <a:gd name="connsiteY9-970" fmla="*/ 2121502 h 2369152"/>
              <a:gd name="connsiteX10-971" fmla="*/ 1733744 w 2305244"/>
              <a:gd name="connsiteY10-972" fmla="*/ 1988152 h 2369152"/>
              <a:gd name="connsiteX11-973" fmla="*/ 1543244 w 2305244"/>
              <a:gd name="connsiteY11-974" fmla="*/ 2369152 h 2369152"/>
              <a:gd name="connsiteX12-975" fmla="*/ 1314644 w 2305244"/>
              <a:gd name="connsiteY12-976" fmla="*/ 2150077 h 2369152"/>
              <a:gd name="connsiteX13-977" fmla="*/ 1473597 w 2305244"/>
              <a:gd name="connsiteY13-978" fmla="*/ 1788127 h 2369152"/>
              <a:gd name="connsiteX14-979" fmla="*/ 909489 w 2305244"/>
              <a:gd name="connsiteY14-980" fmla="*/ 1225390 h 2369152"/>
              <a:gd name="connsiteX15-981" fmla="*/ 414951 w 2305244"/>
              <a:gd name="connsiteY15-982" fmla="*/ 2322212 h 2369152"/>
              <a:gd name="connsiteX16-983" fmla="*/ 293184 w 2305244"/>
              <a:gd name="connsiteY16-984" fmla="*/ 2052845 h 2369152"/>
              <a:gd name="connsiteX17-985" fmla="*/ 520411 w 2305244"/>
              <a:gd name="connsiteY17-986" fmla="*/ 767428 h 2369152"/>
              <a:gd name="connsiteX18-987" fmla="*/ 11167 w 2305244"/>
              <a:gd name="connsiteY18-988" fmla="*/ 5505 h 2369152"/>
              <a:gd name="connsiteX0-989" fmla="*/ 11167 w 2305244"/>
              <a:gd name="connsiteY0-990" fmla="*/ 5505 h 2369152"/>
              <a:gd name="connsiteX1-991" fmla="*/ 771719 w 2305244"/>
              <a:gd name="connsiteY1-992" fmla="*/ 578452 h 2369152"/>
              <a:gd name="connsiteX2-993" fmla="*/ 2041440 w 2305244"/>
              <a:gd name="connsiteY2-994" fmla="*/ 514597 h 2369152"/>
              <a:gd name="connsiteX3-995" fmla="*/ 2296406 w 2305244"/>
              <a:gd name="connsiteY3-996" fmla="*/ 662729 h 2369152"/>
              <a:gd name="connsiteX4-997" fmla="*/ 1124906 w 2305244"/>
              <a:gd name="connsiteY4-998" fmla="*/ 1004182 h 2369152"/>
              <a:gd name="connsiteX5-999" fmla="*/ 1628969 w 2305244"/>
              <a:gd name="connsiteY5-1000" fmla="*/ 1550002 h 2369152"/>
              <a:gd name="connsiteX6-1001" fmla="*/ 2076644 w 2305244"/>
              <a:gd name="connsiteY6-1002" fmla="*/ 1550002 h 2369152"/>
              <a:gd name="connsiteX7-1003" fmla="*/ 2305244 w 2305244"/>
              <a:gd name="connsiteY7-1004" fmla="*/ 1740502 h 2369152"/>
              <a:gd name="connsiteX8-1005" fmla="*/ 1838519 w 2305244"/>
              <a:gd name="connsiteY8-1006" fmla="*/ 1873852 h 2369152"/>
              <a:gd name="connsiteX9-1007" fmla="*/ 2009969 w 2305244"/>
              <a:gd name="connsiteY9-1008" fmla="*/ 2121502 h 2369152"/>
              <a:gd name="connsiteX10-1009" fmla="*/ 1733744 w 2305244"/>
              <a:gd name="connsiteY10-1010" fmla="*/ 1988152 h 2369152"/>
              <a:gd name="connsiteX11-1011" fmla="*/ 1543244 w 2305244"/>
              <a:gd name="connsiteY11-1012" fmla="*/ 2369152 h 2369152"/>
              <a:gd name="connsiteX12-1013" fmla="*/ 1314644 w 2305244"/>
              <a:gd name="connsiteY12-1014" fmla="*/ 2150077 h 2369152"/>
              <a:gd name="connsiteX13-1015" fmla="*/ 1513830 w 2305244"/>
              <a:gd name="connsiteY13-1016" fmla="*/ 1784469 h 2369152"/>
              <a:gd name="connsiteX14-1017" fmla="*/ 909489 w 2305244"/>
              <a:gd name="connsiteY14-1018" fmla="*/ 1225390 h 2369152"/>
              <a:gd name="connsiteX15-1019" fmla="*/ 414951 w 2305244"/>
              <a:gd name="connsiteY15-1020" fmla="*/ 2322212 h 2369152"/>
              <a:gd name="connsiteX16-1021" fmla="*/ 293184 w 2305244"/>
              <a:gd name="connsiteY16-1022" fmla="*/ 2052845 h 2369152"/>
              <a:gd name="connsiteX17-1023" fmla="*/ 520411 w 2305244"/>
              <a:gd name="connsiteY17-1024" fmla="*/ 767428 h 2369152"/>
              <a:gd name="connsiteX18-1025" fmla="*/ 11167 w 2305244"/>
              <a:gd name="connsiteY18-1026" fmla="*/ 5505 h 2369152"/>
              <a:gd name="connsiteX0-1027" fmla="*/ 11167 w 2305244"/>
              <a:gd name="connsiteY0-1028" fmla="*/ 5505 h 2369152"/>
              <a:gd name="connsiteX1-1029" fmla="*/ 771719 w 2305244"/>
              <a:gd name="connsiteY1-1030" fmla="*/ 578452 h 2369152"/>
              <a:gd name="connsiteX2-1031" fmla="*/ 2041440 w 2305244"/>
              <a:gd name="connsiteY2-1032" fmla="*/ 514597 h 2369152"/>
              <a:gd name="connsiteX3-1033" fmla="*/ 2296406 w 2305244"/>
              <a:gd name="connsiteY3-1034" fmla="*/ 662729 h 2369152"/>
              <a:gd name="connsiteX4-1035" fmla="*/ 1124906 w 2305244"/>
              <a:gd name="connsiteY4-1036" fmla="*/ 1004182 h 2369152"/>
              <a:gd name="connsiteX5-1037" fmla="*/ 1628969 w 2305244"/>
              <a:gd name="connsiteY5-1038" fmla="*/ 1550002 h 2369152"/>
              <a:gd name="connsiteX6-1039" fmla="*/ 2076644 w 2305244"/>
              <a:gd name="connsiteY6-1040" fmla="*/ 1550002 h 2369152"/>
              <a:gd name="connsiteX7-1041" fmla="*/ 2305244 w 2305244"/>
              <a:gd name="connsiteY7-1042" fmla="*/ 1740502 h 2369152"/>
              <a:gd name="connsiteX8-1043" fmla="*/ 1838519 w 2305244"/>
              <a:gd name="connsiteY8-1044" fmla="*/ 1873852 h 2369152"/>
              <a:gd name="connsiteX9-1045" fmla="*/ 2009969 w 2305244"/>
              <a:gd name="connsiteY9-1046" fmla="*/ 2121502 h 2369152"/>
              <a:gd name="connsiteX10-1047" fmla="*/ 1733744 w 2305244"/>
              <a:gd name="connsiteY10-1048" fmla="*/ 1988152 h 2369152"/>
              <a:gd name="connsiteX11-1049" fmla="*/ 1543244 w 2305244"/>
              <a:gd name="connsiteY11-1050" fmla="*/ 2369152 h 2369152"/>
              <a:gd name="connsiteX12-1051" fmla="*/ 1314644 w 2305244"/>
              <a:gd name="connsiteY12-1052" fmla="*/ 2150077 h 2369152"/>
              <a:gd name="connsiteX13-1053" fmla="*/ 1495542 w 2305244"/>
              <a:gd name="connsiteY13-1054" fmla="*/ 1788127 h 2369152"/>
              <a:gd name="connsiteX14-1055" fmla="*/ 909489 w 2305244"/>
              <a:gd name="connsiteY14-1056" fmla="*/ 1225390 h 2369152"/>
              <a:gd name="connsiteX15-1057" fmla="*/ 414951 w 2305244"/>
              <a:gd name="connsiteY15-1058" fmla="*/ 2322212 h 2369152"/>
              <a:gd name="connsiteX16-1059" fmla="*/ 293184 w 2305244"/>
              <a:gd name="connsiteY16-1060" fmla="*/ 2052845 h 2369152"/>
              <a:gd name="connsiteX17-1061" fmla="*/ 520411 w 2305244"/>
              <a:gd name="connsiteY17-1062" fmla="*/ 767428 h 2369152"/>
              <a:gd name="connsiteX18-1063" fmla="*/ 11167 w 2305244"/>
              <a:gd name="connsiteY18-1064" fmla="*/ 5505 h 2369152"/>
              <a:gd name="connsiteX0-1065" fmla="*/ 11167 w 2305244"/>
              <a:gd name="connsiteY0-1066" fmla="*/ 5505 h 2369152"/>
              <a:gd name="connsiteX1-1067" fmla="*/ 771719 w 2305244"/>
              <a:gd name="connsiteY1-1068" fmla="*/ 578452 h 2369152"/>
              <a:gd name="connsiteX2-1069" fmla="*/ 2041440 w 2305244"/>
              <a:gd name="connsiteY2-1070" fmla="*/ 514597 h 2369152"/>
              <a:gd name="connsiteX3-1071" fmla="*/ 2296406 w 2305244"/>
              <a:gd name="connsiteY3-1072" fmla="*/ 662729 h 2369152"/>
              <a:gd name="connsiteX4-1073" fmla="*/ 1124906 w 2305244"/>
              <a:gd name="connsiteY4-1074" fmla="*/ 1004182 h 2369152"/>
              <a:gd name="connsiteX5-1075" fmla="*/ 1650914 w 2305244"/>
              <a:gd name="connsiteY5-1076" fmla="*/ 1597551 h 2369152"/>
              <a:gd name="connsiteX6-1077" fmla="*/ 2076644 w 2305244"/>
              <a:gd name="connsiteY6-1078" fmla="*/ 1550002 h 2369152"/>
              <a:gd name="connsiteX7-1079" fmla="*/ 2305244 w 2305244"/>
              <a:gd name="connsiteY7-1080" fmla="*/ 1740502 h 2369152"/>
              <a:gd name="connsiteX8-1081" fmla="*/ 1838519 w 2305244"/>
              <a:gd name="connsiteY8-1082" fmla="*/ 1873852 h 2369152"/>
              <a:gd name="connsiteX9-1083" fmla="*/ 2009969 w 2305244"/>
              <a:gd name="connsiteY9-1084" fmla="*/ 2121502 h 2369152"/>
              <a:gd name="connsiteX10-1085" fmla="*/ 1733744 w 2305244"/>
              <a:gd name="connsiteY10-1086" fmla="*/ 1988152 h 2369152"/>
              <a:gd name="connsiteX11-1087" fmla="*/ 1543244 w 2305244"/>
              <a:gd name="connsiteY11-1088" fmla="*/ 2369152 h 2369152"/>
              <a:gd name="connsiteX12-1089" fmla="*/ 1314644 w 2305244"/>
              <a:gd name="connsiteY12-1090" fmla="*/ 2150077 h 2369152"/>
              <a:gd name="connsiteX13-1091" fmla="*/ 1495542 w 2305244"/>
              <a:gd name="connsiteY13-1092" fmla="*/ 1788127 h 2369152"/>
              <a:gd name="connsiteX14-1093" fmla="*/ 909489 w 2305244"/>
              <a:gd name="connsiteY14-1094" fmla="*/ 1225390 h 2369152"/>
              <a:gd name="connsiteX15-1095" fmla="*/ 414951 w 2305244"/>
              <a:gd name="connsiteY15-1096" fmla="*/ 2322212 h 2369152"/>
              <a:gd name="connsiteX16-1097" fmla="*/ 293184 w 2305244"/>
              <a:gd name="connsiteY16-1098" fmla="*/ 2052845 h 2369152"/>
              <a:gd name="connsiteX17-1099" fmla="*/ 520411 w 2305244"/>
              <a:gd name="connsiteY17-1100" fmla="*/ 767428 h 2369152"/>
              <a:gd name="connsiteX18-1101" fmla="*/ 11167 w 2305244"/>
              <a:gd name="connsiteY18-1102" fmla="*/ 5505 h 2369152"/>
              <a:gd name="connsiteX0-1103" fmla="*/ 11167 w 2305244"/>
              <a:gd name="connsiteY0-1104" fmla="*/ 5505 h 2369152"/>
              <a:gd name="connsiteX1-1105" fmla="*/ 771719 w 2305244"/>
              <a:gd name="connsiteY1-1106" fmla="*/ 578452 h 2369152"/>
              <a:gd name="connsiteX2-1107" fmla="*/ 2041440 w 2305244"/>
              <a:gd name="connsiteY2-1108" fmla="*/ 514597 h 2369152"/>
              <a:gd name="connsiteX3-1109" fmla="*/ 2296406 w 2305244"/>
              <a:gd name="connsiteY3-1110" fmla="*/ 662729 h 2369152"/>
              <a:gd name="connsiteX4-1111" fmla="*/ 1124906 w 2305244"/>
              <a:gd name="connsiteY4-1112" fmla="*/ 1004182 h 2369152"/>
              <a:gd name="connsiteX5-1113" fmla="*/ 1676517 w 2305244"/>
              <a:gd name="connsiteY5-1114" fmla="*/ 1608523 h 2369152"/>
              <a:gd name="connsiteX6-1115" fmla="*/ 2076644 w 2305244"/>
              <a:gd name="connsiteY6-1116" fmla="*/ 1550002 h 2369152"/>
              <a:gd name="connsiteX7-1117" fmla="*/ 2305244 w 2305244"/>
              <a:gd name="connsiteY7-1118" fmla="*/ 1740502 h 2369152"/>
              <a:gd name="connsiteX8-1119" fmla="*/ 1838519 w 2305244"/>
              <a:gd name="connsiteY8-1120" fmla="*/ 1873852 h 2369152"/>
              <a:gd name="connsiteX9-1121" fmla="*/ 2009969 w 2305244"/>
              <a:gd name="connsiteY9-1122" fmla="*/ 2121502 h 2369152"/>
              <a:gd name="connsiteX10-1123" fmla="*/ 1733744 w 2305244"/>
              <a:gd name="connsiteY10-1124" fmla="*/ 1988152 h 2369152"/>
              <a:gd name="connsiteX11-1125" fmla="*/ 1543244 w 2305244"/>
              <a:gd name="connsiteY11-1126" fmla="*/ 2369152 h 2369152"/>
              <a:gd name="connsiteX12-1127" fmla="*/ 1314644 w 2305244"/>
              <a:gd name="connsiteY12-1128" fmla="*/ 2150077 h 2369152"/>
              <a:gd name="connsiteX13-1129" fmla="*/ 1495542 w 2305244"/>
              <a:gd name="connsiteY13-1130" fmla="*/ 1788127 h 2369152"/>
              <a:gd name="connsiteX14-1131" fmla="*/ 909489 w 2305244"/>
              <a:gd name="connsiteY14-1132" fmla="*/ 1225390 h 2369152"/>
              <a:gd name="connsiteX15-1133" fmla="*/ 414951 w 2305244"/>
              <a:gd name="connsiteY15-1134" fmla="*/ 2322212 h 2369152"/>
              <a:gd name="connsiteX16-1135" fmla="*/ 293184 w 2305244"/>
              <a:gd name="connsiteY16-1136" fmla="*/ 2052845 h 2369152"/>
              <a:gd name="connsiteX17-1137" fmla="*/ 520411 w 2305244"/>
              <a:gd name="connsiteY17-1138" fmla="*/ 767428 h 2369152"/>
              <a:gd name="connsiteX18-1139" fmla="*/ 11167 w 2305244"/>
              <a:gd name="connsiteY18-1140" fmla="*/ 5505 h 2369152"/>
              <a:gd name="connsiteX0-1141" fmla="*/ 11167 w 2305244"/>
              <a:gd name="connsiteY0-1142" fmla="*/ 5505 h 2369152"/>
              <a:gd name="connsiteX1-1143" fmla="*/ 771719 w 2305244"/>
              <a:gd name="connsiteY1-1144" fmla="*/ 578452 h 2369152"/>
              <a:gd name="connsiteX2-1145" fmla="*/ 2041440 w 2305244"/>
              <a:gd name="connsiteY2-1146" fmla="*/ 514597 h 2369152"/>
              <a:gd name="connsiteX3-1147" fmla="*/ 2296406 w 2305244"/>
              <a:gd name="connsiteY3-1148" fmla="*/ 662729 h 2369152"/>
              <a:gd name="connsiteX4-1149" fmla="*/ 1124906 w 2305244"/>
              <a:gd name="connsiteY4-1150" fmla="*/ 1004182 h 2369152"/>
              <a:gd name="connsiteX5-1151" fmla="*/ 1676517 w 2305244"/>
              <a:gd name="connsiteY5-1152" fmla="*/ 1608523 h 2369152"/>
              <a:gd name="connsiteX6-1153" fmla="*/ 2032752 w 2305244"/>
              <a:gd name="connsiteY6-1154" fmla="*/ 1550002 h 2369152"/>
              <a:gd name="connsiteX7-1155" fmla="*/ 2305244 w 2305244"/>
              <a:gd name="connsiteY7-1156" fmla="*/ 1740502 h 2369152"/>
              <a:gd name="connsiteX8-1157" fmla="*/ 1838519 w 2305244"/>
              <a:gd name="connsiteY8-1158" fmla="*/ 1873852 h 2369152"/>
              <a:gd name="connsiteX9-1159" fmla="*/ 2009969 w 2305244"/>
              <a:gd name="connsiteY9-1160" fmla="*/ 2121502 h 2369152"/>
              <a:gd name="connsiteX10-1161" fmla="*/ 1733744 w 2305244"/>
              <a:gd name="connsiteY10-1162" fmla="*/ 1988152 h 2369152"/>
              <a:gd name="connsiteX11-1163" fmla="*/ 1543244 w 2305244"/>
              <a:gd name="connsiteY11-1164" fmla="*/ 2369152 h 2369152"/>
              <a:gd name="connsiteX12-1165" fmla="*/ 1314644 w 2305244"/>
              <a:gd name="connsiteY12-1166" fmla="*/ 2150077 h 2369152"/>
              <a:gd name="connsiteX13-1167" fmla="*/ 1495542 w 2305244"/>
              <a:gd name="connsiteY13-1168" fmla="*/ 1788127 h 2369152"/>
              <a:gd name="connsiteX14-1169" fmla="*/ 909489 w 2305244"/>
              <a:gd name="connsiteY14-1170" fmla="*/ 1225390 h 2369152"/>
              <a:gd name="connsiteX15-1171" fmla="*/ 414951 w 2305244"/>
              <a:gd name="connsiteY15-1172" fmla="*/ 2322212 h 2369152"/>
              <a:gd name="connsiteX16-1173" fmla="*/ 293184 w 2305244"/>
              <a:gd name="connsiteY16-1174" fmla="*/ 2052845 h 2369152"/>
              <a:gd name="connsiteX17-1175" fmla="*/ 520411 w 2305244"/>
              <a:gd name="connsiteY17-1176" fmla="*/ 767428 h 2369152"/>
              <a:gd name="connsiteX18-1177" fmla="*/ 11167 w 2305244"/>
              <a:gd name="connsiteY18-1178" fmla="*/ 5505 h 2369152"/>
              <a:gd name="connsiteX0-1179" fmla="*/ 2305244 w 2305244"/>
              <a:gd name="connsiteY0-1180" fmla="*/ 1740502 h 2369152"/>
              <a:gd name="connsiteX1-1181" fmla="*/ 1838519 w 2305244"/>
              <a:gd name="connsiteY1-1182" fmla="*/ 1873852 h 2369152"/>
              <a:gd name="connsiteX2-1183" fmla="*/ 2009969 w 2305244"/>
              <a:gd name="connsiteY2-1184" fmla="*/ 2121502 h 2369152"/>
              <a:gd name="connsiteX3-1185" fmla="*/ 1733744 w 2305244"/>
              <a:gd name="connsiteY3-1186" fmla="*/ 1988152 h 2369152"/>
              <a:gd name="connsiteX4-1187" fmla="*/ 1543244 w 2305244"/>
              <a:gd name="connsiteY4-1188" fmla="*/ 2369152 h 2369152"/>
              <a:gd name="connsiteX5-1189" fmla="*/ 1314644 w 2305244"/>
              <a:gd name="connsiteY5-1190" fmla="*/ 2150077 h 2369152"/>
              <a:gd name="connsiteX6-1191" fmla="*/ 1495542 w 2305244"/>
              <a:gd name="connsiteY6-1192" fmla="*/ 1788127 h 2369152"/>
              <a:gd name="connsiteX7-1193" fmla="*/ 909489 w 2305244"/>
              <a:gd name="connsiteY7-1194" fmla="*/ 1225390 h 2369152"/>
              <a:gd name="connsiteX8-1195" fmla="*/ 414951 w 2305244"/>
              <a:gd name="connsiteY8-1196" fmla="*/ 2322212 h 2369152"/>
              <a:gd name="connsiteX9-1197" fmla="*/ 293184 w 2305244"/>
              <a:gd name="connsiteY9-1198" fmla="*/ 2052845 h 2369152"/>
              <a:gd name="connsiteX10-1199" fmla="*/ 520411 w 2305244"/>
              <a:gd name="connsiteY10-1200" fmla="*/ 767428 h 2369152"/>
              <a:gd name="connsiteX11-1201" fmla="*/ 11167 w 2305244"/>
              <a:gd name="connsiteY11-1202" fmla="*/ 5505 h 2369152"/>
              <a:gd name="connsiteX12-1203" fmla="*/ 771719 w 2305244"/>
              <a:gd name="connsiteY12-1204" fmla="*/ 578452 h 2369152"/>
              <a:gd name="connsiteX13-1205" fmla="*/ 2041440 w 2305244"/>
              <a:gd name="connsiteY13-1206" fmla="*/ 514597 h 2369152"/>
              <a:gd name="connsiteX14-1207" fmla="*/ 2296406 w 2305244"/>
              <a:gd name="connsiteY14-1208" fmla="*/ 662729 h 2369152"/>
              <a:gd name="connsiteX15-1209" fmla="*/ 1124906 w 2305244"/>
              <a:gd name="connsiteY15-1210" fmla="*/ 1004182 h 2369152"/>
              <a:gd name="connsiteX16-1211" fmla="*/ 1676517 w 2305244"/>
              <a:gd name="connsiteY16-1212" fmla="*/ 1608523 h 2369152"/>
              <a:gd name="connsiteX17-1213" fmla="*/ 2124192 w 2305244"/>
              <a:gd name="connsiteY17-1214" fmla="*/ 1641442 h 2369152"/>
              <a:gd name="connsiteX0-1215" fmla="*/ 2305244 w 2305244"/>
              <a:gd name="connsiteY0-1216" fmla="*/ 1740502 h 2369152"/>
              <a:gd name="connsiteX1-1217" fmla="*/ 1838519 w 2305244"/>
              <a:gd name="connsiteY1-1218" fmla="*/ 1873852 h 2369152"/>
              <a:gd name="connsiteX2-1219" fmla="*/ 2009969 w 2305244"/>
              <a:gd name="connsiteY2-1220" fmla="*/ 2121502 h 2369152"/>
              <a:gd name="connsiteX3-1221" fmla="*/ 1733744 w 2305244"/>
              <a:gd name="connsiteY3-1222" fmla="*/ 1988152 h 2369152"/>
              <a:gd name="connsiteX4-1223" fmla="*/ 1543244 w 2305244"/>
              <a:gd name="connsiteY4-1224" fmla="*/ 2369152 h 2369152"/>
              <a:gd name="connsiteX5-1225" fmla="*/ 1314644 w 2305244"/>
              <a:gd name="connsiteY5-1226" fmla="*/ 2150077 h 2369152"/>
              <a:gd name="connsiteX6-1227" fmla="*/ 1495542 w 2305244"/>
              <a:gd name="connsiteY6-1228" fmla="*/ 1788127 h 2369152"/>
              <a:gd name="connsiteX7-1229" fmla="*/ 909489 w 2305244"/>
              <a:gd name="connsiteY7-1230" fmla="*/ 1225390 h 2369152"/>
              <a:gd name="connsiteX8-1231" fmla="*/ 414951 w 2305244"/>
              <a:gd name="connsiteY8-1232" fmla="*/ 2322212 h 2369152"/>
              <a:gd name="connsiteX9-1233" fmla="*/ 293184 w 2305244"/>
              <a:gd name="connsiteY9-1234" fmla="*/ 2052845 h 2369152"/>
              <a:gd name="connsiteX10-1235" fmla="*/ 520411 w 2305244"/>
              <a:gd name="connsiteY10-1236" fmla="*/ 767428 h 2369152"/>
              <a:gd name="connsiteX11-1237" fmla="*/ 11167 w 2305244"/>
              <a:gd name="connsiteY11-1238" fmla="*/ 5505 h 2369152"/>
              <a:gd name="connsiteX12-1239" fmla="*/ 771719 w 2305244"/>
              <a:gd name="connsiteY12-1240" fmla="*/ 578452 h 2369152"/>
              <a:gd name="connsiteX13-1241" fmla="*/ 2041440 w 2305244"/>
              <a:gd name="connsiteY13-1242" fmla="*/ 514597 h 2369152"/>
              <a:gd name="connsiteX14-1243" fmla="*/ 2296406 w 2305244"/>
              <a:gd name="connsiteY14-1244" fmla="*/ 662729 h 2369152"/>
              <a:gd name="connsiteX15-1245" fmla="*/ 1124906 w 2305244"/>
              <a:gd name="connsiteY15-1246" fmla="*/ 1004182 h 2369152"/>
              <a:gd name="connsiteX16-1247" fmla="*/ 1676517 w 2305244"/>
              <a:gd name="connsiteY16-1248" fmla="*/ 1608523 h 2369152"/>
              <a:gd name="connsiteX17-1249" fmla="*/ 2102246 w 2305244"/>
              <a:gd name="connsiteY17-1250" fmla="*/ 1579262 h 2369152"/>
              <a:gd name="connsiteX0-1251" fmla="*/ 2275983 w 2296406"/>
              <a:gd name="connsiteY0-1252" fmla="*/ 1747817 h 2369152"/>
              <a:gd name="connsiteX1-1253" fmla="*/ 1838519 w 2296406"/>
              <a:gd name="connsiteY1-1254" fmla="*/ 1873852 h 2369152"/>
              <a:gd name="connsiteX2-1255" fmla="*/ 2009969 w 2296406"/>
              <a:gd name="connsiteY2-1256" fmla="*/ 2121502 h 2369152"/>
              <a:gd name="connsiteX3-1257" fmla="*/ 1733744 w 2296406"/>
              <a:gd name="connsiteY3-1258" fmla="*/ 1988152 h 2369152"/>
              <a:gd name="connsiteX4-1259" fmla="*/ 1543244 w 2296406"/>
              <a:gd name="connsiteY4-1260" fmla="*/ 2369152 h 2369152"/>
              <a:gd name="connsiteX5-1261" fmla="*/ 1314644 w 2296406"/>
              <a:gd name="connsiteY5-1262" fmla="*/ 2150077 h 2369152"/>
              <a:gd name="connsiteX6-1263" fmla="*/ 1495542 w 2296406"/>
              <a:gd name="connsiteY6-1264" fmla="*/ 1788127 h 2369152"/>
              <a:gd name="connsiteX7-1265" fmla="*/ 909489 w 2296406"/>
              <a:gd name="connsiteY7-1266" fmla="*/ 1225390 h 2369152"/>
              <a:gd name="connsiteX8-1267" fmla="*/ 414951 w 2296406"/>
              <a:gd name="connsiteY8-1268" fmla="*/ 2322212 h 2369152"/>
              <a:gd name="connsiteX9-1269" fmla="*/ 293184 w 2296406"/>
              <a:gd name="connsiteY9-1270" fmla="*/ 2052845 h 2369152"/>
              <a:gd name="connsiteX10-1271" fmla="*/ 520411 w 2296406"/>
              <a:gd name="connsiteY10-1272" fmla="*/ 767428 h 2369152"/>
              <a:gd name="connsiteX11-1273" fmla="*/ 11167 w 2296406"/>
              <a:gd name="connsiteY11-1274" fmla="*/ 5505 h 2369152"/>
              <a:gd name="connsiteX12-1275" fmla="*/ 771719 w 2296406"/>
              <a:gd name="connsiteY12-1276" fmla="*/ 578452 h 2369152"/>
              <a:gd name="connsiteX13-1277" fmla="*/ 2041440 w 2296406"/>
              <a:gd name="connsiteY13-1278" fmla="*/ 514597 h 2369152"/>
              <a:gd name="connsiteX14-1279" fmla="*/ 2296406 w 2296406"/>
              <a:gd name="connsiteY14-1280" fmla="*/ 662729 h 2369152"/>
              <a:gd name="connsiteX15-1281" fmla="*/ 1124906 w 2296406"/>
              <a:gd name="connsiteY15-1282" fmla="*/ 1004182 h 2369152"/>
              <a:gd name="connsiteX16-1283" fmla="*/ 1676517 w 2296406"/>
              <a:gd name="connsiteY16-1284" fmla="*/ 1608523 h 2369152"/>
              <a:gd name="connsiteX17-1285" fmla="*/ 2102246 w 2296406"/>
              <a:gd name="connsiteY17-1286" fmla="*/ 1579262 h 2369152"/>
              <a:gd name="connsiteX0-1287" fmla="*/ 2290614 w 2296406"/>
              <a:gd name="connsiteY0-1288" fmla="*/ 1777078 h 2369152"/>
              <a:gd name="connsiteX1-1289" fmla="*/ 1838519 w 2296406"/>
              <a:gd name="connsiteY1-1290" fmla="*/ 1873852 h 2369152"/>
              <a:gd name="connsiteX2-1291" fmla="*/ 2009969 w 2296406"/>
              <a:gd name="connsiteY2-1292" fmla="*/ 2121502 h 2369152"/>
              <a:gd name="connsiteX3-1293" fmla="*/ 1733744 w 2296406"/>
              <a:gd name="connsiteY3-1294" fmla="*/ 1988152 h 2369152"/>
              <a:gd name="connsiteX4-1295" fmla="*/ 1543244 w 2296406"/>
              <a:gd name="connsiteY4-1296" fmla="*/ 2369152 h 2369152"/>
              <a:gd name="connsiteX5-1297" fmla="*/ 1314644 w 2296406"/>
              <a:gd name="connsiteY5-1298" fmla="*/ 2150077 h 2369152"/>
              <a:gd name="connsiteX6-1299" fmla="*/ 1495542 w 2296406"/>
              <a:gd name="connsiteY6-1300" fmla="*/ 1788127 h 2369152"/>
              <a:gd name="connsiteX7-1301" fmla="*/ 909489 w 2296406"/>
              <a:gd name="connsiteY7-1302" fmla="*/ 1225390 h 2369152"/>
              <a:gd name="connsiteX8-1303" fmla="*/ 414951 w 2296406"/>
              <a:gd name="connsiteY8-1304" fmla="*/ 2322212 h 2369152"/>
              <a:gd name="connsiteX9-1305" fmla="*/ 293184 w 2296406"/>
              <a:gd name="connsiteY9-1306" fmla="*/ 2052845 h 2369152"/>
              <a:gd name="connsiteX10-1307" fmla="*/ 520411 w 2296406"/>
              <a:gd name="connsiteY10-1308" fmla="*/ 767428 h 2369152"/>
              <a:gd name="connsiteX11-1309" fmla="*/ 11167 w 2296406"/>
              <a:gd name="connsiteY11-1310" fmla="*/ 5505 h 2369152"/>
              <a:gd name="connsiteX12-1311" fmla="*/ 771719 w 2296406"/>
              <a:gd name="connsiteY12-1312" fmla="*/ 578452 h 2369152"/>
              <a:gd name="connsiteX13-1313" fmla="*/ 2041440 w 2296406"/>
              <a:gd name="connsiteY13-1314" fmla="*/ 514597 h 2369152"/>
              <a:gd name="connsiteX14-1315" fmla="*/ 2296406 w 2296406"/>
              <a:gd name="connsiteY14-1316" fmla="*/ 662729 h 2369152"/>
              <a:gd name="connsiteX15-1317" fmla="*/ 1124906 w 2296406"/>
              <a:gd name="connsiteY15-1318" fmla="*/ 1004182 h 2369152"/>
              <a:gd name="connsiteX16-1319" fmla="*/ 1676517 w 2296406"/>
              <a:gd name="connsiteY16-1320" fmla="*/ 1608523 h 2369152"/>
              <a:gd name="connsiteX17-1321" fmla="*/ 2102246 w 2296406"/>
              <a:gd name="connsiteY17-1322" fmla="*/ 1579262 h 2369152"/>
              <a:gd name="connsiteX0-1323" fmla="*/ 2290614 w 2296406"/>
              <a:gd name="connsiteY0-1324" fmla="*/ 1740502 h 2369152"/>
              <a:gd name="connsiteX1-1325" fmla="*/ 1838519 w 2296406"/>
              <a:gd name="connsiteY1-1326" fmla="*/ 1873852 h 2369152"/>
              <a:gd name="connsiteX2-1327" fmla="*/ 2009969 w 2296406"/>
              <a:gd name="connsiteY2-1328" fmla="*/ 2121502 h 2369152"/>
              <a:gd name="connsiteX3-1329" fmla="*/ 1733744 w 2296406"/>
              <a:gd name="connsiteY3-1330" fmla="*/ 1988152 h 2369152"/>
              <a:gd name="connsiteX4-1331" fmla="*/ 1543244 w 2296406"/>
              <a:gd name="connsiteY4-1332" fmla="*/ 2369152 h 2369152"/>
              <a:gd name="connsiteX5-1333" fmla="*/ 1314644 w 2296406"/>
              <a:gd name="connsiteY5-1334" fmla="*/ 2150077 h 2369152"/>
              <a:gd name="connsiteX6-1335" fmla="*/ 1495542 w 2296406"/>
              <a:gd name="connsiteY6-1336" fmla="*/ 1788127 h 2369152"/>
              <a:gd name="connsiteX7-1337" fmla="*/ 909489 w 2296406"/>
              <a:gd name="connsiteY7-1338" fmla="*/ 1225390 h 2369152"/>
              <a:gd name="connsiteX8-1339" fmla="*/ 414951 w 2296406"/>
              <a:gd name="connsiteY8-1340" fmla="*/ 2322212 h 2369152"/>
              <a:gd name="connsiteX9-1341" fmla="*/ 293184 w 2296406"/>
              <a:gd name="connsiteY9-1342" fmla="*/ 2052845 h 2369152"/>
              <a:gd name="connsiteX10-1343" fmla="*/ 520411 w 2296406"/>
              <a:gd name="connsiteY10-1344" fmla="*/ 767428 h 2369152"/>
              <a:gd name="connsiteX11-1345" fmla="*/ 11167 w 2296406"/>
              <a:gd name="connsiteY11-1346" fmla="*/ 5505 h 2369152"/>
              <a:gd name="connsiteX12-1347" fmla="*/ 771719 w 2296406"/>
              <a:gd name="connsiteY12-1348" fmla="*/ 578452 h 2369152"/>
              <a:gd name="connsiteX13-1349" fmla="*/ 2041440 w 2296406"/>
              <a:gd name="connsiteY13-1350" fmla="*/ 514597 h 2369152"/>
              <a:gd name="connsiteX14-1351" fmla="*/ 2296406 w 2296406"/>
              <a:gd name="connsiteY14-1352" fmla="*/ 662729 h 2369152"/>
              <a:gd name="connsiteX15-1353" fmla="*/ 1124906 w 2296406"/>
              <a:gd name="connsiteY15-1354" fmla="*/ 1004182 h 2369152"/>
              <a:gd name="connsiteX16-1355" fmla="*/ 1676517 w 2296406"/>
              <a:gd name="connsiteY16-1356" fmla="*/ 1608523 h 2369152"/>
              <a:gd name="connsiteX17-1357" fmla="*/ 2102246 w 2296406"/>
              <a:gd name="connsiteY17-1358" fmla="*/ 1579262 h 2369152"/>
              <a:gd name="connsiteX0-1359" fmla="*/ 2290614 w 2296406"/>
              <a:gd name="connsiteY0-1360" fmla="*/ 1740502 h 2369152"/>
              <a:gd name="connsiteX1-1361" fmla="*/ 1838519 w 2296406"/>
              <a:gd name="connsiteY1-1362" fmla="*/ 1873852 h 2369152"/>
              <a:gd name="connsiteX2-1363" fmla="*/ 2009969 w 2296406"/>
              <a:gd name="connsiteY2-1364" fmla="*/ 2121502 h 2369152"/>
              <a:gd name="connsiteX3-1365" fmla="*/ 1733744 w 2296406"/>
              <a:gd name="connsiteY3-1366" fmla="*/ 1988152 h 2369152"/>
              <a:gd name="connsiteX4-1367" fmla="*/ 1543244 w 2296406"/>
              <a:gd name="connsiteY4-1368" fmla="*/ 2369152 h 2369152"/>
              <a:gd name="connsiteX5-1369" fmla="*/ 1314644 w 2296406"/>
              <a:gd name="connsiteY5-1370" fmla="*/ 2150077 h 2369152"/>
              <a:gd name="connsiteX6-1371" fmla="*/ 1495542 w 2296406"/>
              <a:gd name="connsiteY6-1372" fmla="*/ 1788127 h 2369152"/>
              <a:gd name="connsiteX7-1373" fmla="*/ 909489 w 2296406"/>
              <a:gd name="connsiteY7-1374" fmla="*/ 1225390 h 2369152"/>
              <a:gd name="connsiteX8-1375" fmla="*/ 414951 w 2296406"/>
              <a:gd name="connsiteY8-1376" fmla="*/ 2322212 h 2369152"/>
              <a:gd name="connsiteX9-1377" fmla="*/ 293184 w 2296406"/>
              <a:gd name="connsiteY9-1378" fmla="*/ 2052845 h 2369152"/>
              <a:gd name="connsiteX10-1379" fmla="*/ 520411 w 2296406"/>
              <a:gd name="connsiteY10-1380" fmla="*/ 767428 h 2369152"/>
              <a:gd name="connsiteX11-1381" fmla="*/ 11167 w 2296406"/>
              <a:gd name="connsiteY11-1382" fmla="*/ 5505 h 2369152"/>
              <a:gd name="connsiteX12-1383" fmla="*/ 771719 w 2296406"/>
              <a:gd name="connsiteY12-1384" fmla="*/ 578452 h 2369152"/>
              <a:gd name="connsiteX13-1385" fmla="*/ 2041440 w 2296406"/>
              <a:gd name="connsiteY13-1386" fmla="*/ 514597 h 2369152"/>
              <a:gd name="connsiteX14-1387" fmla="*/ 2296406 w 2296406"/>
              <a:gd name="connsiteY14-1388" fmla="*/ 662729 h 2369152"/>
              <a:gd name="connsiteX15-1389" fmla="*/ 1124906 w 2296406"/>
              <a:gd name="connsiteY15-1390" fmla="*/ 1004182 h 2369152"/>
              <a:gd name="connsiteX16-1391" fmla="*/ 1676517 w 2296406"/>
              <a:gd name="connsiteY16-1392" fmla="*/ 1608523 h 2369152"/>
              <a:gd name="connsiteX17-1393" fmla="*/ 2062012 w 2296406"/>
              <a:gd name="connsiteY17-1394" fmla="*/ 1560974 h 2369152"/>
              <a:gd name="connsiteX0-1395" fmla="*/ 2257695 w 2296406"/>
              <a:gd name="connsiteY0-1396" fmla="*/ 1755133 h 2369152"/>
              <a:gd name="connsiteX1-1397" fmla="*/ 1838519 w 2296406"/>
              <a:gd name="connsiteY1-1398" fmla="*/ 1873852 h 2369152"/>
              <a:gd name="connsiteX2-1399" fmla="*/ 2009969 w 2296406"/>
              <a:gd name="connsiteY2-1400" fmla="*/ 2121502 h 2369152"/>
              <a:gd name="connsiteX3-1401" fmla="*/ 1733744 w 2296406"/>
              <a:gd name="connsiteY3-1402" fmla="*/ 1988152 h 2369152"/>
              <a:gd name="connsiteX4-1403" fmla="*/ 1543244 w 2296406"/>
              <a:gd name="connsiteY4-1404" fmla="*/ 2369152 h 2369152"/>
              <a:gd name="connsiteX5-1405" fmla="*/ 1314644 w 2296406"/>
              <a:gd name="connsiteY5-1406" fmla="*/ 2150077 h 2369152"/>
              <a:gd name="connsiteX6-1407" fmla="*/ 1495542 w 2296406"/>
              <a:gd name="connsiteY6-1408" fmla="*/ 1788127 h 2369152"/>
              <a:gd name="connsiteX7-1409" fmla="*/ 909489 w 2296406"/>
              <a:gd name="connsiteY7-1410" fmla="*/ 1225390 h 2369152"/>
              <a:gd name="connsiteX8-1411" fmla="*/ 414951 w 2296406"/>
              <a:gd name="connsiteY8-1412" fmla="*/ 2322212 h 2369152"/>
              <a:gd name="connsiteX9-1413" fmla="*/ 293184 w 2296406"/>
              <a:gd name="connsiteY9-1414" fmla="*/ 2052845 h 2369152"/>
              <a:gd name="connsiteX10-1415" fmla="*/ 520411 w 2296406"/>
              <a:gd name="connsiteY10-1416" fmla="*/ 767428 h 2369152"/>
              <a:gd name="connsiteX11-1417" fmla="*/ 11167 w 2296406"/>
              <a:gd name="connsiteY11-1418" fmla="*/ 5505 h 2369152"/>
              <a:gd name="connsiteX12-1419" fmla="*/ 771719 w 2296406"/>
              <a:gd name="connsiteY12-1420" fmla="*/ 578452 h 2369152"/>
              <a:gd name="connsiteX13-1421" fmla="*/ 2041440 w 2296406"/>
              <a:gd name="connsiteY13-1422" fmla="*/ 514597 h 2369152"/>
              <a:gd name="connsiteX14-1423" fmla="*/ 2296406 w 2296406"/>
              <a:gd name="connsiteY14-1424" fmla="*/ 662729 h 2369152"/>
              <a:gd name="connsiteX15-1425" fmla="*/ 1124906 w 2296406"/>
              <a:gd name="connsiteY15-1426" fmla="*/ 1004182 h 2369152"/>
              <a:gd name="connsiteX16-1427" fmla="*/ 1676517 w 2296406"/>
              <a:gd name="connsiteY16-1428" fmla="*/ 1608523 h 2369152"/>
              <a:gd name="connsiteX17-1429" fmla="*/ 2062012 w 2296406"/>
              <a:gd name="connsiteY17-1430" fmla="*/ 1560974 h 2369152"/>
              <a:gd name="connsiteX0-1431" fmla="*/ 2279640 w 2296406"/>
              <a:gd name="connsiteY0-1432" fmla="*/ 1747818 h 2369152"/>
              <a:gd name="connsiteX1-1433" fmla="*/ 1838519 w 2296406"/>
              <a:gd name="connsiteY1-1434" fmla="*/ 1873852 h 2369152"/>
              <a:gd name="connsiteX2-1435" fmla="*/ 2009969 w 2296406"/>
              <a:gd name="connsiteY2-1436" fmla="*/ 2121502 h 2369152"/>
              <a:gd name="connsiteX3-1437" fmla="*/ 1733744 w 2296406"/>
              <a:gd name="connsiteY3-1438" fmla="*/ 1988152 h 2369152"/>
              <a:gd name="connsiteX4-1439" fmla="*/ 1543244 w 2296406"/>
              <a:gd name="connsiteY4-1440" fmla="*/ 2369152 h 2369152"/>
              <a:gd name="connsiteX5-1441" fmla="*/ 1314644 w 2296406"/>
              <a:gd name="connsiteY5-1442" fmla="*/ 2150077 h 2369152"/>
              <a:gd name="connsiteX6-1443" fmla="*/ 1495542 w 2296406"/>
              <a:gd name="connsiteY6-1444" fmla="*/ 1788127 h 2369152"/>
              <a:gd name="connsiteX7-1445" fmla="*/ 909489 w 2296406"/>
              <a:gd name="connsiteY7-1446" fmla="*/ 1225390 h 2369152"/>
              <a:gd name="connsiteX8-1447" fmla="*/ 414951 w 2296406"/>
              <a:gd name="connsiteY8-1448" fmla="*/ 2322212 h 2369152"/>
              <a:gd name="connsiteX9-1449" fmla="*/ 293184 w 2296406"/>
              <a:gd name="connsiteY9-1450" fmla="*/ 2052845 h 2369152"/>
              <a:gd name="connsiteX10-1451" fmla="*/ 520411 w 2296406"/>
              <a:gd name="connsiteY10-1452" fmla="*/ 767428 h 2369152"/>
              <a:gd name="connsiteX11-1453" fmla="*/ 11167 w 2296406"/>
              <a:gd name="connsiteY11-1454" fmla="*/ 5505 h 2369152"/>
              <a:gd name="connsiteX12-1455" fmla="*/ 771719 w 2296406"/>
              <a:gd name="connsiteY12-1456" fmla="*/ 578452 h 2369152"/>
              <a:gd name="connsiteX13-1457" fmla="*/ 2041440 w 2296406"/>
              <a:gd name="connsiteY13-1458" fmla="*/ 514597 h 2369152"/>
              <a:gd name="connsiteX14-1459" fmla="*/ 2296406 w 2296406"/>
              <a:gd name="connsiteY14-1460" fmla="*/ 662729 h 2369152"/>
              <a:gd name="connsiteX15-1461" fmla="*/ 1124906 w 2296406"/>
              <a:gd name="connsiteY15-1462" fmla="*/ 1004182 h 2369152"/>
              <a:gd name="connsiteX16-1463" fmla="*/ 1676517 w 2296406"/>
              <a:gd name="connsiteY16-1464" fmla="*/ 1608523 h 2369152"/>
              <a:gd name="connsiteX17-1465" fmla="*/ 2062012 w 2296406"/>
              <a:gd name="connsiteY17-1466" fmla="*/ 1560974 h 2369152"/>
              <a:gd name="connsiteX0-1467" fmla="*/ 2279640 w 2296406"/>
              <a:gd name="connsiteY0-1468" fmla="*/ 1747818 h 2369152"/>
              <a:gd name="connsiteX1-1469" fmla="*/ 1838519 w 2296406"/>
              <a:gd name="connsiteY1-1470" fmla="*/ 1873852 h 2369152"/>
              <a:gd name="connsiteX2-1471" fmla="*/ 2009969 w 2296406"/>
              <a:gd name="connsiteY2-1472" fmla="*/ 2121502 h 2369152"/>
              <a:gd name="connsiteX3-1473" fmla="*/ 1733744 w 2296406"/>
              <a:gd name="connsiteY3-1474" fmla="*/ 1988152 h 2369152"/>
              <a:gd name="connsiteX4-1475" fmla="*/ 1543244 w 2296406"/>
              <a:gd name="connsiteY4-1476" fmla="*/ 2369152 h 2369152"/>
              <a:gd name="connsiteX5-1477" fmla="*/ 1314644 w 2296406"/>
              <a:gd name="connsiteY5-1478" fmla="*/ 2150077 h 2369152"/>
              <a:gd name="connsiteX6-1479" fmla="*/ 1495542 w 2296406"/>
              <a:gd name="connsiteY6-1480" fmla="*/ 1788127 h 2369152"/>
              <a:gd name="connsiteX7-1481" fmla="*/ 909489 w 2296406"/>
              <a:gd name="connsiteY7-1482" fmla="*/ 1225390 h 2369152"/>
              <a:gd name="connsiteX8-1483" fmla="*/ 414951 w 2296406"/>
              <a:gd name="connsiteY8-1484" fmla="*/ 2322212 h 2369152"/>
              <a:gd name="connsiteX9-1485" fmla="*/ 293184 w 2296406"/>
              <a:gd name="connsiteY9-1486" fmla="*/ 2052845 h 2369152"/>
              <a:gd name="connsiteX10-1487" fmla="*/ 520411 w 2296406"/>
              <a:gd name="connsiteY10-1488" fmla="*/ 767428 h 2369152"/>
              <a:gd name="connsiteX11-1489" fmla="*/ 11167 w 2296406"/>
              <a:gd name="connsiteY11-1490" fmla="*/ 5505 h 2369152"/>
              <a:gd name="connsiteX12-1491" fmla="*/ 771719 w 2296406"/>
              <a:gd name="connsiteY12-1492" fmla="*/ 578452 h 2369152"/>
              <a:gd name="connsiteX13-1493" fmla="*/ 2041440 w 2296406"/>
              <a:gd name="connsiteY13-1494" fmla="*/ 514597 h 2369152"/>
              <a:gd name="connsiteX14-1495" fmla="*/ 2296406 w 2296406"/>
              <a:gd name="connsiteY14-1496" fmla="*/ 662729 h 2369152"/>
              <a:gd name="connsiteX15-1497" fmla="*/ 1124906 w 2296406"/>
              <a:gd name="connsiteY15-1498" fmla="*/ 1004182 h 2369152"/>
              <a:gd name="connsiteX16-1499" fmla="*/ 1676517 w 2296406"/>
              <a:gd name="connsiteY16-1500" fmla="*/ 1608523 h 2369152"/>
              <a:gd name="connsiteX17-1501" fmla="*/ 2094931 w 2296406"/>
              <a:gd name="connsiteY17-1502" fmla="*/ 1557316 h 2369152"/>
              <a:gd name="connsiteX0-1503" fmla="*/ 2279640 w 2296406"/>
              <a:gd name="connsiteY0-1504" fmla="*/ 1747818 h 2369152"/>
              <a:gd name="connsiteX1-1505" fmla="*/ 1838519 w 2296406"/>
              <a:gd name="connsiteY1-1506" fmla="*/ 1873852 h 2369152"/>
              <a:gd name="connsiteX2-1507" fmla="*/ 2009969 w 2296406"/>
              <a:gd name="connsiteY2-1508" fmla="*/ 2121502 h 2369152"/>
              <a:gd name="connsiteX3-1509" fmla="*/ 1733744 w 2296406"/>
              <a:gd name="connsiteY3-1510" fmla="*/ 1988152 h 2369152"/>
              <a:gd name="connsiteX4-1511" fmla="*/ 1543244 w 2296406"/>
              <a:gd name="connsiteY4-1512" fmla="*/ 2369152 h 2369152"/>
              <a:gd name="connsiteX5-1513" fmla="*/ 1391454 w 2296406"/>
              <a:gd name="connsiteY5-1514" fmla="*/ 2150077 h 2369152"/>
              <a:gd name="connsiteX6-1515" fmla="*/ 1495542 w 2296406"/>
              <a:gd name="connsiteY6-1516" fmla="*/ 1788127 h 2369152"/>
              <a:gd name="connsiteX7-1517" fmla="*/ 909489 w 2296406"/>
              <a:gd name="connsiteY7-1518" fmla="*/ 1225390 h 2369152"/>
              <a:gd name="connsiteX8-1519" fmla="*/ 414951 w 2296406"/>
              <a:gd name="connsiteY8-1520" fmla="*/ 2322212 h 2369152"/>
              <a:gd name="connsiteX9-1521" fmla="*/ 293184 w 2296406"/>
              <a:gd name="connsiteY9-1522" fmla="*/ 2052845 h 2369152"/>
              <a:gd name="connsiteX10-1523" fmla="*/ 520411 w 2296406"/>
              <a:gd name="connsiteY10-1524" fmla="*/ 767428 h 2369152"/>
              <a:gd name="connsiteX11-1525" fmla="*/ 11167 w 2296406"/>
              <a:gd name="connsiteY11-1526" fmla="*/ 5505 h 2369152"/>
              <a:gd name="connsiteX12-1527" fmla="*/ 771719 w 2296406"/>
              <a:gd name="connsiteY12-1528" fmla="*/ 578452 h 2369152"/>
              <a:gd name="connsiteX13-1529" fmla="*/ 2041440 w 2296406"/>
              <a:gd name="connsiteY13-1530" fmla="*/ 514597 h 2369152"/>
              <a:gd name="connsiteX14-1531" fmla="*/ 2296406 w 2296406"/>
              <a:gd name="connsiteY14-1532" fmla="*/ 662729 h 2369152"/>
              <a:gd name="connsiteX15-1533" fmla="*/ 1124906 w 2296406"/>
              <a:gd name="connsiteY15-1534" fmla="*/ 1004182 h 2369152"/>
              <a:gd name="connsiteX16-1535" fmla="*/ 1676517 w 2296406"/>
              <a:gd name="connsiteY16-1536" fmla="*/ 1608523 h 2369152"/>
              <a:gd name="connsiteX17-1537" fmla="*/ 2094931 w 2296406"/>
              <a:gd name="connsiteY17-1538" fmla="*/ 1557316 h 2369152"/>
              <a:gd name="connsiteX0-1539" fmla="*/ 2279640 w 2296406"/>
              <a:gd name="connsiteY0-1540" fmla="*/ 1747818 h 2369152"/>
              <a:gd name="connsiteX1-1541" fmla="*/ 1838519 w 2296406"/>
              <a:gd name="connsiteY1-1542" fmla="*/ 1873852 h 2369152"/>
              <a:gd name="connsiteX2-1543" fmla="*/ 2009969 w 2296406"/>
              <a:gd name="connsiteY2-1544" fmla="*/ 2121502 h 2369152"/>
              <a:gd name="connsiteX3-1545" fmla="*/ 1733744 w 2296406"/>
              <a:gd name="connsiteY3-1546" fmla="*/ 1988152 h 2369152"/>
              <a:gd name="connsiteX4-1547" fmla="*/ 1543244 w 2296406"/>
              <a:gd name="connsiteY4-1548" fmla="*/ 2369152 h 2369152"/>
              <a:gd name="connsiteX5-1549" fmla="*/ 1380482 w 2296406"/>
              <a:gd name="connsiteY5-1550" fmla="*/ 2120816 h 2369152"/>
              <a:gd name="connsiteX6-1551" fmla="*/ 1495542 w 2296406"/>
              <a:gd name="connsiteY6-1552" fmla="*/ 1788127 h 2369152"/>
              <a:gd name="connsiteX7-1553" fmla="*/ 909489 w 2296406"/>
              <a:gd name="connsiteY7-1554" fmla="*/ 1225390 h 2369152"/>
              <a:gd name="connsiteX8-1555" fmla="*/ 414951 w 2296406"/>
              <a:gd name="connsiteY8-1556" fmla="*/ 2322212 h 2369152"/>
              <a:gd name="connsiteX9-1557" fmla="*/ 293184 w 2296406"/>
              <a:gd name="connsiteY9-1558" fmla="*/ 2052845 h 2369152"/>
              <a:gd name="connsiteX10-1559" fmla="*/ 520411 w 2296406"/>
              <a:gd name="connsiteY10-1560" fmla="*/ 767428 h 2369152"/>
              <a:gd name="connsiteX11-1561" fmla="*/ 11167 w 2296406"/>
              <a:gd name="connsiteY11-1562" fmla="*/ 5505 h 2369152"/>
              <a:gd name="connsiteX12-1563" fmla="*/ 771719 w 2296406"/>
              <a:gd name="connsiteY12-1564" fmla="*/ 578452 h 2369152"/>
              <a:gd name="connsiteX13-1565" fmla="*/ 2041440 w 2296406"/>
              <a:gd name="connsiteY13-1566" fmla="*/ 514597 h 2369152"/>
              <a:gd name="connsiteX14-1567" fmla="*/ 2296406 w 2296406"/>
              <a:gd name="connsiteY14-1568" fmla="*/ 662729 h 2369152"/>
              <a:gd name="connsiteX15-1569" fmla="*/ 1124906 w 2296406"/>
              <a:gd name="connsiteY15-1570" fmla="*/ 1004182 h 2369152"/>
              <a:gd name="connsiteX16-1571" fmla="*/ 1676517 w 2296406"/>
              <a:gd name="connsiteY16-1572" fmla="*/ 1608523 h 2369152"/>
              <a:gd name="connsiteX17-1573" fmla="*/ 2094931 w 2296406"/>
              <a:gd name="connsiteY17-1574" fmla="*/ 1557316 h 2369152"/>
              <a:gd name="connsiteX0-1575" fmla="*/ 2279640 w 2296406"/>
              <a:gd name="connsiteY0-1576" fmla="*/ 1747818 h 2354521"/>
              <a:gd name="connsiteX1-1577" fmla="*/ 1838519 w 2296406"/>
              <a:gd name="connsiteY1-1578" fmla="*/ 1873852 h 2354521"/>
              <a:gd name="connsiteX2-1579" fmla="*/ 2009969 w 2296406"/>
              <a:gd name="connsiteY2-1580" fmla="*/ 2121502 h 2354521"/>
              <a:gd name="connsiteX3-1581" fmla="*/ 1733744 w 2296406"/>
              <a:gd name="connsiteY3-1582" fmla="*/ 1988152 h 2354521"/>
              <a:gd name="connsiteX4-1583" fmla="*/ 1528613 w 2296406"/>
              <a:gd name="connsiteY4-1584" fmla="*/ 2354521 h 2354521"/>
              <a:gd name="connsiteX5-1585" fmla="*/ 1380482 w 2296406"/>
              <a:gd name="connsiteY5-1586" fmla="*/ 2120816 h 2354521"/>
              <a:gd name="connsiteX6-1587" fmla="*/ 1495542 w 2296406"/>
              <a:gd name="connsiteY6-1588" fmla="*/ 1788127 h 2354521"/>
              <a:gd name="connsiteX7-1589" fmla="*/ 909489 w 2296406"/>
              <a:gd name="connsiteY7-1590" fmla="*/ 1225390 h 2354521"/>
              <a:gd name="connsiteX8-1591" fmla="*/ 414951 w 2296406"/>
              <a:gd name="connsiteY8-1592" fmla="*/ 2322212 h 2354521"/>
              <a:gd name="connsiteX9-1593" fmla="*/ 293184 w 2296406"/>
              <a:gd name="connsiteY9-1594" fmla="*/ 2052845 h 2354521"/>
              <a:gd name="connsiteX10-1595" fmla="*/ 520411 w 2296406"/>
              <a:gd name="connsiteY10-1596" fmla="*/ 767428 h 2354521"/>
              <a:gd name="connsiteX11-1597" fmla="*/ 11167 w 2296406"/>
              <a:gd name="connsiteY11-1598" fmla="*/ 5505 h 2354521"/>
              <a:gd name="connsiteX12-1599" fmla="*/ 771719 w 2296406"/>
              <a:gd name="connsiteY12-1600" fmla="*/ 578452 h 2354521"/>
              <a:gd name="connsiteX13-1601" fmla="*/ 2041440 w 2296406"/>
              <a:gd name="connsiteY13-1602" fmla="*/ 514597 h 2354521"/>
              <a:gd name="connsiteX14-1603" fmla="*/ 2296406 w 2296406"/>
              <a:gd name="connsiteY14-1604" fmla="*/ 662729 h 2354521"/>
              <a:gd name="connsiteX15-1605" fmla="*/ 1124906 w 2296406"/>
              <a:gd name="connsiteY15-1606" fmla="*/ 1004182 h 2354521"/>
              <a:gd name="connsiteX16-1607" fmla="*/ 1676517 w 2296406"/>
              <a:gd name="connsiteY16-1608" fmla="*/ 1608523 h 2354521"/>
              <a:gd name="connsiteX17-1609" fmla="*/ 2094931 w 2296406"/>
              <a:gd name="connsiteY17-1610" fmla="*/ 1557316 h 2354521"/>
              <a:gd name="connsiteX0-1611" fmla="*/ 2279640 w 2296406"/>
              <a:gd name="connsiteY0-1612" fmla="*/ 1747818 h 2354521"/>
              <a:gd name="connsiteX1-1613" fmla="*/ 1838519 w 2296406"/>
              <a:gd name="connsiteY1-1614" fmla="*/ 1873852 h 2354521"/>
              <a:gd name="connsiteX2-1615" fmla="*/ 2009969 w 2296406"/>
              <a:gd name="connsiteY2-1616" fmla="*/ 2121502 h 2354521"/>
              <a:gd name="connsiteX3-1617" fmla="*/ 1682537 w 2296406"/>
              <a:gd name="connsiteY3-1618" fmla="*/ 1962549 h 2354521"/>
              <a:gd name="connsiteX4-1619" fmla="*/ 1528613 w 2296406"/>
              <a:gd name="connsiteY4-1620" fmla="*/ 2354521 h 2354521"/>
              <a:gd name="connsiteX5-1621" fmla="*/ 1380482 w 2296406"/>
              <a:gd name="connsiteY5-1622" fmla="*/ 2120816 h 2354521"/>
              <a:gd name="connsiteX6-1623" fmla="*/ 1495542 w 2296406"/>
              <a:gd name="connsiteY6-1624" fmla="*/ 1788127 h 2354521"/>
              <a:gd name="connsiteX7-1625" fmla="*/ 909489 w 2296406"/>
              <a:gd name="connsiteY7-1626" fmla="*/ 1225390 h 2354521"/>
              <a:gd name="connsiteX8-1627" fmla="*/ 414951 w 2296406"/>
              <a:gd name="connsiteY8-1628" fmla="*/ 2322212 h 2354521"/>
              <a:gd name="connsiteX9-1629" fmla="*/ 293184 w 2296406"/>
              <a:gd name="connsiteY9-1630" fmla="*/ 2052845 h 2354521"/>
              <a:gd name="connsiteX10-1631" fmla="*/ 520411 w 2296406"/>
              <a:gd name="connsiteY10-1632" fmla="*/ 767428 h 2354521"/>
              <a:gd name="connsiteX11-1633" fmla="*/ 11167 w 2296406"/>
              <a:gd name="connsiteY11-1634" fmla="*/ 5505 h 2354521"/>
              <a:gd name="connsiteX12-1635" fmla="*/ 771719 w 2296406"/>
              <a:gd name="connsiteY12-1636" fmla="*/ 578452 h 2354521"/>
              <a:gd name="connsiteX13-1637" fmla="*/ 2041440 w 2296406"/>
              <a:gd name="connsiteY13-1638" fmla="*/ 514597 h 2354521"/>
              <a:gd name="connsiteX14-1639" fmla="*/ 2296406 w 2296406"/>
              <a:gd name="connsiteY14-1640" fmla="*/ 662729 h 2354521"/>
              <a:gd name="connsiteX15-1641" fmla="*/ 1124906 w 2296406"/>
              <a:gd name="connsiteY15-1642" fmla="*/ 1004182 h 2354521"/>
              <a:gd name="connsiteX16-1643" fmla="*/ 1676517 w 2296406"/>
              <a:gd name="connsiteY16-1644" fmla="*/ 1608523 h 2354521"/>
              <a:gd name="connsiteX17-1645" fmla="*/ 2094931 w 2296406"/>
              <a:gd name="connsiteY17-1646" fmla="*/ 1557316 h 2354521"/>
              <a:gd name="connsiteX0-1647" fmla="*/ 2279640 w 2296406"/>
              <a:gd name="connsiteY0-1648" fmla="*/ 1747818 h 2354521"/>
              <a:gd name="connsiteX1-1649" fmla="*/ 1816574 w 2296406"/>
              <a:gd name="connsiteY1-1650" fmla="*/ 1851907 h 2354521"/>
              <a:gd name="connsiteX2-1651" fmla="*/ 2009969 w 2296406"/>
              <a:gd name="connsiteY2-1652" fmla="*/ 2121502 h 2354521"/>
              <a:gd name="connsiteX3-1653" fmla="*/ 1682537 w 2296406"/>
              <a:gd name="connsiteY3-1654" fmla="*/ 1962549 h 2354521"/>
              <a:gd name="connsiteX4-1655" fmla="*/ 1528613 w 2296406"/>
              <a:gd name="connsiteY4-1656" fmla="*/ 2354521 h 2354521"/>
              <a:gd name="connsiteX5-1657" fmla="*/ 1380482 w 2296406"/>
              <a:gd name="connsiteY5-1658" fmla="*/ 2120816 h 2354521"/>
              <a:gd name="connsiteX6-1659" fmla="*/ 1495542 w 2296406"/>
              <a:gd name="connsiteY6-1660" fmla="*/ 1788127 h 2354521"/>
              <a:gd name="connsiteX7-1661" fmla="*/ 909489 w 2296406"/>
              <a:gd name="connsiteY7-1662" fmla="*/ 1225390 h 2354521"/>
              <a:gd name="connsiteX8-1663" fmla="*/ 414951 w 2296406"/>
              <a:gd name="connsiteY8-1664" fmla="*/ 2322212 h 2354521"/>
              <a:gd name="connsiteX9-1665" fmla="*/ 293184 w 2296406"/>
              <a:gd name="connsiteY9-1666" fmla="*/ 2052845 h 2354521"/>
              <a:gd name="connsiteX10-1667" fmla="*/ 520411 w 2296406"/>
              <a:gd name="connsiteY10-1668" fmla="*/ 767428 h 2354521"/>
              <a:gd name="connsiteX11-1669" fmla="*/ 11167 w 2296406"/>
              <a:gd name="connsiteY11-1670" fmla="*/ 5505 h 2354521"/>
              <a:gd name="connsiteX12-1671" fmla="*/ 771719 w 2296406"/>
              <a:gd name="connsiteY12-1672" fmla="*/ 578452 h 2354521"/>
              <a:gd name="connsiteX13-1673" fmla="*/ 2041440 w 2296406"/>
              <a:gd name="connsiteY13-1674" fmla="*/ 514597 h 2354521"/>
              <a:gd name="connsiteX14-1675" fmla="*/ 2296406 w 2296406"/>
              <a:gd name="connsiteY14-1676" fmla="*/ 662729 h 2354521"/>
              <a:gd name="connsiteX15-1677" fmla="*/ 1124906 w 2296406"/>
              <a:gd name="connsiteY15-1678" fmla="*/ 1004182 h 2354521"/>
              <a:gd name="connsiteX16-1679" fmla="*/ 1676517 w 2296406"/>
              <a:gd name="connsiteY16-1680" fmla="*/ 1608523 h 2354521"/>
              <a:gd name="connsiteX17-1681" fmla="*/ 2094931 w 2296406"/>
              <a:gd name="connsiteY17-1682" fmla="*/ 1557316 h 2354521"/>
              <a:gd name="connsiteX0-1683" fmla="*/ 2279640 w 2296406"/>
              <a:gd name="connsiteY0-1684" fmla="*/ 1747818 h 2354521"/>
              <a:gd name="connsiteX1-1685" fmla="*/ 1816574 w 2296406"/>
              <a:gd name="connsiteY1-1686" fmla="*/ 1851907 h 2354521"/>
              <a:gd name="connsiteX2-1687" fmla="*/ 1991681 w 2296406"/>
              <a:gd name="connsiteY2-1688" fmla="*/ 2136133 h 2354521"/>
              <a:gd name="connsiteX3-1689" fmla="*/ 1682537 w 2296406"/>
              <a:gd name="connsiteY3-1690" fmla="*/ 1962549 h 2354521"/>
              <a:gd name="connsiteX4-1691" fmla="*/ 1528613 w 2296406"/>
              <a:gd name="connsiteY4-1692" fmla="*/ 2354521 h 2354521"/>
              <a:gd name="connsiteX5-1693" fmla="*/ 1380482 w 2296406"/>
              <a:gd name="connsiteY5-1694" fmla="*/ 2120816 h 2354521"/>
              <a:gd name="connsiteX6-1695" fmla="*/ 1495542 w 2296406"/>
              <a:gd name="connsiteY6-1696" fmla="*/ 1788127 h 2354521"/>
              <a:gd name="connsiteX7-1697" fmla="*/ 909489 w 2296406"/>
              <a:gd name="connsiteY7-1698" fmla="*/ 1225390 h 2354521"/>
              <a:gd name="connsiteX8-1699" fmla="*/ 414951 w 2296406"/>
              <a:gd name="connsiteY8-1700" fmla="*/ 2322212 h 2354521"/>
              <a:gd name="connsiteX9-1701" fmla="*/ 293184 w 2296406"/>
              <a:gd name="connsiteY9-1702" fmla="*/ 2052845 h 2354521"/>
              <a:gd name="connsiteX10-1703" fmla="*/ 520411 w 2296406"/>
              <a:gd name="connsiteY10-1704" fmla="*/ 767428 h 2354521"/>
              <a:gd name="connsiteX11-1705" fmla="*/ 11167 w 2296406"/>
              <a:gd name="connsiteY11-1706" fmla="*/ 5505 h 2354521"/>
              <a:gd name="connsiteX12-1707" fmla="*/ 771719 w 2296406"/>
              <a:gd name="connsiteY12-1708" fmla="*/ 578452 h 2354521"/>
              <a:gd name="connsiteX13-1709" fmla="*/ 2041440 w 2296406"/>
              <a:gd name="connsiteY13-1710" fmla="*/ 514597 h 2354521"/>
              <a:gd name="connsiteX14-1711" fmla="*/ 2296406 w 2296406"/>
              <a:gd name="connsiteY14-1712" fmla="*/ 662729 h 2354521"/>
              <a:gd name="connsiteX15-1713" fmla="*/ 1124906 w 2296406"/>
              <a:gd name="connsiteY15-1714" fmla="*/ 1004182 h 2354521"/>
              <a:gd name="connsiteX16-1715" fmla="*/ 1676517 w 2296406"/>
              <a:gd name="connsiteY16-1716" fmla="*/ 1608523 h 2354521"/>
              <a:gd name="connsiteX17-1717" fmla="*/ 2094931 w 2296406"/>
              <a:gd name="connsiteY17-1718" fmla="*/ 1557316 h 2354521"/>
              <a:gd name="connsiteX0-1719" fmla="*/ 2279640 w 2296406"/>
              <a:gd name="connsiteY0-1720" fmla="*/ 1747818 h 2354521"/>
              <a:gd name="connsiteX1-1721" fmla="*/ 1816574 w 2296406"/>
              <a:gd name="connsiteY1-1722" fmla="*/ 1851907 h 2354521"/>
              <a:gd name="connsiteX2-1723" fmla="*/ 2042887 w 2296406"/>
              <a:gd name="connsiteY2-1724" fmla="*/ 2194655 h 2354521"/>
              <a:gd name="connsiteX3-1725" fmla="*/ 1682537 w 2296406"/>
              <a:gd name="connsiteY3-1726" fmla="*/ 1962549 h 2354521"/>
              <a:gd name="connsiteX4-1727" fmla="*/ 1528613 w 2296406"/>
              <a:gd name="connsiteY4-1728" fmla="*/ 2354521 h 2354521"/>
              <a:gd name="connsiteX5-1729" fmla="*/ 1380482 w 2296406"/>
              <a:gd name="connsiteY5-1730" fmla="*/ 2120816 h 2354521"/>
              <a:gd name="connsiteX6-1731" fmla="*/ 1495542 w 2296406"/>
              <a:gd name="connsiteY6-1732" fmla="*/ 1788127 h 2354521"/>
              <a:gd name="connsiteX7-1733" fmla="*/ 909489 w 2296406"/>
              <a:gd name="connsiteY7-1734" fmla="*/ 1225390 h 2354521"/>
              <a:gd name="connsiteX8-1735" fmla="*/ 414951 w 2296406"/>
              <a:gd name="connsiteY8-1736" fmla="*/ 2322212 h 2354521"/>
              <a:gd name="connsiteX9-1737" fmla="*/ 293184 w 2296406"/>
              <a:gd name="connsiteY9-1738" fmla="*/ 2052845 h 2354521"/>
              <a:gd name="connsiteX10-1739" fmla="*/ 520411 w 2296406"/>
              <a:gd name="connsiteY10-1740" fmla="*/ 767428 h 2354521"/>
              <a:gd name="connsiteX11-1741" fmla="*/ 11167 w 2296406"/>
              <a:gd name="connsiteY11-1742" fmla="*/ 5505 h 2354521"/>
              <a:gd name="connsiteX12-1743" fmla="*/ 771719 w 2296406"/>
              <a:gd name="connsiteY12-1744" fmla="*/ 578452 h 2354521"/>
              <a:gd name="connsiteX13-1745" fmla="*/ 2041440 w 2296406"/>
              <a:gd name="connsiteY13-1746" fmla="*/ 514597 h 2354521"/>
              <a:gd name="connsiteX14-1747" fmla="*/ 2296406 w 2296406"/>
              <a:gd name="connsiteY14-1748" fmla="*/ 662729 h 2354521"/>
              <a:gd name="connsiteX15-1749" fmla="*/ 1124906 w 2296406"/>
              <a:gd name="connsiteY15-1750" fmla="*/ 1004182 h 2354521"/>
              <a:gd name="connsiteX16-1751" fmla="*/ 1676517 w 2296406"/>
              <a:gd name="connsiteY16-1752" fmla="*/ 1608523 h 2354521"/>
              <a:gd name="connsiteX17-1753" fmla="*/ 2094931 w 2296406"/>
              <a:gd name="connsiteY17-1754" fmla="*/ 1557316 h 2354521"/>
              <a:gd name="connsiteX0-1755" fmla="*/ 2279640 w 2296406"/>
              <a:gd name="connsiteY0-1756" fmla="*/ 1747818 h 2354521"/>
              <a:gd name="connsiteX1-1757" fmla="*/ 1816574 w 2296406"/>
              <a:gd name="connsiteY1-1758" fmla="*/ 1851907 h 2354521"/>
              <a:gd name="connsiteX2-1759" fmla="*/ 1955104 w 2296406"/>
              <a:gd name="connsiteY2-1760" fmla="*/ 2095900 h 2354521"/>
              <a:gd name="connsiteX3-1761" fmla="*/ 1682537 w 2296406"/>
              <a:gd name="connsiteY3-1762" fmla="*/ 1962549 h 2354521"/>
              <a:gd name="connsiteX4-1763" fmla="*/ 1528613 w 2296406"/>
              <a:gd name="connsiteY4-1764" fmla="*/ 2354521 h 2354521"/>
              <a:gd name="connsiteX5-1765" fmla="*/ 1380482 w 2296406"/>
              <a:gd name="connsiteY5-1766" fmla="*/ 2120816 h 2354521"/>
              <a:gd name="connsiteX6-1767" fmla="*/ 1495542 w 2296406"/>
              <a:gd name="connsiteY6-1768" fmla="*/ 1788127 h 2354521"/>
              <a:gd name="connsiteX7-1769" fmla="*/ 909489 w 2296406"/>
              <a:gd name="connsiteY7-1770" fmla="*/ 1225390 h 2354521"/>
              <a:gd name="connsiteX8-1771" fmla="*/ 414951 w 2296406"/>
              <a:gd name="connsiteY8-1772" fmla="*/ 2322212 h 2354521"/>
              <a:gd name="connsiteX9-1773" fmla="*/ 293184 w 2296406"/>
              <a:gd name="connsiteY9-1774" fmla="*/ 2052845 h 2354521"/>
              <a:gd name="connsiteX10-1775" fmla="*/ 520411 w 2296406"/>
              <a:gd name="connsiteY10-1776" fmla="*/ 767428 h 2354521"/>
              <a:gd name="connsiteX11-1777" fmla="*/ 11167 w 2296406"/>
              <a:gd name="connsiteY11-1778" fmla="*/ 5505 h 2354521"/>
              <a:gd name="connsiteX12-1779" fmla="*/ 771719 w 2296406"/>
              <a:gd name="connsiteY12-1780" fmla="*/ 578452 h 2354521"/>
              <a:gd name="connsiteX13-1781" fmla="*/ 2041440 w 2296406"/>
              <a:gd name="connsiteY13-1782" fmla="*/ 514597 h 2354521"/>
              <a:gd name="connsiteX14-1783" fmla="*/ 2296406 w 2296406"/>
              <a:gd name="connsiteY14-1784" fmla="*/ 662729 h 2354521"/>
              <a:gd name="connsiteX15-1785" fmla="*/ 1124906 w 2296406"/>
              <a:gd name="connsiteY15-1786" fmla="*/ 1004182 h 2354521"/>
              <a:gd name="connsiteX16-1787" fmla="*/ 1676517 w 2296406"/>
              <a:gd name="connsiteY16-1788" fmla="*/ 1608523 h 2354521"/>
              <a:gd name="connsiteX17-1789" fmla="*/ 2094931 w 2296406"/>
              <a:gd name="connsiteY17-1790" fmla="*/ 1557316 h 2354521"/>
              <a:gd name="connsiteX0-1791" fmla="*/ 2279640 w 2296406"/>
              <a:gd name="connsiteY0-1792" fmla="*/ 1747818 h 2354521"/>
              <a:gd name="connsiteX1-1793" fmla="*/ 1816574 w 2296406"/>
              <a:gd name="connsiteY1-1794" fmla="*/ 1851907 h 2354521"/>
              <a:gd name="connsiteX2-1795" fmla="*/ 1955104 w 2296406"/>
              <a:gd name="connsiteY2-1796" fmla="*/ 2095900 h 2354521"/>
              <a:gd name="connsiteX3-1797" fmla="*/ 1682537 w 2296406"/>
              <a:gd name="connsiteY3-1798" fmla="*/ 1962549 h 2354521"/>
              <a:gd name="connsiteX4-1799" fmla="*/ 1528613 w 2296406"/>
              <a:gd name="connsiteY4-1800" fmla="*/ 2354521 h 2354521"/>
              <a:gd name="connsiteX5-1801" fmla="*/ 1380482 w 2296406"/>
              <a:gd name="connsiteY5-1802" fmla="*/ 2120816 h 2354521"/>
              <a:gd name="connsiteX6-1803" fmla="*/ 1495542 w 2296406"/>
              <a:gd name="connsiteY6-1804" fmla="*/ 1788127 h 2354521"/>
              <a:gd name="connsiteX7-1805" fmla="*/ 909489 w 2296406"/>
              <a:gd name="connsiteY7-1806" fmla="*/ 1225390 h 2354521"/>
              <a:gd name="connsiteX8-1807" fmla="*/ 414951 w 2296406"/>
              <a:gd name="connsiteY8-1808" fmla="*/ 2322212 h 2354521"/>
              <a:gd name="connsiteX9-1809" fmla="*/ 293184 w 2296406"/>
              <a:gd name="connsiteY9-1810" fmla="*/ 2052845 h 2354521"/>
              <a:gd name="connsiteX10-1811" fmla="*/ 520411 w 2296406"/>
              <a:gd name="connsiteY10-1812" fmla="*/ 767428 h 2354521"/>
              <a:gd name="connsiteX11-1813" fmla="*/ 11167 w 2296406"/>
              <a:gd name="connsiteY11-1814" fmla="*/ 5505 h 2354521"/>
              <a:gd name="connsiteX12-1815" fmla="*/ 771719 w 2296406"/>
              <a:gd name="connsiteY12-1816" fmla="*/ 578452 h 2354521"/>
              <a:gd name="connsiteX13-1817" fmla="*/ 2041440 w 2296406"/>
              <a:gd name="connsiteY13-1818" fmla="*/ 514597 h 2354521"/>
              <a:gd name="connsiteX14-1819" fmla="*/ 2296406 w 2296406"/>
              <a:gd name="connsiteY14-1820" fmla="*/ 662729 h 2354521"/>
              <a:gd name="connsiteX15-1821" fmla="*/ 1124906 w 2296406"/>
              <a:gd name="connsiteY15-1822" fmla="*/ 1004182 h 2354521"/>
              <a:gd name="connsiteX16-1823" fmla="*/ 1676517 w 2296406"/>
              <a:gd name="connsiteY16-1824" fmla="*/ 1608523 h 2354521"/>
              <a:gd name="connsiteX17-1825" fmla="*/ 2094931 w 2296406"/>
              <a:gd name="connsiteY17-1826" fmla="*/ 1557316 h 2354521"/>
              <a:gd name="connsiteX0-1827" fmla="*/ 2279640 w 2296406"/>
              <a:gd name="connsiteY0-1828" fmla="*/ 1747818 h 2354521"/>
              <a:gd name="connsiteX1-1829" fmla="*/ 1816574 w 2296406"/>
              <a:gd name="connsiteY1-1830" fmla="*/ 1851907 h 2354521"/>
              <a:gd name="connsiteX2-1831" fmla="*/ 1955104 w 2296406"/>
              <a:gd name="connsiteY2-1832" fmla="*/ 2095900 h 2354521"/>
              <a:gd name="connsiteX3-1833" fmla="*/ 1682537 w 2296406"/>
              <a:gd name="connsiteY3-1834" fmla="*/ 1962549 h 2354521"/>
              <a:gd name="connsiteX4-1835" fmla="*/ 1528613 w 2296406"/>
              <a:gd name="connsiteY4-1836" fmla="*/ 2354521 h 2354521"/>
              <a:gd name="connsiteX5-1837" fmla="*/ 1380482 w 2296406"/>
              <a:gd name="connsiteY5-1838" fmla="*/ 2120816 h 2354521"/>
              <a:gd name="connsiteX6-1839" fmla="*/ 1495542 w 2296406"/>
              <a:gd name="connsiteY6-1840" fmla="*/ 1788127 h 2354521"/>
              <a:gd name="connsiteX7-1841" fmla="*/ 909489 w 2296406"/>
              <a:gd name="connsiteY7-1842" fmla="*/ 1225390 h 2354521"/>
              <a:gd name="connsiteX8-1843" fmla="*/ 414951 w 2296406"/>
              <a:gd name="connsiteY8-1844" fmla="*/ 2322212 h 2354521"/>
              <a:gd name="connsiteX9-1845" fmla="*/ 293184 w 2296406"/>
              <a:gd name="connsiteY9-1846" fmla="*/ 2052845 h 2354521"/>
              <a:gd name="connsiteX10-1847" fmla="*/ 520411 w 2296406"/>
              <a:gd name="connsiteY10-1848" fmla="*/ 767428 h 2354521"/>
              <a:gd name="connsiteX11-1849" fmla="*/ 11167 w 2296406"/>
              <a:gd name="connsiteY11-1850" fmla="*/ 5505 h 2354521"/>
              <a:gd name="connsiteX12-1851" fmla="*/ 771719 w 2296406"/>
              <a:gd name="connsiteY12-1852" fmla="*/ 578452 h 2354521"/>
              <a:gd name="connsiteX13-1853" fmla="*/ 2041440 w 2296406"/>
              <a:gd name="connsiteY13-1854" fmla="*/ 514597 h 2354521"/>
              <a:gd name="connsiteX14-1855" fmla="*/ 2296406 w 2296406"/>
              <a:gd name="connsiteY14-1856" fmla="*/ 662729 h 2354521"/>
              <a:gd name="connsiteX15-1857" fmla="*/ 1124906 w 2296406"/>
              <a:gd name="connsiteY15-1858" fmla="*/ 1004182 h 2354521"/>
              <a:gd name="connsiteX16-1859" fmla="*/ 1676517 w 2296406"/>
              <a:gd name="connsiteY16-1860" fmla="*/ 1608523 h 2354521"/>
              <a:gd name="connsiteX17-1861" fmla="*/ 2094931 w 2296406"/>
              <a:gd name="connsiteY17-1862" fmla="*/ 1557316 h 2354521"/>
              <a:gd name="connsiteX0-1863" fmla="*/ 2279640 w 2296406"/>
              <a:gd name="connsiteY0-1864" fmla="*/ 1747818 h 2354521"/>
              <a:gd name="connsiteX1-1865" fmla="*/ 1823889 w 2296406"/>
              <a:gd name="connsiteY1-1866" fmla="*/ 1837277 h 2354521"/>
              <a:gd name="connsiteX2-1867" fmla="*/ 1955104 w 2296406"/>
              <a:gd name="connsiteY2-1868" fmla="*/ 2095900 h 2354521"/>
              <a:gd name="connsiteX3-1869" fmla="*/ 1682537 w 2296406"/>
              <a:gd name="connsiteY3-1870" fmla="*/ 1962549 h 2354521"/>
              <a:gd name="connsiteX4-1871" fmla="*/ 1528613 w 2296406"/>
              <a:gd name="connsiteY4-1872" fmla="*/ 2354521 h 2354521"/>
              <a:gd name="connsiteX5-1873" fmla="*/ 1380482 w 2296406"/>
              <a:gd name="connsiteY5-1874" fmla="*/ 2120816 h 2354521"/>
              <a:gd name="connsiteX6-1875" fmla="*/ 1495542 w 2296406"/>
              <a:gd name="connsiteY6-1876" fmla="*/ 1788127 h 2354521"/>
              <a:gd name="connsiteX7-1877" fmla="*/ 909489 w 2296406"/>
              <a:gd name="connsiteY7-1878" fmla="*/ 1225390 h 2354521"/>
              <a:gd name="connsiteX8-1879" fmla="*/ 414951 w 2296406"/>
              <a:gd name="connsiteY8-1880" fmla="*/ 2322212 h 2354521"/>
              <a:gd name="connsiteX9-1881" fmla="*/ 293184 w 2296406"/>
              <a:gd name="connsiteY9-1882" fmla="*/ 2052845 h 2354521"/>
              <a:gd name="connsiteX10-1883" fmla="*/ 520411 w 2296406"/>
              <a:gd name="connsiteY10-1884" fmla="*/ 767428 h 2354521"/>
              <a:gd name="connsiteX11-1885" fmla="*/ 11167 w 2296406"/>
              <a:gd name="connsiteY11-1886" fmla="*/ 5505 h 2354521"/>
              <a:gd name="connsiteX12-1887" fmla="*/ 771719 w 2296406"/>
              <a:gd name="connsiteY12-1888" fmla="*/ 578452 h 2354521"/>
              <a:gd name="connsiteX13-1889" fmla="*/ 2041440 w 2296406"/>
              <a:gd name="connsiteY13-1890" fmla="*/ 514597 h 2354521"/>
              <a:gd name="connsiteX14-1891" fmla="*/ 2296406 w 2296406"/>
              <a:gd name="connsiteY14-1892" fmla="*/ 662729 h 2354521"/>
              <a:gd name="connsiteX15-1893" fmla="*/ 1124906 w 2296406"/>
              <a:gd name="connsiteY15-1894" fmla="*/ 1004182 h 2354521"/>
              <a:gd name="connsiteX16-1895" fmla="*/ 1676517 w 2296406"/>
              <a:gd name="connsiteY16-1896" fmla="*/ 1608523 h 2354521"/>
              <a:gd name="connsiteX17-1897" fmla="*/ 2094931 w 2296406"/>
              <a:gd name="connsiteY17-1898" fmla="*/ 1557316 h 2354521"/>
              <a:gd name="connsiteX0-1899" fmla="*/ 2279640 w 2296406"/>
              <a:gd name="connsiteY0-1900" fmla="*/ 1747818 h 2354521"/>
              <a:gd name="connsiteX1-1901" fmla="*/ 1827546 w 2296406"/>
              <a:gd name="connsiteY1-1902" fmla="*/ 1826304 h 2354521"/>
              <a:gd name="connsiteX2-1903" fmla="*/ 1955104 w 2296406"/>
              <a:gd name="connsiteY2-1904" fmla="*/ 2095900 h 2354521"/>
              <a:gd name="connsiteX3-1905" fmla="*/ 1682537 w 2296406"/>
              <a:gd name="connsiteY3-1906" fmla="*/ 1962549 h 2354521"/>
              <a:gd name="connsiteX4-1907" fmla="*/ 1528613 w 2296406"/>
              <a:gd name="connsiteY4-1908" fmla="*/ 2354521 h 2354521"/>
              <a:gd name="connsiteX5-1909" fmla="*/ 1380482 w 2296406"/>
              <a:gd name="connsiteY5-1910" fmla="*/ 2120816 h 2354521"/>
              <a:gd name="connsiteX6-1911" fmla="*/ 1495542 w 2296406"/>
              <a:gd name="connsiteY6-1912" fmla="*/ 1788127 h 2354521"/>
              <a:gd name="connsiteX7-1913" fmla="*/ 909489 w 2296406"/>
              <a:gd name="connsiteY7-1914" fmla="*/ 1225390 h 2354521"/>
              <a:gd name="connsiteX8-1915" fmla="*/ 414951 w 2296406"/>
              <a:gd name="connsiteY8-1916" fmla="*/ 2322212 h 2354521"/>
              <a:gd name="connsiteX9-1917" fmla="*/ 293184 w 2296406"/>
              <a:gd name="connsiteY9-1918" fmla="*/ 2052845 h 2354521"/>
              <a:gd name="connsiteX10-1919" fmla="*/ 520411 w 2296406"/>
              <a:gd name="connsiteY10-1920" fmla="*/ 767428 h 2354521"/>
              <a:gd name="connsiteX11-1921" fmla="*/ 11167 w 2296406"/>
              <a:gd name="connsiteY11-1922" fmla="*/ 5505 h 2354521"/>
              <a:gd name="connsiteX12-1923" fmla="*/ 771719 w 2296406"/>
              <a:gd name="connsiteY12-1924" fmla="*/ 578452 h 2354521"/>
              <a:gd name="connsiteX13-1925" fmla="*/ 2041440 w 2296406"/>
              <a:gd name="connsiteY13-1926" fmla="*/ 514597 h 2354521"/>
              <a:gd name="connsiteX14-1927" fmla="*/ 2296406 w 2296406"/>
              <a:gd name="connsiteY14-1928" fmla="*/ 662729 h 2354521"/>
              <a:gd name="connsiteX15-1929" fmla="*/ 1124906 w 2296406"/>
              <a:gd name="connsiteY15-1930" fmla="*/ 1004182 h 2354521"/>
              <a:gd name="connsiteX16-1931" fmla="*/ 1676517 w 2296406"/>
              <a:gd name="connsiteY16-1932" fmla="*/ 1608523 h 2354521"/>
              <a:gd name="connsiteX17-1933" fmla="*/ 2094931 w 2296406"/>
              <a:gd name="connsiteY17-1934" fmla="*/ 1557316 h 235452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</a:cxnLst>
            <a:rect l="l" t="t" r="r" b="b"/>
            <a:pathLst>
              <a:path w="2296406" h="2354521">
                <a:moveTo>
                  <a:pt x="2279640" y="1747818"/>
                </a:moveTo>
                <a:lnTo>
                  <a:pt x="1827546" y="1826304"/>
                </a:lnTo>
                <a:cubicBezTo>
                  <a:pt x="1873723" y="1907635"/>
                  <a:pt x="1985737" y="2047488"/>
                  <a:pt x="1955104" y="2095900"/>
                </a:cubicBezTo>
                <a:cubicBezTo>
                  <a:pt x="1897166" y="2139232"/>
                  <a:pt x="1773393" y="2006999"/>
                  <a:pt x="1682537" y="1962549"/>
                </a:cubicBezTo>
                <a:lnTo>
                  <a:pt x="1528613" y="2354521"/>
                </a:lnTo>
                <a:lnTo>
                  <a:pt x="1380482" y="2120816"/>
                </a:lnTo>
                <a:lnTo>
                  <a:pt x="1495542" y="1788127"/>
                </a:lnTo>
                <a:lnTo>
                  <a:pt x="909489" y="1225390"/>
                </a:lnTo>
                <a:lnTo>
                  <a:pt x="414951" y="2322212"/>
                </a:lnTo>
                <a:lnTo>
                  <a:pt x="293184" y="2052845"/>
                </a:lnTo>
                <a:lnTo>
                  <a:pt x="520411" y="767428"/>
                </a:lnTo>
                <a:cubicBezTo>
                  <a:pt x="325060" y="542715"/>
                  <a:pt x="-71458" y="102202"/>
                  <a:pt x="11167" y="5505"/>
                </a:cubicBezTo>
                <a:cubicBezTo>
                  <a:pt x="111065" y="-52229"/>
                  <a:pt x="554777" y="358209"/>
                  <a:pt x="771719" y="578452"/>
                </a:cubicBezTo>
                <a:lnTo>
                  <a:pt x="2041440" y="514597"/>
                </a:lnTo>
                <a:lnTo>
                  <a:pt x="2296406" y="662729"/>
                </a:lnTo>
                <a:lnTo>
                  <a:pt x="1124906" y="1004182"/>
                </a:lnTo>
                <a:lnTo>
                  <a:pt x="1676517" y="1608523"/>
                </a:lnTo>
                <a:cubicBezTo>
                  <a:pt x="1795262" y="1589016"/>
                  <a:pt x="2094931" y="1557316"/>
                  <a:pt x="2094931" y="1557316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4" name="Block Arc 10"/>
          <p:cNvSpPr/>
          <p:nvPr/>
        </p:nvSpPr>
        <p:spPr>
          <a:xfrm>
            <a:off x="10959168" y="4745774"/>
            <a:ext cx="614525" cy="416246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5" name="Freeform 55"/>
          <p:cNvSpPr/>
          <p:nvPr/>
        </p:nvSpPr>
        <p:spPr>
          <a:xfrm>
            <a:off x="4423300" y="2468550"/>
            <a:ext cx="316162" cy="774705"/>
          </a:xfrm>
          <a:custGeom>
            <a:avLst/>
            <a:gdLst/>
            <a:ahLst/>
            <a:cxnLst/>
            <a:rect l="l" t="t" r="r" b="b"/>
            <a:pathLst>
              <a:path w="1060423" h="2598393">
                <a:moveTo>
                  <a:pt x="511607" y="1989888"/>
                </a:moveTo>
                <a:cubicBezTo>
                  <a:pt x="421916" y="2038892"/>
                  <a:pt x="392123" y="2248491"/>
                  <a:pt x="577615" y="2379095"/>
                </a:cubicBezTo>
                <a:cubicBezTo>
                  <a:pt x="531205" y="2257454"/>
                  <a:pt x="562054" y="2197447"/>
                  <a:pt x="592034" y="2136572"/>
                </a:cubicBezTo>
                <a:cubicBezTo>
                  <a:pt x="592534" y="2167519"/>
                  <a:pt x="560915" y="2234057"/>
                  <a:pt x="638675" y="2272816"/>
                </a:cubicBezTo>
                <a:cubicBezTo>
                  <a:pt x="602283" y="2156226"/>
                  <a:pt x="756001" y="2119500"/>
                  <a:pt x="594605" y="1990756"/>
                </a:cubicBezTo>
                <a:cubicBezTo>
                  <a:pt x="828052" y="2024484"/>
                  <a:pt x="759407" y="2143283"/>
                  <a:pt x="814896" y="2262952"/>
                </a:cubicBezTo>
                <a:cubicBezTo>
                  <a:pt x="774295" y="2270013"/>
                  <a:pt x="715464" y="2161619"/>
                  <a:pt x="728685" y="2212952"/>
                </a:cubicBezTo>
                <a:cubicBezTo>
                  <a:pt x="798068" y="2415798"/>
                  <a:pt x="590532" y="2421590"/>
                  <a:pt x="656442" y="2598393"/>
                </a:cubicBezTo>
                <a:cubicBezTo>
                  <a:pt x="451592" y="2586815"/>
                  <a:pt x="511509" y="2396411"/>
                  <a:pt x="415171" y="2350110"/>
                </a:cubicBezTo>
                <a:cubicBezTo>
                  <a:pt x="389023" y="2345435"/>
                  <a:pt x="357666" y="2366802"/>
                  <a:pt x="415723" y="2461957"/>
                </a:cubicBezTo>
                <a:cubicBezTo>
                  <a:pt x="77590" y="2209980"/>
                  <a:pt x="314998" y="2004011"/>
                  <a:pt x="511607" y="1989888"/>
                </a:cubicBezTo>
                <a:close/>
                <a:moveTo>
                  <a:pt x="344786" y="1884983"/>
                </a:moveTo>
                <a:lnTo>
                  <a:pt x="722598" y="1884983"/>
                </a:lnTo>
                <a:cubicBezTo>
                  <a:pt x="716460" y="1906965"/>
                  <a:pt x="711917" y="1928321"/>
                  <a:pt x="707988" y="1948728"/>
                </a:cubicBezTo>
                <a:lnTo>
                  <a:pt x="357819" y="1948059"/>
                </a:lnTo>
                <a:close/>
                <a:moveTo>
                  <a:pt x="530212" y="651224"/>
                </a:moveTo>
                <a:cubicBezTo>
                  <a:pt x="585486" y="651224"/>
                  <a:pt x="630294" y="696033"/>
                  <a:pt x="630294" y="751307"/>
                </a:cubicBezTo>
                <a:cubicBezTo>
                  <a:pt x="630294" y="806581"/>
                  <a:pt x="585486" y="851389"/>
                  <a:pt x="530212" y="851389"/>
                </a:cubicBezTo>
                <a:cubicBezTo>
                  <a:pt x="474938" y="851389"/>
                  <a:pt x="430129" y="806581"/>
                  <a:pt x="430129" y="751307"/>
                </a:cubicBezTo>
                <a:cubicBezTo>
                  <a:pt x="430129" y="696033"/>
                  <a:pt x="474938" y="651224"/>
                  <a:pt x="530212" y="651224"/>
                </a:cubicBezTo>
                <a:close/>
                <a:moveTo>
                  <a:pt x="530212" y="551141"/>
                </a:moveTo>
                <a:cubicBezTo>
                  <a:pt x="419664" y="551141"/>
                  <a:pt x="330046" y="640759"/>
                  <a:pt x="330046" y="751307"/>
                </a:cubicBezTo>
                <a:cubicBezTo>
                  <a:pt x="330046" y="861855"/>
                  <a:pt x="419664" y="951472"/>
                  <a:pt x="530212" y="951472"/>
                </a:cubicBezTo>
                <a:cubicBezTo>
                  <a:pt x="640760" y="951472"/>
                  <a:pt x="730377" y="861855"/>
                  <a:pt x="730377" y="751307"/>
                </a:cubicBezTo>
                <a:cubicBezTo>
                  <a:pt x="730377" y="640759"/>
                  <a:pt x="640760" y="551141"/>
                  <a:pt x="530212" y="551141"/>
                </a:cubicBezTo>
                <a:close/>
                <a:moveTo>
                  <a:pt x="286245" y="353827"/>
                </a:moveTo>
                <a:cubicBezTo>
                  <a:pt x="438132" y="439406"/>
                  <a:pt x="623290" y="440561"/>
                  <a:pt x="776100" y="356932"/>
                </a:cubicBezTo>
                <a:cubicBezTo>
                  <a:pt x="941305" y="720175"/>
                  <a:pt x="898096" y="1115325"/>
                  <a:pt x="825241" y="1447764"/>
                </a:cubicBezTo>
                <a:lnTo>
                  <a:pt x="1060423" y="1673413"/>
                </a:lnTo>
                <a:lnTo>
                  <a:pt x="1021935" y="1978110"/>
                </a:lnTo>
                <a:lnTo>
                  <a:pt x="745125" y="1786699"/>
                </a:lnTo>
                <a:lnTo>
                  <a:pt x="734250" y="1834148"/>
                </a:lnTo>
                <a:lnTo>
                  <a:pt x="332991" y="1834148"/>
                </a:lnTo>
                <a:cubicBezTo>
                  <a:pt x="330005" y="1820736"/>
                  <a:pt x="326662" y="1807037"/>
                  <a:pt x="323192" y="1793020"/>
                </a:cubicBezTo>
                <a:lnTo>
                  <a:pt x="38489" y="1989888"/>
                </a:lnTo>
                <a:lnTo>
                  <a:pt x="0" y="1685191"/>
                </a:lnTo>
                <a:lnTo>
                  <a:pt x="237343" y="1457469"/>
                </a:lnTo>
                <a:lnTo>
                  <a:pt x="238009" y="1459571"/>
                </a:lnTo>
                <a:lnTo>
                  <a:pt x="242012" y="1446515"/>
                </a:lnTo>
                <a:cubicBezTo>
                  <a:pt x="171205" y="1115067"/>
                  <a:pt x="127758" y="714059"/>
                  <a:pt x="286245" y="353827"/>
                </a:cubicBezTo>
                <a:close/>
                <a:moveTo>
                  <a:pt x="527942" y="0"/>
                </a:moveTo>
                <a:cubicBezTo>
                  <a:pt x="622760" y="95693"/>
                  <a:pt x="695048" y="196745"/>
                  <a:pt x="748164" y="301374"/>
                </a:cubicBezTo>
                <a:cubicBezTo>
                  <a:pt x="612692" y="376844"/>
                  <a:pt x="447588" y="375495"/>
                  <a:pt x="312997" y="298024"/>
                </a:cubicBezTo>
                <a:cubicBezTo>
                  <a:pt x="364591" y="193505"/>
                  <a:pt x="435080" y="93397"/>
                  <a:pt x="52794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6" name="Round Same Side Corner Rectangle 36"/>
          <p:cNvSpPr/>
          <p:nvPr/>
        </p:nvSpPr>
        <p:spPr>
          <a:xfrm>
            <a:off x="9209300" y="2626898"/>
            <a:ext cx="579306" cy="458009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7" name="Oval 21"/>
          <p:cNvSpPr>
            <a:spLocks noChangeAspect="1"/>
          </p:cNvSpPr>
          <p:nvPr/>
        </p:nvSpPr>
        <p:spPr>
          <a:xfrm>
            <a:off x="7052100" y="4713438"/>
            <a:ext cx="476931" cy="48091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8" name="Oval 32"/>
          <p:cNvSpPr/>
          <p:nvPr/>
        </p:nvSpPr>
        <p:spPr>
          <a:xfrm>
            <a:off x="9307908" y="4680733"/>
            <a:ext cx="454128" cy="546324"/>
          </a:xfrm>
          <a:custGeom>
            <a:avLst/>
            <a:gdLst/>
            <a:ahLst/>
            <a:cxnLst/>
            <a:rect l="l" t="t" r="r" b="b"/>
            <a:pathLst>
              <a:path w="2671236" h="3213546">
                <a:moveTo>
                  <a:pt x="1336943" y="151152"/>
                </a:moveTo>
                <a:cubicBezTo>
                  <a:pt x="1223677" y="151152"/>
                  <a:pt x="1131857" y="242973"/>
                  <a:pt x="1131857" y="356239"/>
                </a:cubicBezTo>
                <a:cubicBezTo>
                  <a:pt x="1131857" y="469506"/>
                  <a:pt x="1223677" y="561326"/>
                  <a:pt x="1336943" y="561326"/>
                </a:cubicBezTo>
                <a:cubicBezTo>
                  <a:pt x="1450210" y="561326"/>
                  <a:pt x="1542030" y="469506"/>
                  <a:pt x="1542030" y="356239"/>
                </a:cubicBezTo>
                <a:cubicBezTo>
                  <a:pt x="1542030" y="242973"/>
                  <a:pt x="1450210" y="151152"/>
                  <a:pt x="1336943" y="151152"/>
                </a:cubicBezTo>
                <a:close/>
                <a:moveTo>
                  <a:pt x="1336943" y="0"/>
                </a:moveTo>
                <a:cubicBezTo>
                  <a:pt x="1533689" y="0"/>
                  <a:pt x="1693182" y="159493"/>
                  <a:pt x="1693182" y="356239"/>
                </a:cubicBezTo>
                <a:cubicBezTo>
                  <a:pt x="1693182" y="499348"/>
                  <a:pt x="1608797" y="622748"/>
                  <a:pt x="1486649" y="678491"/>
                </a:cubicBezTo>
                <a:lnTo>
                  <a:pt x="1504985" y="861628"/>
                </a:lnTo>
                <a:lnTo>
                  <a:pt x="2050955" y="861628"/>
                </a:lnTo>
                <a:cubicBezTo>
                  <a:pt x="2073924" y="808095"/>
                  <a:pt x="2127168" y="770742"/>
                  <a:pt x="2189136" y="770742"/>
                </a:cubicBezTo>
                <a:cubicBezTo>
                  <a:pt x="2272476" y="770742"/>
                  <a:pt x="2340037" y="838303"/>
                  <a:pt x="2340037" y="921643"/>
                </a:cubicBezTo>
                <a:cubicBezTo>
                  <a:pt x="2340037" y="1004983"/>
                  <a:pt x="2272476" y="1072544"/>
                  <a:pt x="2189136" y="1072544"/>
                </a:cubicBezTo>
                <a:cubicBezTo>
                  <a:pt x="2127168" y="1072544"/>
                  <a:pt x="2073924" y="1035191"/>
                  <a:pt x="2050955" y="981658"/>
                </a:cubicBezTo>
                <a:lnTo>
                  <a:pt x="1517002" y="981658"/>
                </a:lnTo>
                <a:lnTo>
                  <a:pt x="1678124" y="2590970"/>
                </a:lnTo>
                <a:cubicBezTo>
                  <a:pt x="2063444" y="2451708"/>
                  <a:pt x="2360829" y="2287813"/>
                  <a:pt x="2381761" y="1860600"/>
                </a:cubicBezTo>
                <a:cubicBezTo>
                  <a:pt x="2329006" y="1862811"/>
                  <a:pt x="2276981" y="1871755"/>
                  <a:pt x="2228094" y="1886075"/>
                </a:cubicBezTo>
                <a:cubicBezTo>
                  <a:pt x="2324645" y="1771974"/>
                  <a:pt x="2415523" y="1665436"/>
                  <a:pt x="2449665" y="1504055"/>
                </a:cubicBezTo>
                <a:cubicBezTo>
                  <a:pt x="2485699" y="1663545"/>
                  <a:pt x="2574685" y="1764408"/>
                  <a:pt x="2671236" y="1886075"/>
                </a:cubicBezTo>
                <a:cubicBezTo>
                  <a:pt x="2622475" y="1872164"/>
                  <a:pt x="2568855" y="1862858"/>
                  <a:pt x="2513341" y="1860541"/>
                </a:cubicBezTo>
                <a:cubicBezTo>
                  <a:pt x="2486075" y="2436981"/>
                  <a:pt x="2151724" y="2992040"/>
                  <a:pt x="1522375" y="3040581"/>
                </a:cubicBezTo>
                <a:cubicBezTo>
                  <a:pt x="1427529" y="3119259"/>
                  <a:pt x="1392747" y="3155891"/>
                  <a:pt x="1336943" y="3213546"/>
                </a:cubicBezTo>
                <a:cubicBezTo>
                  <a:pt x="1284048" y="3153728"/>
                  <a:pt x="1252174" y="3120936"/>
                  <a:pt x="1157234" y="3046101"/>
                </a:cubicBezTo>
                <a:cubicBezTo>
                  <a:pt x="592479" y="2980043"/>
                  <a:pt x="187829" y="2438320"/>
                  <a:pt x="160409" y="1860193"/>
                </a:cubicBezTo>
                <a:cubicBezTo>
                  <a:pt x="105366" y="1862056"/>
                  <a:pt x="50978" y="1871143"/>
                  <a:pt x="0" y="1886075"/>
                </a:cubicBezTo>
                <a:cubicBezTo>
                  <a:pt x="96552" y="1771974"/>
                  <a:pt x="187429" y="1665436"/>
                  <a:pt x="221571" y="1504055"/>
                </a:cubicBezTo>
                <a:cubicBezTo>
                  <a:pt x="257605" y="1663545"/>
                  <a:pt x="346591" y="1764408"/>
                  <a:pt x="443143" y="1886075"/>
                </a:cubicBezTo>
                <a:cubicBezTo>
                  <a:pt x="396276" y="1872705"/>
                  <a:pt x="344922" y="1863589"/>
                  <a:pt x="291687" y="1860996"/>
                </a:cubicBezTo>
                <a:cubicBezTo>
                  <a:pt x="313360" y="2289054"/>
                  <a:pt x="617325" y="2454996"/>
                  <a:pt x="1001768" y="2593980"/>
                </a:cubicBezTo>
                <a:lnTo>
                  <a:pt x="1157883" y="981658"/>
                </a:lnTo>
                <a:lnTo>
                  <a:pt x="666108" y="981658"/>
                </a:lnTo>
                <a:cubicBezTo>
                  <a:pt x="643139" y="1035191"/>
                  <a:pt x="589896" y="1072543"/>
                  <a:pt x="527928" y="1072543"/>
                </a:cubicBezTo>
                <a:cubicBezTo>
                  <a:pt x="444588" y="1072543"/>
                  <a:pt x="377027" y="1004982"/>
                  <a:pt x="377027" y="921642"/>
                </a:cubicBezTo>
                <a:cubicBezTo>
                  <a:pt x="377027" y="838302"/>
                  <a:pt x="444588" y="770741"/>
                  <a:pt x="527928" y="770741"/>
                </a:cubicBezTo>
                <a:cubicBezTo>
                  <a:pt x="589896" y="770741"/>
                  <a:pt x="643141" y="808095"/>
                  <a:pt x="666110" y="861628"/>
                </a:cubicBezTo>
                <a:lnTo>
                  <a:pt x="1169505" y="861628"/>
                </a:lnTo>
                <a:lnTo>
                  <a:pt x="1187237" y="678491"/>
                </a:lnTo>
                <a:cubicBezTo>
                  <a:pt x="1065090" y="622748"/>
                  <a:pt x="980704" y="499348"/>
                  <a:pt x="980704" y="356239"/>
                </a:cubicBezTo>
                <a:cubicBezTo>
                  <a:pt x="980704" y="159493"/>
                  <a:pt x="1140198" y="0"/>
                  <a:pt x="13369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</p:spTree>
  </p:cSld>
  <p:clrMapOvr>
    <a:masterClrMapping/>
  </p:clrMapOvr>
  <p:transition>
    <p:wedg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"/>
          <p:cNvGrpSpPr/>
          <p:nvPr/>
        </p:nvGrpSpPr>
        <p:grpSpPr>
          <a:xfrm>
            <a:off x="-578485" y="-652780"/>
            <a:ext cx="12080875" cy="5971540"/>
            <a:chOff x="-911" y="-1028"/>
            <a:chExt cx="19025" cy="9404"/>
          </a:xfrm>
        </p:grpSpPr>
        <p:sp>
          <p:nvSpPr>
            <p:cNvPr id="31" name="图形"/>
            <p:cNvSpPr/>
            <p:nvPr/>
          </p:nvSpPr>
          <p:spPr>
            <a:xfrm>
              <a:off x="1317" y="3492"/>
              <a:ext cx="4021" cy="4884"/>
            </a:xfrm>
            <a:prstGeom prst="roundRect">
              <a:avLst>
                <a:gd name="adj" fmla="val 5625"/>
              </a:avLst>
            </a:prstGeom>
            <a:solidFill>
              <a:schemeClr val="bg1"/>
            </a:solidFill>
            <a:ln w="19050">
              <a:solidFill>
                <a:schemeClr val="bg1"/>
              </a:solidFill>
            </a:ln>
            <a:effectLst>
              <a:outerShdw blurRad="965200" dist="38100" dir="10800000" algn="r" rotWithShape="0">
                <a:srgbClr val="7AB3FA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2" name="图形"/>
            <p:cNvSpPr/>
            <p:nvPr/>
          </p:nvSpPr>
          <p:spPr>
            <a:xfrm>
              <a:off x="5559" y="3492"/>
              <a:ext cx="4021" cy="4884"/>
            </a:xfrm>
            <a:prstGeom prst="roundRect">
              <a:avLst>
                <a:gd name="adj" fmla="val 5625"/>
              </a:avLst>
            </a:prstGeom>
            <a:solidFill>
              <a:schemeClr val="bg1"/>
            </a:solidFill>
            <a:ln w="19050">
              <a:solidFill>
                <a:schemeClr val="bg1"/>
              </a:solidFill>
            </a:ln>
            <a:effectLst>
              <a:outerShdw blurRad="965200" dist="38100" dir="10800000" algn="r" rotWithShape="0">
                <a:srgbClr val="7AB3FA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3" name="图形"/>
            <p:cNvSpPr/>
            <p:nvPr/>
          </p:nvSpPr>
          <p:spPr>
            <a:xfrm>
              <a:off x="9801" y="3492"/>
              <a:ext cx="4021" cy="4884"/>
            </a:xfrm>
            <a:prstGeom prst="roundRect">
              <a:avLst>
                <a:gd name="adj" fmla="val 5625"/>
              </a:avLst>
            </a:prstGeom>
            <a:solidFill>
              <a:schemeClr val="bg1"/>
            </a:solidFill>
            <a:ln w="19050">
              <a:solidFill>
                <a:schemeClr val="bg1"/>
              </a:solidFill>
            </a:ln>
            <a:effectLst>
              <a:outerShdw blurRad="965200" dist="38100" dir="10800000" algn="r" rotWithShape="0">
                <a:srgbClr val="7AB3FA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4" name="图形"/>
            <p:cNvSpPr/>
            <p:nvPr/>
          </p:nvSpPr>
          <p:spPr>
            <a:xfrm>
              <a:off x="14043" y="3492"/>
              <a:ext cx="4021" cy="4884"/>
            </a:xfrm>
            <a:prstGeom prst="roundRect">
              <a:avLst>
                <a:gd name="adj" fmla="val 5625"/>
              </a:avLst>
            </a:prstGeom>
            <a:solidFill>
              <a:schemeClr val="bg1"/>
            </a:solidFill>
            <a:ln w="19050">
              <a:solidFill>
                <a:schemeClr val="bg1"/>
              </a:solidFill>
            </a:ln>
            <a:effectLst>
              <a:outerShdw blurRad="965200" dist="38100" dir="10800000" algn="r" rotWithShape="0">
                <a:srgbClr val="7AB3FA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5" name="图形"/>
            <p:cNvSpPr/>
            <p:nvPr/>
          </p:nvSpPr>
          <p:spPr>
            <a:xfrm flipH="1">
              <a:off x="4476" y="7534"/>
              <a:ext cx="912" cy="842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963" h="888">
                  <a:moveTo>
                    <a:pt x="0" y="42"/>
                  </a:moveTo>
                  <a:cubicBezTo>
                    <a:pt x="76" y="15"/>
                    <a:pt x="158" y="0"/>
                    <a:pt x="243" y="0"/>
                  </a:cubicBezTo>
                  <a:cubicBezTo>
                    <a:pt x="641" y="0"/>
                    <a:pt x="963" y="322"/>
                    <a:pt x="963" y="720"/>
                  </a:cubicBezTo>
                  <a:cubicBezTo>
                    <a:pt x="963" y="778"/>
                    <a:pt x="956" y="834"/>
                    <a:pt x="943" y="888"/>
                  </a:cubicBezTo>
                  <a:lnTo>
                    <a:pt x="0" y="888"/>
                  </a:lnTo>
                  <a:lnTo>
                    <a:pt x="0" y="42"/>
                  </a:lnTo>
                  <a:close/>
                </a:path>
              </a:pathLst>
            </a:custGeom>
            <a:gradFill>
              <a:gsLst>
                <a:gs pos="5000">
                  <a:srgbClr val="096AED"/>
                </a:gs>
                <a:gs pos="100000">
                  <a:srgbClr val="0695F0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7" name="图形"/>
            <p:cNvSpPr/>
            <p:nvPr/>
          </p:nvSpPr>
          <p:spPr>
            <a:xfrm flipH="1">
              <a:off x="8718" y="7534"/>
              <a:ext cx="912" cy="842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963" h="888">
                  <a:moveTo>
                    <a:pt x="0" y="42"/>
                  </a:moveTo>
                  <a:cubicBezTo>
                    <a:pt x="76" y="15"/>
                    <a:pt x="158" y="0"/>
                    <a:pt x="243" y="0"/>
                  </a:cubicBezTo>
                  <a:cubicBezTo>
                    <a:pt x="641" y="0"/>
                    <a:pt x="963" y="322"/>
                    <a:pt x="963" y="720"/>
                  </a:cubicBezTo>
                  <a:cubicBezTo>
                    <a:pt x="963" y="778"/>
                    <a:pt x="956" y="834"/>
                    <a:pt x="943" y="888"/>
                  </a:cubicBezTo>
                  <a:lnTo>
                    <a:pt x="0" y="888"/>
                  </a:lnTo>
                  <a:lnTo>
                    <a:pt x="0" y="42"/>
                  </a:lnTo>
                  <a:close/>
                </a:path>
              </a:pathLst>
            </a:custGeom>
            <a:gradFill>
              <a:gsLst>
                <a:gs pos="5000">
                  <a:srgbClr val="096AED"/>
                </a:gs>
                <a:gs pos="100000">
                  <a:srgbClr val="0695F0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0" name="图形"/>
            <p:cNvSpPr/>
            <p:nvPr/>
          </p:nvSpPr>
          <p:spPr>
            <a:xfrm flipH="1">
              <a:off x="12960" y="7534"/>
              <a:ext cx="912" cy="842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963" h="888">
                  <a:moveTo>
                    <a:pt x="0" y="42"/>
                  </a:moveTo>
                  <a:cubicBezTo>
                    <a:pt x="76" y="15"/>
                    <a:pt x="158" y="0"/>
                    <a:pt x="243" y="0"/>
                  </a:cubicBezTo>
                  <a:cubicBezTo>
                    <a:pt x="641" y="0"/>
                    <a:pt x="963" y="322"/>
                    <a:pt x="963" y="720"/>
                  </a:cubicBezTo>
                  <a:cubicBezTo>
                    <a:pt x="963" y="778"/>
                    <a:pt x="956" y="834"/>
                    <a:pt x="943" y="888"/>
                  </a:cubicBezTo>
                  <a:lnTo>
                    <a:pt x="0" y="888"/>
                  </a:lnTo>
                  <a:lnTo>
                    <a:pt x="0" y="42"/>
                  </a:lnTo>
                  <a:close/>
                </a:path>
              </a:pathLst>
            </a:custGeom>
            <a:gradFill>
              <a:gsLst>
                <a:gs pos="5000">
                  <a:srgbClr val="096AED"/>
                </a:gs>
                <a:gs pos="100000">
                  <a:srgbClr val="0695F0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8" name="图形"/>
            <p:cNvSpPr/>
            <p:nvPr/>
          </p:nvSpPr>
          <p:spPr>
            <a:xfrm flipH="1">
              <a:off x="17202" y="7534"/>
              <a:ext cx="912" cy="842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963" h="888">
                  <a:moveTo>
                    <a:pt x="0" y="42"/>
                  </a:moveTo>
                  <a:cubicBezTo>
                    <a:pt x="76" y="15"/>
                    <a:pt x="158" y="0"/>
                    <a:pt x="243" y="0"/>
                  </a:cubicBezTo>
                  <a:cubicBezTo>
                    <a:pt x="641" y="0"/>
                    <a:pt x="963" y="322"/>
                    <a:pt x="963" y="720"/>
                  </a:cubicBezTo>
                  <a:cubicBezTo>
                    <a:pt x="963" y="778"/>
                    <a:pt x="956" y="834"/>
                    <a:pt x="943" y="888"/>
                  </a:cubicBezTo>
                  <a:lnTo>
                    <a:pt x="0" y="888"/>
                  </a:lnTo>
                  <a:lnTo>
                    <a:pt x="0" y="42"/>
                  </a:lnTo>
                  <a:close/>
                </a:path>
              </a:pathLst>
            </a:custGeom>
            <a:gradFill>
              <a:gsLst>
                <a:gs pos="5000">
                  <a:srgbClr val="096AED"/>
                </a:gs>
                <a:gs pos="100000">
                  <a:srgbClr val="0695F0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76" name="组合 75"/>
            <p:cNvGrpSpPr/>
            <p:nvPr/>
          </p:nvGrpSpPr>
          <p:grpSpPr>
            <a:xfrm>
              <a:off x="1721" y="5018"/>
              <a:ext cx="3374" cy="2198"/>
              <a:chOff x="1721" y="4682"/>
              <a:chExt cx="3374" cy="2198"/>
            </a:xfrm>
          </p:grpSpPr>
          <p:sp>
            <p:nvSpPr>
              <p:cNvPr id="70" name="图形"/>
              <p:cNvSpPr txBox="1"/>
              <p:nvPr/>
            </p:nvSpPr>
            <p:spPr>
              <a:xfrm>
                <a:off x="1721" y="5385"/>
                <a:ext cx="3374" cy="72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dist"/>
                <a:r>
                  <a:rPr lang="zh-CN" altLang="zh-CN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添加标题文本</a:t>
                </a:r>
                <a:endPara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71" name="图形"/>
              <p:cNvSpPr/>
              <p:nvPr/>
            </p:nvSpPr>
            <p:spPr>
              <a:xfrm flipV="1">
                <a:off x="1784" y="4706"/>
                <a:ext cx="532" cy="532"/>
              </a:xfrm>
              <a:prstGeom prst="ellipse">
                <a:avLst/>
              </a:prstGeom>
              <a:gradFill flip="none" rotWithShape="1">
                <a:gsLst>
                  <a:gs pos="5000">
                    <a:srgbClr val="096AED"/>
                  </a:gs>
                  <a:gs pos="100000">
                    <a:srgbClr val="0695F0"/>
                  </a:gs>
                </a:gsLst>
                <a:lin ang="2700000" scaled="0"/>
              </a:gradFill>
              <a:ln>
                <a:noFill/>
              </a:ln>
              <a:effectLst>
                <a:outerShdw blurRad="609600" dist="152400" dir="13500000" algn="br" rotWithShape="0">
                  <a:srgbClr val="7AB3FA">
                    <a:alpha val="2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 defTabSz="914400"/>
                <a:endParaRPr lang="zh-CN" altLang="en-US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72" name="图形"/>
              <p:cNvSpPr/>
              <p:nvPr/>
            </p:nvSpPr>
            <p:spPr>
              <a:xfrm flipV="1">
                <a:off x="1885" y="4807"/>
                <a:ext cx="331" cy="33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09600" dist="152400" dir="13500000" algn="br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 defTabSz="914400"/>
                <a:endParaRPr lang="zh-CN" altLang="en-US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74" name="图形"/>
              <p:cNvSpPr txBox="1"/>
              <p:nvPr/>
            </p:nvSpPr>
            <p:spPr>
              <a:xfrm>
                <a:off x="2348" y="4682"/>
                <a:ext cx="1894" cy="5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zh-CN">
                    <a:solidFill>
                      <a:srgbClr val="096AED"/>
                    </a:solidFill>
                    <a:cs typeface="+mn-ea"/>
                    <a:sym typeface="+mn-lt"/>
                  </a:rPr>
                  <a:t>第 01 部分</a:t>
                </a:r>
              </a:p>
            </p:txBody>
          </p:sp>
          <p:sp>
            <p:nvSpPr>
              <p:cNvPr id="75" name="图形"/>
              <p:cNvSpPr txBox="1"/>
              <p:nvPr/>
            </p:nvSpPr>
            <p:spPr>
              <a:xfrm>
                <a:off x="1772" y="6082"/>
                <a:ext cx="3323" cy="79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900">
                    <a:cs typeface="+mn-ea"/>
                    <a:sym typeface="+mn-lt"/>
                  </a:rPr>
                  <a:t>添加您的</a:t>
                </a:r>
                <a:r>
                  <a:rPr lang="zh-CN" altLang="zh-CN" sz="900">
                    <a:cs typeface="+mn-ea"/>
                    <a:sym typeface="+mn-lt"/>
                  </a:rPr>
                  <a:t>内容</a:t>
                </a:r>
                <a:r>
                  <a:rPr lang="zh-CN" altLang="en-US" sz="900">
                    <a:cs typeface="+mn-ea"/>
                    <a:sym typeface="+mn-lt"/>
                  </a:rPr>
                  <a:t>文本</a:t>
                </a:r>
                <a:r>
                  <a:rPr lang="zh-CN" altLang="zh-CN" sz="900">
                    <a:cs typeface="+mn-ea"/>
                    <a:sym typeface="+mn-lt"/>
                  </a:rPr>
                  <a:t>。</a:t>
                </a:r>
                <a:r>
                  <a:rPr lang="zh-CN" altLang="en-US" sz="900">
                    <a:cs typeface="+mn-ea"/>
                    <a:sym typeface="+mn-lt"/>
                  </a:rPr>
                  <a:t>添加您的文字</a:t>
                </a:r>
                <a:r>
                  <a:rPr lang="zh-CN" altLang="zh-CN" sz="900">
                    <a:cs typeface="+mn-ea"/>
                    <a:sym typeface="+mn-lt"/>
                  </a:rPr>
                  <a:t>。</a:t>
                </a:r>
              </a:p>
              <a:p>
                <a:pPr>
                  <a:lnSpc>
                    <a:spcPct val="150000"/>
                  </a:lnSpc>
                </a:pPr>
                <a:r>
                  <a:rPr lang="zh-CN" altLang="en-US" sz="900">
                    <a:cs typeface="+mn-ea"/>
                    <a:sym typeface="+mn-lt"/>
                  </a:rPr>
                  <a:t>添加您的</a:t>
                </a:r>
                <a:r>
                  <a:rPr lang="zh-CN" altLang="zh-CN" sz="900">
                    <a:cs typeface="+mn-ea"/>
                    <a:sym typeface="+mn-lt"/>
                  </a:rPr>
                  <a:t>内容</a:t>
                </a:r>
                <a:r>
                  <a:rPr lang="zh-CN" altLang="en-US" sz="900">
                    <a:cs typeface="+mn-ea"/>
                    <a:sym typeface="+mn-lt"/>
                  </a:rPr>
                  <a:t>文本</a:t>
                </a:r>
                <a:r>
                  <a:rPr lang="zh-CN" altLang="zh-CN" sz="900">
                    <a:cs typeface="+mn-ea"/>
                    <a:sym typeface="+mn-lt"/>
                  </a:rPr>
                  <a:t>。</a:t>
                </a:r>
                <a:r>
                  <a:rPr lang="zh-CN" altLang="en-US" sz="900">
                    <a:cs typeface="+mn-ea"/>
                    <a:sym typeface="+mn-lt"/>
                  </a:rPr>
                  <a:t>添加您的文字</a:t>
                </a:r>
                <a:r>
                  <a:rPr lang="zh-CN" altLang="zh-CN" sz="900">
                    <a:cs typeface="+mn-ea"/>
                    <a:sym typeface="+mn-lt"/>
                  </a:rPr>
                  <a:t>。</a:t>
                </a:r>
              </a:p>
            </p:txBody>
          </p:sp>
        </p:grpSp>
        <p:grpSp>
          <p:nvGrpSpPr>
            <p:cNvPr id="77" name="组合 76"/>
            <p:cNvGrpSpPr/>
            <p:nvPr/>
          </p:nvGrpSpPr>
          <p:grpSpPr>
            <a:xfrm>
              <a:off x="5882" y="5018"/>
              <a:ext cx="3374" cy="2198"/>
              <a:chOff x="1721" y="4682"/>
              <a:chExt cx="3374" cy="2198"/>
            </a:xfrm>
          </p:grpSpPr>
          <p:sp>
            <p:nvSpPr>
              <p:cNvPr id="78" name="图形"/>
              <p:cNvSpPr txBox="1"/>
              <p:nvPr/>
            </p:nvSpPr>
            <p:spPr>
              <a:xfrm>
                <a:off x="1721" y="5385"/>
                <a:ext cx="3374" cy="72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dist"/>
                <a:r>
                  <a:rPr lang="zh-CN" altLang="zh-CN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添加标题文本</a:t>
                </a:r>
                <a:endPara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79" name="图形"/>
              <p:cNvSpPr/>
              <p:nvPr/>
            </p:nvSpPr>
            <p:spPr>
              <a:xfrm flipV="1">
                <a:off x="1784" y="4706"/>
                <a:ext cx="532" cy="532"/>
              </a:xfrm>
              <a:prstGeom prst="ellipse">
                <a:avLst/>
              </a:prstGeom>
              <a:gradFill flip="none" rotWithShape="1">
                <a:gsLst>
                  <a:gs pos="5000">
                    <a:srgbClr val="096AED"/>
                  </a:gs>
                  <a:gs pos="100000">
                    <a:srgbClr val="0695F0"/>
                  </a:gs>
                </a:gsLst>
                <a:lin ang="2700000" scaled="0"/>
              </a:gradFill>
              <a:ln>
                <a:noFill/>
              </a:ln>
              <a:effectLst>
                <a:outerShdw blurRad="609600" dist="152400" dir="13500000" algn="br" rotWithShape="0">
                  <a:srgbClr val="7AB3FA">
                    <a:alpha val="2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 defTabSz="914400"/>
                <a:endParaRPr lang="zh-CN" altLang="en-US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80" name="图形"/>
              <p:cNvSpPr/>
              <p:nvPr/>
            </p:nvSpPr>
            <p:spPr>
              <a:xfrm flipV="1">
                <a:off x="1885" y="4807"/>
                <a:ext cx="331" cy="33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09600" dist="152400" dir="13500000" algn="br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 defTabSz="914400"/>
                <a:endParaRPr lang="zh-CN" altLang="en-US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81" name="图形"/>
              <p:cNvSpPr txBox="1"/>
              <p:nvPr/>
            </p:nvSpPr>
            <p:spPr>
              <a:xfrm>
                <a:off x="2348" y="4682"/>
                <a:ext cx="1732" cy="5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zh-CN">
                    <a:solidFill>
                      <a:srgbClr val="096AED"/>
                    </a:solidFill>
                    <a:cs typeface="+mn-ea"/>
                    <a:sym typeface="+mn-lt"/>
                  </a:rPr>
                  <a:t>第02部分</a:t>
                </a:r>
              </a:p>
            </p:txBody>
          </p:sp>
          <p:sp>
            <p:nvSpPr>
              <p:cNvPr id="82" name="图形"/>
              <p:cNvSpPr txBox="1"/>
              <p:nvPr/>
            </p:nvSpPr>
            <p:spPr>
              <a:xfrm>
                <a:off x="1772" y="6082"/>
                <a:ext cx="3323" cy="79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900">
                    <a:cs typeface="+mn-ea"/>
                    <a:sym typeface="+mn-lt"/>
                  </a:rPr>
                  <a:t>添加您的</a:t>
                </a:r>
                <a:r>
                  <a:rPr lang="zh-CN" altLang="zh-CN" sz="900">
                    <a:cs typeface="+mn-ea"/>
                    <a:sym typeface="+mn-lt"/>
                  </a:rPr>
                  <a:t>内容</a:t>
                </a:r>
                <a:r>
                  <a:rPr lang="zh-CN" altLang="en-US" sz="900">
                    <a:cs typeface="+mn-ea"/>
                    <a:sym typeface="+mn-lt"/>
                  </a:rPr>
                  <a:t>文本</a:t>
                </a:r>
                <a:r>
                  <a:rPr lang="zh-CN" altLang="zh-CN" sz="900">
                    <a:cs typeface="+mn-ea"/>
                    <a:sym typeface="+mn-lt"/>
                  </a:rPr>
                  <a:t>。</a:t>
                </a:r>
                <a:r>
                  <a:rPr lang="zh-CN" altLang="en-US" sz="900">
                    <a:cs typeface="+mn-ea"/>
                    <a:sym typeface="+mn-lt"/>
                  </a:rPr>
                  <a:t>添加您的文字</a:t>
                </a:r>
                <a:r>
                  <a:rPr lang="zh-CN" altLang="zh-CN" sz="900">
                    <a:cs typeface="+mn-ea"/>
                    <a:sym typeface="+mn-lt"/>
                  </a:rPr>
                  <a:t>。</a:t>
                </a:r>
              </a:p>
              <a:p>
                <a:pPr>
                  <a:lnSpc>
                    <a:spcPct val="150000"/>
                  </a:lnSpc>
                </a:pPr>
                <a:r>
                  <a:rPr lang="zh-CN" altLang="en-US" sz="900">
                    <a:cs typeface="+mn-ea"/>
                    <a:sym typeface="+mn-lt"/>
                  </a:rPr>
                  <a:t>添加您的</a:t>
                </a:r>
                <a:r>
                  <a:rPr lang="zh-CN" altLang="zh-CN" sz="900">
                    <a:cs typeface="+mn-ea"/>
                    <a:sym typeface="+mn-lt"/>
                  </a:rPr>
                  <a:t>内容</a:t>
                </a:r>
                <a:r>
                  <a:rPr lang="zh-CN" altLang="en-US" sz="900">
                    <a:cs typeface="+mn-ea"/>
                    <a:sym typeface="+mn-lt"/>
                  </a:rPr>
                  <a:t>文本</a:t>
                </a:r>
                <a:r>
                  <a:rPr lang="zh-CN" altLang="zh-CN" sz="900">
                    <a:cs typeface="+mn-ea"/>
                    <a:sym typeface="+mn-lt"/>
                  </a:rPr>
                  <a:t>。</a:t>
                </a:r>
                <a:r>
                  <a:rPr lang="zh-CN" altLang="en-US" sz="900">
                    <a:cs typeface="+mn-ea"/>
                    <a:sym typeface="+mn-lt"/>
                  </a:rPr>
                  <a:t>添加您的文字</a:t>
                </a:r>
                <a:r>
                  <a:rPr lang="zh-CN" altLang="zh-CN" sz="900">
                    <a:cs typeface="+mn-ea"/>
                    <a:sym typeface="+mn-lt"/>
                  </a:rPr>
                  <a:t>。</a:t>
                </a:r>
              </a:p>
            </p:txBody>
          </p:sp>
        </p:grpSp>
        <p:grpSp>
          <p:nvGrpSpPr>
            <p:cNvPr id="96" name="组合 95"/>
            <p:cNvGrpSpPr/>
            <p:nvPr/>
          </p:nvGrpSpPr>
          <p:grpSpPr>
            <a:xfrm>
              <a:off x="10094" y="5042"/>
              <a:ext cx="3374" cy="2198"/>
              <a:chOff x="1721" y="4682"/>
              <a:chExt cx="3374" cy="2198"/>
            </a:xfrm>
          </p:grpSpPr>
          <p:sp>
            <p:nvSpPr>
              <p:cNvPr id="97" name="图形"/>
              <p:cNvSpPr txBox="1"/>
              <p:nvPr/>
            </p:nvSpPr>
            <p:spPr>
              <a:xfrm>
                <a:off x="1721" y="5385"/>
                <a:ext cx="3374" cy="72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dist"/>
                <a:r>
                  <a:rPr lang="zh-CN" altLang="zh-CN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添加标题文本</a:t>
                </a:r>
                <a:endPara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98" name="图形"/>
              <p:cNvSpPr/>
              <p:nvPr/>
            </p:nvSpPr>
            <p:spPr>
              <a:xfrm flipV="1">
                <a:off x="1784" y="4706"/>
                <a:ext cx="532" cy="532"/>
              </a:xfrm>
              <a:prstGeom prst="ellipse">
                <a:avLst/>
              </a:prstGeom>
              <a:gradFill flip="none" rotWithShape="1">
                <a:gsLst>
                  <a:gs pos="5000">
                    <a:srgbClr val="096AED"/>
                  </a:gs>
                  <a:gs pos="100000">
                    <a:srgbClr val="0695F0"/>
                  </a:gs>
                </a:gsLst>
                <a:lin ang="2700000" scaled="0"/>
              </a:gradFill>
              <a:ln>
                <a:noFill/>
              </a:ln>
              <a:effectLst>
                <a:outerShdw blurRad="609600" dist="152400" dir="13500000" algn="br" rotWithShape="0">
                  <a:srgbClr val="7AB3FA">
                    <a:alpha val="2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 defTabSz="914400"/>
                <a:endParaRPr lang="zh-CN" altLang="en-US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99" name="图形"/>
              <p:cNvSpPr/>
              <p:nvPr/>
            </p:nvSpPr>
            <p:spPr>
              <a:xfrm flipV="1">
                <a:off x="1885" y="4807"/>
                <a:ext cx="331" cy="33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09600" dist="152400" dir="13500000" algn="br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 defTabSz="914400"/>
                <a:endParaRPr lang="zh-CN" altLang="en-US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00" name="图形"/>
              <p:cNvSpPr txBox="1"/>
              <p:nvPr/>
            </p:nvSpPr>
            <p:spPr>
              <a:xfrm>
                <a:off x="2348" y="4682"/>
                <a:ext cx="1732" cy="5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zh-CN">
                    <a:solidFill>
                      <a:srgbClr val="096AED"/>
                    </a:solidFill>
                    <a:cs typeface="+mn-ea"/>
                    <a:sym typeface="+mn-lt"/>
                  </a:rPr>
                  <a:t>第03部分</a:t>
                </a:r>
              </a:p>
            </p:txBody>
          </p:sp>
          <p:sp>
            <p:nvSpPr>
              <p:cNvPr id="101" name="图形"/>
              <p:cNvSpPr txBox="1"/>
              <p:nvPr/>
            </p:nvSpPr>
            <p:spPr>
              <a:xfrm>
                <a:off x="1772" y="6082"/>
                <a:ext cx="3323" cy="79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900">
                    <a:cs typeface="+mn-ea"/>
                    <a:sym typeface="+mn-lt"/>
                  </a:rPr>
                  <a:t>添加您的</a:t>
                </a:r>
                <a:r>
                  <a:rPr lang="zh-CN" altLang="zh-CN" sz="900">
                    <a:cs typeface="+mn-ea"/>
                    <a:sym typeface="+mn-lt"/>
                  </a:rPr>
                  <a:t>内容</a:t>
                </a:r>
                <a:r>
                  <a:rPr lang="zh-CN" altLang="en-US" sz="900">
                    <a:cs typeface="+mn-ea"/>
                    <a:sym typeface="+mn-lt"/>
                  </a:rPr>
                  <a:t>文本</a:t>
                </a:r>
                <a:r>
                  <a:rPr lang="zh-CN" altLang="zh-CN" sz="900">
                    <a:cs typeface="+mn-ea"/>
                    <a:sym typeface="+mn-lt"/>
                  </a:rPr>
                  <a:t>。</a:t>
                </a:r>
                <a:r>
                  <a:rPr lang="zh-CN" altLang="en-US" sz="900">
                    <a:cs typeface="+mn-ea"/>
                    <a:sym typeface="+mn-lt"/>
                  </a:rPr>
                  <a:t>添加您的文字</a:t>
                </a:r>
                <a:r>
                  <a:rPr lang="zh-CN" altLang="zh-CN" sz="900">
                    <a:cs typeface="+mn-ea"/>
                    <a:sym typeface="+mn-lt"/>
                  </a:rPr>
                  <a:t>。</a:t>
                </a:r>
              </a:p>
              <a:p>
                <a:pPr>
                  <a:lnSpc>
                    <a:spcPct val="150000"/>
                  </a:lnSpc>
                </a:pPr>
                <a:r>
                  <a:rPr lang="zh-CN" altLang="en-US" sz="900">
                    <a:cs typeface="+mn-ea"/>
                    <a:sym typeface="+mn-lt"/>
                  </a:rPr>
                  <a:t>添加您的</a:t>
                </a:r>
                <a:r>
                  <a:rPr lang="zh-CN" altLang="zh-CN" sz="900">
                    <a:cs typeface="+mn-ea"/>
                    <a:sym typeface="+mn-lt"/>
                  </a:rPr>
                  <a:t>内容</a:t>
                </a:r>
                <a:r>
                  <a:rPr lang="zh-CN" altLang="en-US" sz="900">
                    <a:cs typeface="+mn-ea"/>
                    <a:sym typeface="+mn-lt"/>
                  </a:rPr>
                  <a:t>文本</a:t>
                </a:r>
                <a:r>
                  <a:rPr lang="zh-CN" altLang="zh-CN" sz="900">
                    <a:cs typeface="+mn-ea"/>
                    <a:sym typeface="+mn-lt"/>
                  </a:rPr>
                  <a:t>。</a:t>
                </a:r>
                <a:r>
                  <a:rPr lang="zh-CN" altLang="en-US" sz="900">
                    <a:cs typeface="+mn-ea"/>
                    <a:sym typeface="+mn-lt"/>
                  </a:rPr>
                  <a:t>添加您的文字</a:t>
                </a:r>
                <a:r>
                  <a:rPr lang="zh-CN" altLang="zh-CN" sz="900">
                    <a:cs typeface="+mn-ea"/>
                    <a:sym typeface="+mn-lt"/>
                  </a:rPr>
                  <a:t>。</a:t>
                </a:r>
              </a:p>
            </p:txBody>
          </p:sp>
        </p:grpSp>
        <p:grpSp>
          <p:nvGrpSpPr>
            <p:cNvPr id="102" name="组合 101"/>
            <p:cNvGrpSpPr/>
            <p:nvPr/>
          </p:nvGrpSpPr>
          <p:grpSpPr>
            <a:xfrm>
              <a:off x="14255" y="5042"/>
              <a:ext cx="3374" cy="2198"/>
              <a:chOff x="1721" y="4682"/>
              <a:chExt cx="3374" cy="2198"/>
            </a:xfrm>
          </p:grpSpPr>
          <p:sp>
            <p:nvSpPr>
              <p:cNvPr id="103" name="图形"/>
              <p:cNvSpPr txBox="1"/>
              <p:nvPr/>
            </p:nvSpPr>
            <p:spPr>
              <a:xfrm>
                <a:off x="1721" y="5385"/>
                <a:ext cx="3374" cy="72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dist"/>
                <a:r>
                  <a:rPr lang="zh-CN" altLang="zh-CN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添加标题文本</a:t>
                </a:r>
                <a:endPara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04" name="图形"/>
              <p:cNvSpPr/>
              <p:nvPr/>
            </p:nvSpPr>
            <p:spPr>
              <a:xfrm flipV="1">
                <a:off x="1784" y="4706"/>
                <a:ext cx="532" cy="532"/>
              </a:xfrm>
              <a:prstGeom prst="ellipse">
                <a:avLst/>
              </a:prstGeom>
              <a:gradFill flip="none" rotWithShape="1">
                <a:gsLst>
                  <a:gs pos="5000">
                    <a:srgbClr val="096AED"/>
                  </a:gs>
                  <a:gs pos="100000">
                    <a:srgbClr val="0695F0"/>
                  </a:gs>
                </a:gsLst>
                <a:lin ang="2700000" scaled="0"/>
              </a:gradFill>
              <a:ln>
                <a:noFill/>
              </a:ln>
              <a:effectLst>
                <a:outerShdw blurRad="609600" dist="152400" dir="13500000" algn="br" rotWithShape="0">
                  <a:srgbClr val="7AB3FA">
                    <a:alpha val="2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 defTabSz="914400"/>
                <a:endParaRPr lang="zh-CN" altLang="en-US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05" name="图形"/>
              <p:cNvSpPr/>
              <p:nvPr/>
            </p:nvSpPr>
            <p:spPr>
              <a:xfrm flipV="1">
                <a:off x="1885" y="4807"/>
                <a:ext cx="331" cy="33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09600" dist="152400" dir="13500000" algn="br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 defTabSz="914400"/>
                <a:endParaRPr lang="zh-CN" altLang="en-US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06" name="图形"/>
              <p:cNvSpPr txBox="1"/>
              <p:nvPr/>
            </p:nvSpPr>
            <p:spPr>
              <a:xfrm>
                <a:off x="2348" y="4682"/>
                <a:ext cx="1732" cy="5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zh-CN">
                    <a:solidFill>
                      <a:srgbClr val="096AED"/>
                    </a:solidFill>
                    <a:cs typeface="+mn-ea"/>
                    <a:sym typeface="+mn-lt"/>
                  </a:rPr>
                  <a:t>第04部分</a:t>
                </a:r>
              </a:p>
            </p:txBody>
          </p:sp>
          <p:sp>
            <p:nvSpPr>
              <p:cNvPr id="107" name="图形"/>
              <p:cNvSpPr txBox="1"/>
              <p:nvPr/>
            </p:nvSpPr>
            <p:spPr>
              <a:xfrm>
                <a:off x="1772" y="6082"/>
                <a:ext cx="3323" cy="79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900">
                    <a:cs typeface="+mn-ea"/>
                    <a:sym typeface="+mn-lt"/>
                  </a:rPr>
                  <a:t>添加您的</a:t>
                </a:r>
                <a:r>
                  <a:rPr lang="zh-CN" altLang="zh-CN" sz="900">
                    <a:cs typeface="+mn-ea"/>
                    <a:sym typeface="+mn-lt"/>
                  </a:rPr>
                  <a:t>内容</a:t>
                </a:r>
                <a:r>
                  <a:rPr lang="zh-CN" altLang="en-US" sz="900">
                    <a:cs typeface="+mn-ea"/>
                    <a:sym typeface="+mn-lt"/>
                  </a:rPr>
                  <a:t>文本</a:t>
                </a:r>
                <a:r>
                  <a:rPr lang="zh-CN" altLang="zh-CN" sz="900">
                    <a:cs typeface="+mn-ea"/>
                    <a:sym typeface="+mn-lt"/>
                  </a:rPr>
                  <a:t>。</a:t>
                </a:r>
                <a:r>
                  <a:rPr lang="zh-CN" altLang="en-US" sz="900">
                    <a:cs typeface="+mn-ea"/>
                    <a:sym typeface="+mn-lt"/>
                  </a:rPr>
                  <a:t>添加您的文字</a:t>
                </a:r>
                <a:r>
                  <a:rPr lang="zh-CN" altLang="zh-CN" sz="900">
                    <a:cs typeface="+mn-ea"/>
                    <a:sym typeface="+mn-lt"/>
                  </a:rPr>
                  <a:t>。</a:t>
                </a:r>
              </a:p>
              <a:p>
                <a:pPr>
                  <a:lnSpc>
                    <a:spcPct val="150000"/>
                  </a:lnSpc>
                </a:pPr>
                <a:r>
                  <a:rPr lang="zh-CN" altLang="en-US" sz="900">
                    <a:cs typeface="+mn-ea"/>
                    <a:sym typeface="+mn-lt"/>
                  </a:rPr>
                  <a:t>添加您的</a:t>
                </a:r>
                <a:r>
                  <a:rPr lang="zh-CN" altLang="zh-CN" sz="900">
                    <a:cs typeface="+mn-ea"/>
                    <a:sym typeface="+mn-lt"/>
                  </a:rPr>
                  <a:t>内容</a:t>
                </a:r>
                <a:r>
                  <a:rPr lang="zh-CN" altLang="en-US" sz="900">
                    <a:cs typeface="+mn-ea"/>
                    <a:sym typeface="+mn-lt"/>
                  </a:rPr>
                  <a:t>文本</a:t>
                </a:r>
                <a:r>
                  <a:rPr lang="zh-CN" altLang="zh-CN" sz="900">
                    <a:cs typeface="+mn-ea"/>
                    <a:sym typeface="+mn-lt"/>
                  </a:rPr>
                  <a:t>。</a:t>
                </a:r>
                <a:r>
                  <a:rPr lang="zh-CN" altLang="en-US" sz="900">
                    <a:cs typeface="+mn-ea"/>
                    <a:sym typeface="+mn-lt"/>
                  </a:rPr>
                  <a:t>添加您的文字</a:t>
                </a:r>
                <a:r>
                  <a:rPr lang="zh-CN" altLang="zh-CN" sz="900">
                    <a:cs typeface="+mn-ea"/>
                    <a:sym typeface="+mn-lt"/>
                  </a:rPr>
                  <a:t>。</a:t>
                </a:r>
              </a:p>
            </p:txBody>
          </p:sp>
        </p:grpSp>
        <p:sp>
          <p:nvSpPr>
            <p:cNvPr id="113" name="图形"/>
            <p:cNvSpPr/>
            <p:nvPr/>
          </p:nvSpPr>
          <p:spPr>
            <a:xfrm flipV="1">
              <a:off x="1296" y="3492"/>
              <a:ext cx="912" cy="842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963" h="888">
                  <a:moveTo>
                    <a:pt x="0" y="42"/>
                  </a:moveTo>
                  <a:cubicBezTo>
                    <a:pt x="76" y="15"/>
                    <a:pt x="158" y="0"/>
                    <a:pt x="243" y="0"/>
                  </a:cubicBezTo>
                  <a:cubicBezTo>
                    <a:pt x="641" y="0"/>
                    <a:pt x="963" y="322"/>
                    <a:pt x="963" y="720"/>
                  </a:cubicBezTo>
                  <a:cubicBezTo>
                    <a:pt x="963" y="778"/>
                    <a:pt x="956" y="834"/>
                    <a:pt x="943" y="888"/>
                  </a:cubicBezTo>
                  <a:lnTo>
                    <a:pt x="0" y="888"/>
                  </a:lnTo>
                  <a:lnTo>
                    <a:pt x="0" y="42"/>
                  </a:lnTo>
                  <a:close/>
                </a:path>
              </a:pathLst>
            </a:custGeom>
            <a:gradFill>
              <a:gsLst>
                <a:gs pos="5000">
                  <a:srgbClr val="096AED"/>
                </a:gs>
                <a:gs pos="100000">
                  <a:srgbClr val="0695F0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4" name="图形"/>
            <p:cNvSpPr/>
            <p:nvPr/>
          </p:nvSpPr>
          <p:spPr>
            <a:xfrm flipV="1">
              <a:off x="5538" y="3492"/>
              <a:ext cx="912" cy="842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963" h="888">
                  <a:moveTo>
                    <a:pt x="0" y="42"/>
                  </a:moveTo>
                  <a:cubicBezTo>
                    <a:pt x="76" y="15"/>
                    <a:pt x="158" y="0"/>
                    <a:pt x="243" y="0"/>
                  </a:cubicBezTo>
                  <a:cubicBezTo>
                    <a:pt x="641" y="0"/>
                    <a:pt x="963" y="322"/>
                    <a:pt x="963" y="720"/>
                  </a:cubicBezTo>
                  <a:cubicBezTo>
                    <a:pt x="963" y="778"/>
                    <a:pt x="956" y="834"/>
                    <a:pt x="943" y="888"/>
                  </a:cubicBezTo>
                  <a:lnTo>
                    <a:pt x="0" y="888"/>
                  </a:lnTo>
                  <a:lnTo>
                    <a:pt x="0" y="42"/>
                  </a:lnTo>
                  <a:close/>
                </a:path>
              </a:pathLst>
            </a:custGeom>
            <a:gradFill>
              <a:gsLst>
                <a:gs pos="5000">
                  <a:srgbClr val="096AED"/>
                </a:gs>
                <a:gs pos="100000">
                  <a:srgbClr val="0695F0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5" name="图形"/>
            <p:cNvSpPr/>
            <p:nvPr/>
          </p:nvSpPr>
          <p:spPr>
            <a:xfrm flipV="1">
              <a:off x="9780" y="3492"/>
              <a:ext cx="912" cy="842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963" h="888">
                  <a:moveTo>
                    <a:pt x="0" y="42"/>
                  </a:moveTo>
                  <a:cubicBezTo>
                    <a:pt x="76" y="15"/>
                    <a:pt x="158" y="0"/>
                    <a:pt x="243" y="0"/>
                  </a:cubicBezTo>
                  <a:cubicBezTo>
                    <a:pt x="641" y="0"/>
                    <a:pt x="963" y="322"/>
                    <a:pt x="963" y="720"/>
                  </a:cubicBezTo>
                  <a:cubicBezTo>
                    <a:pt x="963" y="778"/>
                    <a:pt x="956" y="834"/>
                    <a:pt x="943" y="888"/>
                  </a:cubicBezTo>
                  <a:lnTo>
                    <a:pt x="0" y="888"/>
                  </a:lnTo>
                  <a:lnTo>
                    <a:pt x="0" y="42"/>
                  </a:lnTo>
                  <a:close/>
                </a:path>
              </a:pathLst>
            </a:custGeom>
            <a:gradFill>
              <a:gsLst>
                <a:gs pos="5000">
                  <a:srgbClr val="096AED"/>
                </a:gs>
                <a:gs pos="100000">
                  <a:srgbClr val="0695F0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6" name="图形"/>
            <p:cNvSpPr/>
            <p:nvPr/>
          </p:nvSpPr>
          <p:spPr>
            <a:xfrm flipV="1">
              <a:off x="14022" y="3492"/>
              <a:ext cx="912" cy="842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963" h="888">
                  <a:moveTo>
                    <a:pt x="0" y="42"/>
                  </a:moveTo>
                  <a:cubicBezTo>
                    <a:pt x="76" y="15"/>
                    <a:pt x="158" y="0"/>
                    <a:pt x="243" y="0"/>
                  </a:cubicBezTo>
                  <a:cubicBezTo>
                    <a:pt x="641" y="0"/>
                    <a:pt x="963" y="322"/>
                    <a:pt x="963" y="720"/>
                  </a:cubicBezTo>
                  <a:cubicBezTo>
                    <a:pt x="963" y="778"/>
                    <a:pt x="956" y="834"/>
                    <a:pt x="943" y="888"/>
                  </a:cubicBezTo>
                  <a:lnTo>
                    <a:pt x="0" y="888"/>
                  </a:lnTo>
                  <a:lnTo>
                    <a:pt x="0" y="42"/>
                  </a:lnTo>
                  <a:close/>
                </a:path>
              </a:pathLst>
            </a:custGeom>
            <a:gradFill>
              <a:gsLst>
                <a:gs pos="5000">
                  <a:srgbClr val="096AED"/>
                </a:gs>
                <a:gs pos="100000">
                  <a:srgbClr val="0695F0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8" name="图形"/>
            <p:cNvSpPr txBox="1"/>
            <p:nvPr/>
          </p:nvSpPr>
          <p:spPr>
            <a:xfrm>
              <a:off x="1255" y="588"/>
              <a:ext cx="5904" cy="13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zh-CN" altLang="zh-CN" sz="48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目录</a:t>
              </a:r>
            </a:p>
          </p:txBody>
        </p:sp>
        <p:sp>
          <p:nvSpPr>
            <p:cNvPr id="123" name="图形"/>
            <p:cNvSpPr/>
            <p:nvPr/>
          </p:nvSpPr>
          <p:spPr>
            <a:xfrm>
              <a:off x="6494" y="1715"/>
              <a:ext cx="519" cy="519"/>
            </a:xfrm>
            <a:prstGeom prst="ellipse">
              <a:avLst/>
            </a:prstGeom>
            <a:solidFill>
              <a:srgbClr val="7AB3FA">
                <a:alpha val="2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6" name="图形"/>
            <p:cNvSpPr/>
            <p:nvPr/>
          </p:nvSpPr>
          <p:spPr>
            <a:xfrm>
              <a:off x="-911" y="-1028"/>
              <a:ext cx="2166" cy="2166"/>
            </a:xfrm>
            <a:prstGeom prst="ellipse">
              <a:avLst/>
            </a:prstGeom>
            <a:noFill/>
            <a:ln w="38100">
              <a:gradFill>
                <a:gsLst>
                  <a:gs pos="0">
                    <a:srgbClr val="096AED"/>
                  </a:gs>
                  <a:gs pos="100000">
                    <a:srgbClr val="0695F0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7" name="图形"/>
            <p:cNvSpPr/>
            <p:nvPr/>
          </p:nvSpPr>
          <p:spPr>
            <a:xfrm flipV="1">
              <a:off x="0" y="0"/>
              <a:ext cx="795" cy="733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963" h="888">
                  <a:moveTo>
                    <a:pt x="0" y="42"/>
                  </a:moveTo>
                  <a:cubicBezTo>
                    <a:pt x="76" y="15"/>
                    <a:pt x="158" y="0"/>
                    <a:pt x="243" y="0"/>
                  </a:cubicBezTo>
                  <a:cubicBezTo>
                    <a:pt x="641" y="0"/>
                    <a:pt x="963" y="322"/>
                    <a:pt x="963" y="720"/>
                  </a:cubicBezTo>
                  <a:cubicBezTo>
                    <a:pt x="963" y="778"/>
                    <a:pt x="956" y="834"/>
                    <a:pt x="943" y="888"/>
                  </a:cubicBezTo>
                  <a:lnTo>
                    <a:pt x="0" y="888"/>
                  </a:lnTo>
                  <a:lnTo>
                    <a:pt x="0" y="42"/>
                  </a:lnTo>
                  <a:close/>
                </a:path>
              </a:pathLst>
            </a:custGeom>
            <a:gradFill>
              <a:gsLst>
                <a:gs pos="2000">
                  <a:srgbClr val="096AED"/>
                </a:gs>
                <a:gs pos="100000">
                  <a:srgbClr val="0695F0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custDataLst>
      <p:tags r:id="rId1"/>
    </p:custDataLst>
  </p:cSld>
  <p:clrMapOvr>
    <a:masterClrMapping/>
  </p:clrMapOvr>
  <p:transition advTm="2000">
    <p:wheel spokes="2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图形"/>
          <p:cNvGrpSpPr/>
          <p:nvPr/>
        </p:nvGrpSpPr>
        <p:grpSpPr>
          <a:xfrm>
            <a:off x="-2600325" y="-1465580"/>
            <a:ext cx="15991840" cy="12027535"/>
            <a:chOff x="-4095" y="-2308"/>
            <a:chExt cx="25184" cy="18941"/>
          </a:xfrm>
        </p:grpSpPr>
        <p:sp>
          <p:nvSpPr>
            <p:cNvPr id="16" name="图形"/>
            <p:cNvSpPr/>
            <p:nvPr/>
          </p:nvSpPr>
          <p:spPr>
            <a:xfrm>
              <a:off x="12582" y="-2308"/>
              <a:ext cx="8507" cy="8507"/>
            </a:xfrm>
            <a:prstGeom prst="ellipse">
              <a:avLst/>
            </a:prstGeom>
            <a:gradFill>
              <a:gsLst>
                <a:gs pos="5000">
                  <a:srgbClr val="096AED">
                    <a:alpha val="4000"/>
                  </a:srgbClr>
                </a:gs>
                <a:gs pos="100000">
                  <a:srgbClr val="0695F0">
                    <a:alpha val="23000"/>
                  </a:srgbClr>
                </a:gs>
              </a:gsLst>
              <a:lin ang="2700000" scaled="0"/>
            </a:gra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-4095" y="3036"/>
              <a:ext cx="13597" cy="13597"/>
              <a:chOff x="7170" y="5823"/>
              <a:chExt cx="13597" cy="13597"/>
            </a:xfrm>
          </p:grpSpPr>
          <p:sp>
            <p:nvSpPr>
              <p:cNvPr id="8" name="图形"/>
              <p:cNvSpPr/>
              <p:nvPr/>
            </p:nvSpPr>
            <p:spPr>
              <a:xfrm>
                <a:off x="7170" y="5823"/>
                <a:ext cx="13597" cy="13597"/>
              </a:xfrm>
              <a:prstGeom prst="ellipse">
                <a:avLst/>
              </a:prstGeom>
              <a:gradFill>
                <a:gsLst>
                  <a:gs pos="0">
                    <a:srgbClr val="096AED">
                      <a:alpha val="16000"/>
                    </a:srgbClr>
                  </a:gs>
                  <a:gs pos="100000">
                    <a:srgbClr val="0695F0">
                      <a:alpha val="53000"/>
                    </a:srgbClr>
                  </a:gs>
                </a:gsLst>
                <a:lin ang="2700000" scaled="0"/>
              </a:gra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5" name="图形"/>
              <p:cNvSpPr/>
              <p:nvPr/>
            </p:nvSpPr>
            <p:spPr>
              <a:xfrm flipV="1">
                <a:off x="8762" y="7415"/>
                <a:ext cx="10413" cy="10413"/>
              </a:xfrm>
              <a:prstGeom prst="ellipse">
                <a:avLst/>
              </a:prstGeom>
              <a:gradFill flip="none" rotWithShape="1">
                <a:gsLst>
                  <a:gs pos="5000">
                    <a:srgbClr val="096AED"/>
                  </a:gs>
                  <a:gs pos="100000">
                    <a:srgbClr val="0695F0"/>
                  </a:gs>
                </a:gsLst>
                <a:lin ang="2700000" scaled="0"/>
              </a:gradFill>
              <a:ln>
                <a:noFill/>
              </a:ln>
              <a:effectLst>
                <a:outerShdw blurRad="609600" dist="152400" dir="13500000" algn="br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 defTabSz="914400"/>
                <a:endParaRPr lang="zh-CN" altLang="en-US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4" name="图形"/>
            <p:cNvSpPr/>
            <p:nvPr/>
          </p:nvSpPr>
          <p:spPr>
            <a:xfrm>
              <a:off x="726" y="1084"/>
              <a:ext cx="17748" cy="8633"/>
            </a:xfrm>
            <a:prstGeom prst="roundRect">
              <a:avLst>
                <a:gd name="adj" fmla="val 5625"/>
              </a:avLst>
            </a:prstGeom>
            <a:solidFill>
              <a:schemeClr val="bg1"/>
            </a:solidFill>
            <a:ln w="19050">
              <a:solidFill>
                <a:schemeClr val="bg1"/>
              </a:solidFill>
            </a:ln>
            <a:effectLst>
              <a:outerShdw blurRad="965200" dist="38100" dir="10800000" algn="r" rotWithShape="0">
                <a:srgbClr val="819CFF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" name="图形"/>
            <p:cNvSpPr txBox="1"/>
            <p:nvPr/>
          </p:nvSpPr>
          <p:spPr>
            <a:xfrm>
              <a:off x="10647" y="2289"/>
              <a:ext cx="4322" cy="49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zh-CN" sz="19900" dirty="0">
                  <a:gradFill>
                    <a:gsLst>
                      <a:gs pos="0">
                        <a:srgbClr val="096AED"/>
                      </a:gs>
                      <a:gs pos="100000">
                        <a:schemeClr val="bg1">
                          <a:alpha val="0"/>
                        </a:schemeClr>
                      </a:gs>
                    </a:gsLst>
                    <a:lin ang="5400000" scaled="0"/>
                  </a:gradFill>
                  <a:cs typeface="+mn-ea"/>
                  <a:sym typeface="+mn-lt"/>
                </a:rPr>
                <a:t>01</a:t>
              </a:r>
            </a:p>
          </p:txBody>
        </p:sp>
        <p:pic>
          <p:nvPicPr>
            <p:cNvPr id="7" name="图形" descr="包图网_198745453D虚拟元宇宙商务人物"/>
            <p:cNvPicPr>
              <a:picLocks noChangeAspect="1"/>
            </p:cNvPicPr>
            <p:nvPr/>
          </p:nvPicPr>
          <p:blipFill>
            <a:blip r:embed="rId3" cstate="screen"/>
            <a:srcRect/>
            <a:stretch>
              <a:fillRect/>
            </a:stretch>
          </p:blipFill>
          <p:spPr>
            <a:xfrm>
              <a:off x="1527" y="1515"/>
              <a:ext cx="8712" cy="7772"/>
            </a:xfrm>
            <a:prstGeom prst="rect">
              <a:avLst/>
            </a:prstGeom>
          </p:spPr>
        </p:pic>
        <p:sp>
          <p:nvSpPr>
            <p:cNvPr id="29" name="图形"/>
            <p:cNvSpPr/>
            <p:nvPr/>
          </p:nvSpPr>
          <p:spPr>
            <a:xfrm rot="10800000" flipH="1">
              <a:off x="13997" y="2901"/>
              <a:ext cx="1092" cy="1092"/>
            </a:xfrm>
            <a:prstGeom prst="ellipse">
              <a:avLst/>
            </a:prstGeom>
            <a:gradFill>
              <a:gsLst>
                <a:gs pos="16000">
                  <a:schemeClr val="bg1">
                    <a:alpha val="0"/>
                  </a:schemeClr>
                </a:gs>
                <a:gs pos="100000">
                  <a:srgbClr val="7AB3FA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" name="图形"/>
            <p:cNvSpPr txBox="1"/>
            <p:nvPr/>
          </p:nvSpPr>
          <p:spPr>
            <a:xfrm>
              <a:off x="10894" y="6687"/>
              <a:ext cx="6461" cy="87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l">
                <a:lnSpc>
                  <a:spcPct val="150000"/>
                </a:lnSpc>
              </a:pPr>
              <a:r>
                <a:rPr lang="zh-CN" altLang="en-US" sz="10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添加您的文本内容</a:t>
              </a:r>
              <a:r>
                <a:rPr lang="zh-CN" altLang="zh-CN" sz="10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。在此</a:t>
              </a:r>
              <a:r>
                <a:rPr lang="zh-CN" altLang="en-US" sz="10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添加您的文本内容</a:t>
              </a:r>
              <a:r>
                <a:rPr lang="zh-CN" altLang="zh-CN" sz="10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。在此</a:t>
              </a:r>
              <a:r>
                <a:rPr lang="zh-CN" altLang="en-US" sz="10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添加您的文本内容</a:t>
              </a:r>
              <a:r>
                <a:rPr lang="zh-CN" altLang="zh-CN" sz="10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。</a:t>
              </a:r>
              <a:r>
                <a:rPr lang="zh-CN" altLang="en-US" sz="10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添加您的文本内容</a:t>
              </a:r>
              <a:r>
                <a:rPr lang="zh-CN" altLang="zh-CN" sz="10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。</a:t>
              </a:r>
            </a:p>
          </p:txBody>
        </p:sp>
        <p:sp>
          <p:nvSpPr>
            <p:cNvPr id="11" name="图形"/>
            <p:cNvSpPr>
              <a:spLocks noChangeAspect="1"/>
            </p:cNvSpPr>
            <p:nvPr/>
          </p:nvSpPr>
          <p:spPr>
            <a:xfrm rot="5400000">
              <a:off x="11111" y="8046"/>
              <a:ext cx="204" cy="203"/>
            </a:xfrm>
            <a:prstGeom prst="flowChartConnector">
              <a:avLst/>
            </a:prstGeom>
            <a:gradFill>
              <a:gsLst>
                <a:gs pos="0">
                  <a:srgbClr val="0695F0"/>
                </a:gs>
                <a:gs pos="87000">
                  <a:srgbClr val="096AED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2" name="图形"/>
            <p:cNvSpPr>
              <a:spLocks noChangeAspect="1"/>
            </p:cNvSpPr>
            <p:nvPr/>
          </p:nvSpPr>
          <p:spPr>
            <a:xfrm rot="5400000">
              <a:off x="11456" y="8046"/>
              <a:ext cx="204" cy="203"/>
            </a:xfrm>
            <a:prstGeom prst="flowChartConnector">
              <a:avLst/>
            </a:prstGeom>
            <a:gradFill>
              <a:gsLst>
                <a:gs pos="0">
                  <a:srgbClr val="0695F0"/>
                </a:gs>
                <a:gs pos="87000">
                  <a:srgbClr val="096AED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9" name="图形"/>
            <p:cNvSpPr>
              <a:spLocks noChangeAspect="1"/>
            </p:cNvSpPr>
            <p:nvPr/>
          </p:nvSpPr>
          <p:spPr>
            <a:xfrm rot="5400000">
              <a:off x="11800" y="8046"/>
              <a:ext cx="204" cy="203"/>
            </a:xfrm>
            <a:prstGeom prst="flowChartConnector">
              <a:avLst/>
            </a:prstGeom>
            <a:gradFill>
              <a:gsLst>
                <a:gs pos="0">
                  <a:srgbClr val="0695F0"/>
                </a:gs>
                <a:gs pos="87000">
                  <a:srgbClr val="096AED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cxnSp>
          <p:nvCxnSpPr>
            <p:cNvPr id="20" name="图形"/>
            <p:cNvCxnSpPr/>
            <p:nvPr/>
          </p:nvCxnSpPr>
          <p:spPr>
            <a:xfrm>
              <a:off x="12582" y="8148"/>
              <a:ext cx="4364" cy="0"/>
            </a:xfrm>
            <a:prstGeom prst="line">
              <a:avLst/>
            </a:prstGeom>
            <a:ln w="12700">
              <a:gradFill>
                <a:gsLst>
                  <a:gs pos="0">
                    <a:srgbClr val="096AED">
                      <a:alpha val="100000"/>
                    </a:srgbClr>
                  </a:gs>
                  <a:gs pos="100000">
                    <a:srgbClr val="0695F0">
                      <a:alpha val="0"/>
                    </a:srgbClr>
                  </a:gs>
                </a:gsLst>
                <a:lin ang="108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2" name="图形"/>
            <p:cNvSpPr txBox="1"/>
            <p:nvPr/>
          </p:nvSpPr>
          <p:spPr>
            <a:xfrm>
              <a:off x="10860" y="4264"/>
              <a:ext cx="3168" cy="10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zh-CN" sz="360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第一部分</a:t>
              </a:r>
            </a:p>
          </p:txBody>
        </p:sp>
        <p:sp>
          <p:nvSpPr>
            <p:cNvPr id="13" name="图形"/>
            <p:cNvSpPr txBox="1"/>
            <p:nvPr/>
          </p:nvSpPr>
          <p:spPr>
            <a:xfrm>
              <a:off x="10860" y="5445"/>
              <a:ext cx="6293" cy="130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dist"/>
              <a:r>
                <a:rPr lang="zh-CN" altLang="zh-CN" sz="4800" dirty="0">
                  <a:solidFill>
                    <a:srgbClr val="0865D8"/>
                  </a:solidFill>
                  <a:cs typeface="+mn-ea"/>
                  <a:sym typeface="+mn-lt"/>
                </a:rPr>
                <a:t>添加标题文本</a:t>
              </a:r>
              <a:endParaRPr lang="zh-CN" altLang="en-US" sz="4800" dirty="0">
                <a:solidFill>
                  <a:srgbClr val="0865D8"/>
                </a:solidFill>
                <a:cs typeface="+mn-ea"/>
                <a:sym typeface="+mn-lt"/>
              </a:endParaRPr>
            </a:p>
          </p:txBody>
        </p:sp>
        <p:sp>
          <p:nvSpPr>
            <p:cNvPr id="17" name="图形"/>
            <p:cNvSpPr/>
            <p:nvPr/>
          </p:nvSpPr>
          <p:spPr>
            <a:xfrm flipH="1" flipV="1">
              <a:off x="16768" y="1062"/>
              <a:ext cx="1717" cy="1584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963" h="888">
                  <a:moveTo>
                    <a:pt x="0" y="42"/>
                  </a:moveTo>
                  <a:cubicBezTo>
                    <a:pt x="76" y="15"/>
                    <a:pt x="158" y="0"/>
                    <a:pt x="243" y="0"/>
                  </a:cubicBezTo>
                  <a:cubicBezTo>
                    <a:pt x="641" y="0"/>
                    <a:pt x="963" y="322"/>
                    <a:pt x="963" y="720"/>
                  </a:cubicBezTo>
                  <a:cubicBezTo>
                    <a:pt x="963" y="778"/>
                    <a:pt x="956" y="834"/>
                    <a:pt x="943" y="888"/>
                  </a:cubicBezTo>
                  <a:lnTo>
                    <a:pt x="0" y="888"/>
                  </a:lnTo>
                  <a:lnTo>
                    <a:pt x="0" y="42"/>
                  </a:lnTo>
                  <a:close/>
                </a:path>
              </a:pathLst>
            </a:custGeom>
            <a:gradFill>
              <a:gsLst>
                <a:gs pos="5000">
                  <a:srgbClr val="096AED"/>
                </a:gs>
                <a:gs pos="100000">
                  <a:srgbClr val="0695F0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1" name="图形"/>
            <p:cNvSpPr/>
            <p:nvPr/>
          </p:nvSpPr>
          <p:spPr>
            <a:xfrm flipV="1">
              <a:off x="16984" y="2785"/>
              <a:ext cx="251" cy="251"/>
            </a:xfrm>
            <a:prstGeom prst="ellipse">
              <a:avLst/>
            </a:prstGeom>
            <a:gradFill flip="none" rotWithShape="1">
              <a:gsLst>
                <a:gs pos="5000">
                  <a:srgbClr val="096AED"/>
                </a:gs>
                <a:gs pos="100000">
                  <a:srgbClr val="0695F0"/>
                </a:gs>
              </a:gsLst>
              <a:lin ang="2700000" scaled="0"/>
            </a:gradFill>
            <a:ln>
              <a:noFill/>
            </a:ln>
            <a:effectLst>
              <a:outerShdw blurRad="609600" dist="152400" dir="13500000" algn="b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 defTabSz="914400"/>
              <a:endParaRPr lang="zh-CN" altLang="en-US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2" name="图形"/>
            <p:cNvSpPr/>
            <p:nvPr/>
          </p:nvSpPr>
          <p:spPr>
            <a:xfrm flipV="1">
              <a:off x="7932" y="6378"/>
              <a:ext cx="309" cy="309"/>
            </a:xfrm>
            <a:prstGeom prst="ellipse">
              <a:avLst/>
            </a:prstGeom>
            <a:noFill/>
            <a:ln w="0">
              <a:gradFill>
                <a:gsLst>
                  <a:gs pos="0">
                    <a:srgbClr val="096AED"/>
                  </a:gs>
                  <a:gs pos="100000">
                    <a:srgbClr val="0695F0"/>
                  </a:gs>
                </a:gsLst>
                <a:lin ang="10800000" scaled="1"/>
              </a:gradFill>
            </a:ln>
            <a:effectLst>
              <a:outerShdw blurRad="609600" dist="152400" dir="13500000" algn="b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 defTabSz="914400"/>
              <a:endParaRPr lang="zh-CN" altLang="en-US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</p:spTree>
    <p:custDataLst>
      <p:tags r:id="rId1"/>
    </p:custDataLst>
  </p:cSld>
  <p:clrMapOvr>
    <a:masterClrMapping/>
  </p:clrMapOvr>
  <p:transition advTm="2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图形"/>
          <p:cNvGrpSpPr/>
          <p:nvPr/>
        </p:nvGrpSpPr>
        <p:grpSpPr>
          <a:xfrm>
            <a:off x="1205865" y="1702435"/>
            <a:ext cx="10015855" cy="3940810"/>
            <a:chOff x="1899" y="2681"/>
            <a:chExt cx="15773" cy="6206"/>
          </a:xfrm>
        </p:grpSpPr>
        <p:grpSp>
          <p:nvGrpSpPr>
            <p:cNvPr id="9" name="图形"/>
            <p:cNvGrpSpPr/>
            <p:nvPr/>
          </p:nvGrpSpPr>
          <p:grpSpPr>
            <a:xfrm>
              <a:off x="1899" y="2681"/>
              <a:ext cx="15773" cy="6206"/>
              <a:chOff x="953" y="2209"/>
              <a:chExt cx="17318" cy="6814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24" y="3019"/>
                <a:ext cx="5850" cy="5850"/>
                <a:chOff x="6047" y="2474"/>
                <a:chExt cx="7104" cy="7104"/>
              </a:xfrm>
            </p:grpSpPr>
            <p:sp>
              <p:nvSpPr>
                <p:cNvPr id="10" name="图形"/>
                <p:cNvSpPr/>
                <p:nvPr/>
              </p:nvSpPr>
              <p:spPr>
                <a:xfrm>
                  <a:off x="6047" y="2474"/>
                  <a:ext cx="7104" cy="7104"/>
                </a:xfrm>
                <a:prstGeom prst="arc">
                  <a:avLst>
                    <a:gd name="adj1" fmla="val 17497128"/>
                    <a:gd name="adj2" fmla="val 14897005"/>
                  </a:avLst>
                </a:prstGeom>
                <a:ln w="19050">
                  <a:solidFill>
                    <a:schemeClr val="accent1"/>
                  </a:solidFill>
                  <a:prstDash val="dash"/>
                  <a:head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  <p:sp>
              <p:nvSpPr>
                <p:cNvPr id="30" name="图形"/>
                <p:cNvSpPr/>
                <p:nvPr/>
              </p:nvSpPr>
              <p:spPr>
                <a:xfrm>
                  <a:off x="6546" y="3881"/>
                  <a:ext cx="272" cy="272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Overflow="overflow" horzOverflow="overflow" vert="horz" wrap="square" numCol="1" spcCol="0" rtlCol="0" fromWordArt="0" anchor="ctr" anchorCtr="0" forceAA="0" compatLnSpc="1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  <p:sp>
              <p:nvSpPr>
                <p:cNvPr id="12" name="图形"/>
                <p:cNvSpPr/>
                <p:nvPr/>
              </p:nvSpPr>
              <p:spPr>
                <a:xfrm flipH="1">
                  <a:off x="6554" y="7953"/>
                  <a:ext cx="272" cy="272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Overflow="overflow" horzOverflow="overflow" vert="horz" wrap="square" numCol="1" spcCol="0" rtlCol="0" fromWordArt="0" anchor="ctr" anchorCtr="0" forceAA="0" compatLnSpc="1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  <p:sp>
              <p:nvSpPr>
                <p:cNvPr id="13" name="图形"/>
                <p:cNvSpPr/>
                <p:nvPr/>
              </p:nvSpPr>
              <p:spPr>
                <a:xfrm>
                  <a:off x="12346" y="7937"/>
                  <a:ext cx="272" cy="272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Overflow="overflow" horzOverflow="overflow" vert="horz" wrap="square" numCol="1" spcCol="0" rtlCol="0" fromWordArt="0" anchor="ctr" anchorCtr="0" forceAA="0" compatLnSpc="1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  <p:sp>
              <p:nvSpPr>
                <p:cNvPr id="15" name="图形"/>
                <p:cNvSpPr/>
                <p:nvPr/>
              </p:nvSpPr>
              <p:spPr>
                <a:xfrm>
                  <a:off x="12338" y="3881"/>
                  <a:ext cx="272" cy="272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Overflow="overflow" horzOverflow="overflow" vert="horz" wrap="square" numCol="1" spcCol="0" rtlCol="0" fromWordArt="0" anchor="ctr" anchorCtr="0" forceAA="0" compatLnSpc="1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  <p:sp>
              <p:nvSpPr>
                <p:cNvPr id="226" name="图形"/>
                <p:cNvSpPr/>
                <p:nvPr/>
              </p:nvSpPr>
              <p:spPr>
                <a:xfrm>
                  <a:off x="6502" y="2953"/>
                  <a:ext cx="6146" cy="6146"/>
                </a:xfrm>
                <a:prstGeom prst="arc">
                  <a:avLst>
                    <a:gd name="adj1" fmla="val 17497128"/>
                    <a:gd name="adj2" fmla="val 8028091"/>
                  </a:avLst>
                </a:prstGeom>
                <a:ln w="19050">
                  <a:gradFill>
                    <a:gsLst>
                      <a:gs pos="4000">
                        <a:schemeClr val="accent1">
                          <a:alpha val="60000"/>
                        </a:schemeClr>
                      </a:gs>
                      <a:gs pos="100000">
                        <a:schemeClr val="accent2">
                          <a:alpha val="0"/>
                        </a:schemeClr>
                      </a:gs>
                    </a:gsLst>
                    <a:lin ang="5400000" scaled="1"/>
                  </a:gradFill>
                  <a:prstDash val="solid"/>
                  <a:head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  <p:sp>
              <p:nvSpPr>
                <p:cNvPr id="227" name="图形"/>
                <p:cNvSpPr/>
                <p:nvPr/>
              </p:nvSpPr>
              <p:spPr>
                <a:xfrm>
                  <a:off x="6587" y="2810"/>
                  <a:ext cx="6432" cy="6432"/>
                </a:xfrm>
                <a:prstGeom prst="arc">
                  <a:avLst>
                    <a:gd name="adj1" fmla="val 6555867"/>
                    <a:gd name="adj2" fmla="val 14864637"/>
                  </a:avLst>
                </a:prstGeom>
                <a:ln w="19050">
                  <a:gradFill>
                    <a:gsLst>
                      <a:gs pos="0">
                        <a:schemeClr val="accent2">
                          <a:alpha val="0"/>
                        </a:schemeClr>
                      </a:gs>
                      <a:gs pos="100000">
                        <a:schemeClr val="accent1"/>
                      </a:gs>
                    </a:gsLst>
                    <a:lin ang="5400000" scaled="1"/>
                  </a:gradFill>
                  <a:prstDash val="solid"/>
                  <a:head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vertOverflow="overflow" horzOverflow="overflow" vert="horz" wrap="square" numCol="1" spcCol="0" rtlCol="0" fromWordArt="0" anchor="ctr" anchorCtr="0" forceAA="0" compatLnSpc="1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16" name="图形"/>
              <p:cNvSpPr/>
              <p:nvPr/>
            </p:nvSpPr>
            <p:spPr>
              <a:xfrm>
                <a:off x="953" y="2209"/>
                <a:ext cx="4703" cy="2778"/>
              </a:xfrm>
              <a:prstGeom prst="roundRect">
                <a:avLst>
                  <a:gd name="adj" fmla="val 5189"/>
                </a:avLst>
              </a:prstGeom>
              <a:solidFill>
                <a:schemeClr val="bg1"/>
              </a:solidFill>
              <a:ln w="0">
                <a:gradFill>
                  <a:gsLst>
                    <a:gs pos="4000">
                      <a:schemeClr val="accent2">
                        <a:alpha val="0"/>
                      </a:schemeClr>
                    </a:gs>
                    <a:gs pos="100000">
                      <a:schemeClr val="accent1"/>
                    </a:gs>
                  </a:gsLst>
                  <a:lin ang="5400000" scaled="0"/>
                </a:gradFill>
              </a:ln>
              <a:effectLst>
                <a:outerShdw blurRad="762000" dist="571500" dir="5400000" sx="80000" sy="80000" algn="t" rotWithShape="0">
                  <a:schemeClr val="accent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7" name="图形"/>
              <p:cNvSpPr/>
              <p:nvPr/>
            </p:nvSpPr>
            <p:spPr>
              <a:xfrm>
                <a:off x="969" y="6245"/>
                <a:ext cx="4703" cy="2778"/>
              </a:xfrm>
              <a:prstGeom prst="roundRect">
                <a:avLst>
                  <a:gd name="adj" fmla="val 5189"/>
                </a:avLst>
              </a:prstGeom>
              <a:solidFill>
                <a:schemeClr val="bg1"/>
              </a:solidFill>
              <a:ln w="0">
                <a:gradFill>
                  <a:gsLst>
                    <a:gs pos="4000">
                      <a:schemeClr val="accent2">
                        <a:alpha val="0"/>
                      </a:schemeClr>
                    </a:gs>
                    <a:gs pos="100000">
                      <a:schemeClr val="accent1"/>
                    </a:gs>
                  </a:gsLst>
                  <a:lin ang="5400000" scaled="0"/>
                </a:gradFill>
              </a:ln>
              <a:effectLst>
                <a:outerShdw blurRad="762000" dist="571500" dir="5400000" sx="80000" sy="80000" algn="t" rotWithShape="0">
                  <a:schemeClr val="accent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8" name="图形"/>
              <p:cNvSpPr/>
              <p:nvPr/>
            </p:nvSpPr>
            <p:spPr>
              <a:xfrm>
                <a:off x="13387" y="6245"/>
                <a:ext cx="4884" cy="2778"/>
              </a:xfrm>
              <a:prstGeom prst="roundRect">
                <a:avLst>
                  <a:gd name="adj" fmla="val 5189"/>
                </a:avLst>
              </a:prstGeom>
              <a:solidFill>
                <a:schemeClr val="bg1"/>
              </a:solidFill>
              <a:ln w="0">
                <a:gradFill>
                  <a:gsLst>
                    <a:gs pos="4000">
                      <a:schemeClr val="accent2">
                        <a:alpha val="0"/>
                      </a:schemeClr>
                    </a:gs>
                    <a:gs pos="100000">
                      <a:schemeClr val="accent1"/>
                    </a:gs>
                  </a:gsLst>
                  <a:lin ang="5400000" scaled="0"/>
                </a:gradFill>
              </a:ln>
              <a:effectLst>
                <a:outerShdw blurRad="762000" dist="571500" dir="5400000" sx="80000" sy="80000" algn="t" rotWithShape="0">
                  <a:schemeClr val="accent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20" name="图形"/>
              <p:cNvSpPr/>
              <p:nvPr/>
            </p:nvSpPr>
            <p:spPr>
              <a:xfrm>
                <a:off x="13387" y="2209"/>
                <a:ext cx="4884" cy="2778"/>
              </a:xfrm>
              <a:prstGeom prst="roundRect">
                <a:avLst>
                  <a:gd name="adj" fmla="val 5189"/>
                </a:avLst>
              </a:prstGeom>
              <a:solidFill>
                <a:schemeClr val="bg1"/>
              </a:solidFill>
              <a:ln w="0">
                <a:gradFill>
                  <a:gsLst>
                    <a:gs pos="4000">
                      <a:schemeClr val="accent2">
                        <a:alpha val="0"/>
                      </a:schemeClr>
                    </a:gs>
                    <a:gs pos="100000">
                      <a:schemeClr val="accent1"/>
                    </a:gs>
                  </a:gsLst>
                  <a:lin ang="5400000" scaled="0"/>
                </a:gradFill>
              </a:ln>
              <a:effectLst>
                <a:outerShdw blurRad="762000" dist="571500" dir="5400000" sx="80000" sy="80000" algn="t" rotWithShape="0">
                  <a:schemeClr val="accent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pic>
          <p:nvPicPr>
            <p:cNvPr id="22" name="图形" descr="E:\006包图网\素材\01创意3D\包图网_19874611蓝色VR人工智能元宇宙人物模型.jpg包图网_19874611蓝色VR人工智能元宇宙人物模型"/>
            <p:cNvPicPr>
              <a:picLocks noChangeAspect="1"/>
            </p:cNvPicPr>
            <p:nvPr/>
          </p:nvPicPr>
          <p:blipFill>
            <a:blip r:embed="rId3" cstate="screen"/>
            <a:srcRect/>
            <a:stretch>
              <a:fillRect/>
            </a:stretch>
          </p:blipFill>
          <p:spPr>
            <a:xfrm>
              <a:off x="6792" y="4333"/>
              <a:ext cx="6080" cy="4054"/>
            </a:xfrm>
            <a:prstGeom prst="ellipse">
              <a:avLst/>
            </a:prstGeom>
          </p:spPr>
        </p:pic>
        <p:grpSp>
          <p:nvGrpSpPr>
            <p:cNvPr id="25" name="图形"/>
            <p:cNvGrpSpPr/>
            <p:nvPr/>
          </p:nvGrpSpPr>
          <p:grpSpPr>
            <a:xfrm>
              <a:off x="13466" y="2971"/>
              <a:ext cx="3943" cy="5105"/>
              <a:chOff x="13466" y="2971"/>
              <a:chExt cx="3943" cy="5105"/>
            </a:xfrm>
          </p:grpSpPr>
          <p:sp>
            <p:nvSpPr>
              <p:cNvPr id="26" name="图形"/>
              <p:cNvSpPr txBox="1"/>
              <p:nvPr/>
            </p:nvSpPr>
            <p:spPr>
              <a:xfrm>
                <a:off x="13855" y="2971"/>
                <a:ext cx="2688" cy="62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zh-CN" sz="2000" dirty="0">
                    <a:solidFill>
                      <a:schemeClr val="tx1"/>
                    </a:solidFill>
                    <a:cs typeface="+mn-ea"/>
                    <a:sym typeface="+mn-lt"/>
                  </a:rPr>
                  <a:t>添加标题文本</a:t>
                </a:r>
                <a:endParaRPr lang="zh-CN" altLang="en-US" sz="2000" dirty="0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1" name="图形"/>
              <p:cNvSpPr txBox="1"/>
              <p:nvPr/>
            </p:nvSpPr>
            <p:spPr>
              <a:xfrm>
                <a:off x="13473" y="3476"/>
                <a:ext cx="3936" cy="10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zh-CN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点击这里添加文字内容，比如关键词、一些简介等。</a:t>
                </a:r>
                <a:endPara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grpSp>
            <p:nvGrpSpPr>
              <p:cNvPr id="34" name="组合 33"/>
              <p:cNvGrpSpPr/>
              <p:nvPr/>
            </p:nvGrpSpPr>
            <p:grpSpPr>
              <a:xfrm>
                <a:off x="13621" y="3194"/>
                <a:ext cx="264" cy="264"/>
                <a:chOff x="12344" y="6130"/>
                <a:chExt cx="336" cy="336"/>
              </a:xfrm>
            </p:grpSpPr>
            <p:sp>
              <p:nvSpPr>
                <p:cNvPr id="32" name="图形"/>
                <p:cNvSpPr/>
                <p:nvPr/>
              </p:nvSpPr>
              <p:spPr>
                <a:xfrm>
                  <a:off x="12344" y="6130"/>
                  <a:ext cx="337" cy="337"/>
                </a:xfrm>
                <a:prstGeom prst="ellipse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3" name="图形"/>
                <p:cNvSpPr/>
                <p:nvPr/>
              </p:nvSpPr>
              <p:spPr>
                <a:xfrm>
                  <a:off x="12391" y="6177"/>
                  <a:ext cx="242" cy="24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27" name="图形"/>
              <p:cNvSpPr txBox="1"/>
              <p:nvPr/>
            </p:nvSpPr>
            <p:spPr>
              <a:xfrm>
                <a:off x="13848" y="6555"/>
                <a:ext cx="2688" cy="62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zh-CN" sz="2000" dirty="0">
                    <a:solidFill>
                      <a:schemeClr val="tx1"/>
                    </a:solidFill>
                    <a:cs typeface="+mn-ea"/>
                    <a:sym typeface="+mn-lt"/>
                  </a:rPr>
                  <a:t>添加标题文本</a:t>
                </a:r>
                <a:endParaRPr lang="zh-CN" altLang="en-US" sz="2000" dirty="0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8" name="图形"/>
              <p:cNvSpPr txBox="1"/>
              <p:nvPr/>
            </p:nvSpPr>
            <p:spPr>
              <a:xfrm>
                <a:off x="13466" y="7060"/>
                <a:ext cx="3936" cy="10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zh-CN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点击这里添加文字内容，比如关键词、一些简介等。</a:t>
                </a:r>
                <a:endPara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grpSp>
            <p:nvGrpSpPr>
              <p:cNvPr id="29" name="组合 28"/>
              <p:cNvGrpSpPr/>
              <p:nvPr/>
            </p:nvGrpSpPr>
            <p:grpSpPr>
              <a:xfrm>
                <a:off x="13614" y="6778"/>
                <a:ext cx="264" cy="264"/>
                <a:chOff x="12344" y="6130"/>
                <a:chExt cx="336" cy="336"/>
              </a:xfrm>
            </p:grpSpPr>
            <p:sp>
              <p:nvSpPr>
                <p:cNvPr id="35" name="图形"/>
                <p:cNvSpPr/>
                <p:nvPr/>
              </p:nvSpPr>
              <p:spPr>
                <a:xfrm>
                  <a:off x="12344" y="6130"/>
                  <a:ext cx="337" cy="337"/>
                </a:xfrm>
                <a:prstGeom prst="ellipse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7" name="图形"/>
                <p:cNvSpPr/>
                <p:nvPr/>
              </p:nvSpPr>
              <p:spPr>
                <a:xfrm>
                  <a:off x="12391" y="6177"/>
                  <a:ext cx="242" cy="24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</p:grpSp>
        <p:grpSp>
          <p:nvGrpSpPr>
            <p:cNvPr id="39" name="图形"/>
            <p:cNvGrpSpPr/>
            <p:nvPr/>
          </p:nvGrpSpPr>
          <p:grpSpPr>
            <a:xfrm>
              <a:off x="2047" y="2954"/>
              <a:ext cx="3943" cy="5105"/>
              <a:chOff x="13466" y="2971"/>
              <a:chExt cx="3943" cy="5105"/>
            </a:xfrm>
          </p:grpSpPr>
          <p:sp>
            <p:nvSpPr>
              <p:cNvPr id="40" name="图形"/>
              <p:cNvSpPr txBox="1"/>
              <p:nvPr/>
            </p:nvSpPr>
            <p:spPr>
              <a:xfrm>
                <a:off x="13855" y="2971"/>
                <a:ext cx="2688" cy="62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zh-CN" sz="2000" dirty="0">
                    <a:solidFill>
                      <a:schemeClr val="tx1"/>
                    </a:solidFill>
                    <a:cs typeface="+mn-ea"/>
                    <a:sym typeface="+mn-lt"/>
                  </a:rPr>
                  <a:t>添加标题文本</a:t>
                </a:r>
                <a:endParaRPr lang="zh-CN" altLang="en-US" sz="2000" dirty="0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1" name="图形"/>
              <p:cNvSpPr txBox="1"/>
              <p:nvPr/>
            </p:nvSpPr>
            <p:spPr>
              <a:xfrm>
                <a:off x="13473" y="3476"/>
                <a:ext cx="3936" cy="10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zh-CN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点击这里添加文字内容，比如关键词、一些简介等。</a:t>
                </a:r>
                <a:endPara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grpSp>
            <p:nvGrpSpPr>
              <p:cNvPr id="42" name="组合 41"/>
              <p:cNvGrpSpPr/>
              <p:nvPr/>
            </p:nvGrpSpPr>
            <p:grpSpPr>
              <a:xfrm>
                <a:off x="13621" y="3194"/>
                <a:ext cx="264" cy="264"/>
                <a:chOff x="12344" y="6130"/>
                <a:chExt cx="336" cy="336"/>
              </a:xfrm>
            </p:grpSpPr>
            <p:sp>
              <p:nvSpPr>
                <p:cNvPr id="43" name="图形"/>
                <p:cNvSpPr/>
                <p:nvPr/>
              </p:nvSpPr>
              <p:spPr>
                <a:xfrm>
                  <a:off x="12344" y="6130"/>
                  <a:ext cx="337" cy="337"/>
                </a:xfrm>
                <a:prstGeom prst="ellipse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44" name="图形"/>
                <p:cNvSpPr/>
                <p:nvPr/>
              </p:nvSpPr>
              <p:spPr>
                <a:xfrm>
                  <a:off x="12391" y="6177"/>
                  <a:ext cx="242" cy="24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45" name="图形"/>
              <p:cNvSpPr txBox="1"/>
              <p:nvPr/>
            </p:nvSpPr>
            <p:spPr>
              <a:xfrm>
                <a:off x="13848" y="6555"/>
                <a:ext cx="2688" cy="62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zh-CN" sz="2000" dirty="0">
                    <a:solidFill>
                      <a:schemeClr val="tx1"/>
                    </a:solidFill>
                    <a:cs typeface="+mn-ea"/>
                    <a:sym typeface="+mn-lt"/>
                  </a:rPr>
                  <a:t>添加标题文本</a:t>
                </a:r>
                <a:endParaRPr lang="zh-CN" altLang="en-US" sz="2000" dirty="0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6" name="图形"/>
              <p:cNvSpPr txBox="1"/>
              <p:nvPr/>
            </p:nvSpPr>
            <p:spPr>
              <a:xfrm>
                <a:off x="13466" y="7060"/>
                <a:ext cx="3936" cy="10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zh-CN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点击这里添加文字内容，比如关键词、一些简介等。</a:t>
                </a:r>
                <a:endPara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grpSp>
            <p:nvGrpSpPr>
              <p:cNvPr id="47" name="组合 46"/>
              <p:cNvGrpSpPr/>
              <p:nvPr/>
            </p:nvGrpSpPr>
            <p:grpSpPr>
              <a:xfrm>
                <a:off x="13614" y="6778"/>
                <a:ext cx="264" cy="264"/>
                <a:chOff x="12344" y="6130"/>
                <a:chExt cx="336" cy="336"/>
              </a:xfrm>
            </p:grpSpPr>
            <p:sp>
              <p:nvSpPr>
                <p:cNvPr id="48" name="图形"/>
                <p:cNvSpPr/>
                <p:nvPr/>
              </p:nvSpPr>
              <p:spPr>
                <a:xfrm>
                  <a:off x="12344" y="6130"/>
                  <a:ext cx="337" cy="337"/>
                </a:xfrm>
                <a:prstGeom prst="ellipse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49" name="图形"/>
                <p:cNvSpPr/>
                <p:nvPr/>
              </p:nvSpPr>
              <p:spPr>
                <a:xfrm>
                  <a:off x="12391" y="6177"/>
                  <a:ext cx="242" cy="24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</p:grpSp>
      </p:grpSp>
    </p:spTree>
    <p:custDataLst>
      <p:tags r:id="rId1"/>
    </p:custDataLst>
  </p:cSld>
  <p:clrMapOvr>
    <a:masterClrMapping/>
  </p:clrMapOvr>
  <p:transition advTm="2000">
    <p:split orient="vert" dir="in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图形"/>
          <p:cNvSpPr/>
          <p:nvPr/>
        </p:nvSpPr>
        <p:spPr>
          <a:xfrm>
            <a:off x="655320" y="1592580"/>
            <a:ext cx="10880725" cy="4445635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609600" dist="38100" dir="2700000" algn="tl" rotWithShape="0">
              <a:srgbClr val="6151DE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gradFill>
                <a:gsLst>
                  <a:gs pos="100000">
                    <a:srgbClr val="2942C3"/>
                  </a:gs>
                  <a:gs pos="2000">
                    <a:srgbClr val="1387E2"/>
                  </a:gs>
                </a:gsLst>
                <a:lin ang="5400000" scaled="0"/>
              </a:gradFill>
              <a:effectLst>
                <a:outerShdw blurRad="50800" dist="38100" dir="2700000" algn="tl" rotWithShape="0">
                  <a:schemeClr val="bg1">
                    <a:alpha val="40000"/>
                  </a:schemeClr>
                </a:outerShdw>
              </a:effectLst>
              <a:cs typeface="+mn-ea"/>
              <a:sym typeface="+mn-lt"/>
            </a:endParaRPr>
          </a:p>
        </p:txBody>
      </p:sp>
      <p:grpSp>
        <p:nvGrpSpPr>
          <p:cNvPr id="8" name="图形"/>
          <p:cNvGrpSpPr/>
          <p:nvPr/>
        </p:nvGrpSpPr>
        <p:grpSpPr>
          <a:xfrm>
            <a:off x="1021715" y="2414905"/>
            <a:ext cx="10072370" cy="2445385"/>
            <a:chOff x="1609" y="3803"/>
            <a:chExt cx="15862" cy="3851"/>
          </a:xfrm>
        </p:grpSpPr>
        <p:sp>
          <p:nvSpPr>
            <p:cNvPr id="79" name="图形"/>
            <p:cNvSpPr txBox="1"/>
            <p:nvPr/>
          </p:nvSpPr>
          <p:spPr>
            <a:xfrm>
              <a:off x="12926" y="4012"/>
              <a:ext cx="4545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点击这里添加文字内容，比如关键词、一些简介等。</a:t>
              </a: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0" name="图形"/>
            <p:cNvSpPr txBox="1"/>
            <p:nvPr/>
          </p:nvSpPr>
          <p:spPr>
            <a:xfrm>
              <a:off x="12926" y="5294"/>
              <a:ext cx="4545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点击这里添加文字内容，比如关键词、一些简介等。</a:t>
              </a: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1" name="图形"/>
            <p:cNvSpPr txBox="1"/>
            <p:nvPr/>
          </p:nvSpPr>
          <p:spPr>
            <a:xfrm>
              <a:off x="12926" y="6638"/>
              <a:ext cx="4545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点击这里添加文字内容，比如关键词、一些简介等。</a:t>
              </a: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grpSp>
          <p:nvGrpSpPr>
            <p:cNvPr id="64" name="Group 63"/>
            <p:cNvGrpSpPr/>
            <p:nvPr/>
          </p:nvGrpSpPr>
          <p:grpSpPr>
            <a:xfrm flipH="1">
              <a:off x="7381" y="4365"/>
              <a:ext cx="4057" cy="848"/>
              <a:chOff x="9618663" y="2275003"/>
              <a:chExt cx="2576512" cy="538163"/>
            </a:xfrm>
          </p:grpSpPr>
          <p:sp>
            <p:nvSpPr>
              <p:cNvPr id="65" name="图形"/>
              <p:cNvSpPr/>
              <p:nvPr/>
            </p:nvSpPr>
            <p:spPr bwMode="auto">
              <a:xfrm>
                <a:off x="9618663" y="2275003"/>
                <a:ext cx="2576512" cy="538163"/>
              </a:xfrm>
              <a:custGeom>
                <a:avLst/>
                <a:gdLst>
                  <a:gd name="T0" fmla="*/ 0 w 1623"/>
                  <a:gd name="T1" fmla="*/ 171 h 339"/>
                  <a:gd name="T2" fmla="*/ 171 w 1623"/>
                  <a:gd name="T3" fmla="*/ 0 h 339"/>
                  <a:gd name="T4" fmla="*/ 251 w 1623"/>
                  <a:gd name="T5" fmla="*/ 73 h 339"/>
                  <a:gd name="T6" fmla="*/ 1623 w 1623"/>
                  <a:gd name="T7" fmla="*/ 73 h 339"/>
                  <a:gd name="T8" fmla="*/ 1623 w 1623"/>
                  <a:gd name="T9" fmla="*/ 266 h 339"/>
                  <a:gd name="T10" fmla="*/ 251 w 1623"/>
                  <a:gd name="T11" fmla="*/ 266 h 339"/>
                  <a:gd name="T12" fmla="*/ 171 w 1623"/>
                  <a:gd name="T13" fmla="*/ 339 h 339"/>
                  <a:gd name="T14" fmla="*/ 0 w 1623"/>
                  <a:gd name="T15" fmla="*/ 171 h 3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23" h="339">
                    <a:moveTo>
                      <a:pt x="0" y="171"/>
                    </a:moveTo>
                    <a:lnTo>
                      <a:pt x="171" y="0"/>
                    </a:lnTo>
                    <a:lnTo>
                      <a:pt x="251" y="73"/>
                    </a:lnTo>
                    <a:lnTo>
                      <a:pt x="1623" y="73"/>
                    </a:lnTo>
                    <a:lnTo>
                      <a:pt x="1623" y="266"/>
                    </a:lnTo>
                    <a:lnTo>
                      <a:pt x="251" y="266"/>
                    </a:lnTo>
                    <a:lnTo>
                      <a:pt x="171" y="339"/>
                    </a:lnTo>
                    <a:lnTo>
                      <a:pt x="0" y="17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66" name="图形"/>
              <p:cNvSpPr/>
              <p:nvPr/>
            </p:nvSpPr>
            <p:spPr bwMode="auto">
              <a:xfrm>
                <a:off x="9772650" y="2428991"/>
                <a:ext cx="500062" cy="233363"/>
              </a:xfrm>
              <a:custGeom>
                <a:avLst/>
                <a:gdLst>
                  <a:gd name="T0" fmla="*/ 0 w 315"/>
                  <a:gd name="T1" fmla="*/ 74 h 147"/>
                  <a:gd name="T2" fmla="*/ 74 w 315"/>
                  <a:gd name="T3" fmla="*/ 0 h 147"/>
                  <a:gd name="T4" fmla="*/ 74 w 315"/>
                  <a:gd name="T5" fmla="*/ 62 h 147"/>
                  <a:gd name="T6" fmla="*/ 315 w 315"/>
                  <a:gd name="T7" fmla="*/ 62 h 147"/>
                  <a:gd name="T8" fmla="*/ 315 w 315"/>
                  <a:gd name="T9" fmla="*/ 86 h 147"/>
                  <a:gd name="T10" fmla="*/ 74 w 315"/>
                  <a:gd name="T11" fmla="*/ 86 h 147"/>
                  <a:gd name="T12" fmla="*/ 74 w 315"/>
                  <a:gd name="T13" fmla="*/ 147 h 147"/>
                  <a:gd name="T14" fmla="*/ 0 w 315"/>
                  <a:gd name="T15" fmla="*/ 74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5" h="147">
                    <a:moveTo>
                      <a:pt x="0" y="74"/>
                    </a:moveTo>
                    <a:lnTo>
                      <a:pt x="74" y="0"/>
                    </a:lnTo>
                    <a:lnTo>
                      <a:pt x="74" y="62"/>
                    </a:lnTo>
                    <a:lnTo>
                      <a:pt x="315" y="62"/>
                    </a:lnTo>
                    <a:lnTo>
                      <a:pt x="315" y="86"/>
                    </a:lnTo>
                    <a:lnTo>
                      <a:pt x="74" y="86"/>
                    </a:lnTo>
                    <a:lnTo>
                      <a:pt x="74" y="147"/>
                    </a:lnTo>
                    <a:lnTo>
                      <a:pt x="0" y="7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grpSp>
          <p:nvGrpSpPr>
            <p:cNvPr id="67" name="Group 66"/>
            <p:cNvGrpSpPr/>
            <p:nvPr/>
          </p:nvGrpSpPr>
          <p:grpSpPr>
            <a:xfrm flipH="1">
              <a:off x="7381" y="5539"/>
              <a:ext cx="4057" cy="850"/>
              <a:chOff x="9618663" y="3020861"/>
              <a:chExt cx="2576512" cy="539750"/>
            </a:xfrm>
          </p:grpSpPr>
          <p:sp>
            <p:nvSpPr>
              <p:cNvPr id="68" name="图形"/>
              <p:cNvSpPr/>
              <p:nvPr/>
            </p:nvSpPr>
            <p:spPr bwMode="auto">
              <a:xfrm>
                <a:off x="9618663" y="3020861"/>
                <a:ext cx="2576512" cy="539750"/>
              </a:xfrm>
              <a:custGeom>
                <a:avLst/>
                <a:gdLst>
                  <a:gd name="T0" fmla="*/ 0 w 1623"/>
                  <a:gd name="T1" fmla="*/ 169 h 340"/>
                  <a:gd name="T2" fmla="*/ 171 w 1623"/>
                  <a:gd name="T3" fmla="*/ 0 h 340"/>
                  <a:gd name="T4" fmla="*/ 251 w 1623"/>
                  <a:gd name="T5" fmla="*/ 74 h 340"/>
                  <a:gd name="T6" fmla="*/ 1623 w 1623"/>
                  <a:gd name="T7" fmla="*/ 74 h 340"/>
                  <a:gd name="T8" fmla="*/ 1623 w 1623"/>
                  <a:gd name="T9" fmla="*/ 266 h 340"/>
                  <a:gd name="T10" fmla="*/ 251 w 1623"/>
                  <a:gd name="T11" fmla="*/ 266 h 340"/>
                  <a:gd name="T12" fmla="*/ 171 w 1623"/>
                  <a:gd name="T13" fmla="*/ 340 h 340"/>
                  <a:gd name="T14" fmla="*/ 0 w 1623"/>
                  <a:gd name="T15" fmla="*/ 169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23" h="340">
                    <a:moveTo>
                      <a:pt x="0" y="169"/>
                    </a:moveTo>
                    <a:lnTo>
                      <a:pt x="171" y="0"/>
                    </a:lnTo>
                    <a:lnTo>
                      <a:pt x="251" y="74"/>
                    </a:lnTo>
                    <a:lnTo>
                      <a:pt x="1623" y="74"/>
                    </a:lnTo>
                    <a:lnTo>
                      <a:pt x="1623" y="266"/>
                    </a:lnTo>
                    <a:lnTo>
                      <a:pt x="251" y="266"/>
                    </a:lnTo>
                    <a:lnTo>
                      <a:pt x="171" y="340"/>
                    </a:lnTo>
                    <a:lnTo>
                      <a:pt x="0" y="1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69" name="图形"/>
              <p:cNvSpPr/>
              <p:nvPr/>
            </p:nvSpPr>
            <p:spPr bwMode="auto">
              <a:xfrm>
                <a:off x="9772650" y="3176436"/>
                <a:ext cx="500062" cy="230188"/>
              </a:xfrm>
              <a:custGeom>
                <a:avLst/>
                <a:gdLst>
                  <a:gd name="T0" fmla="*/ 0 w 315"/>
                  <a:gd name="T1" fmla="*/ 71 h 145"/>
                  <a:gd name="T2" fmla="*/ 74 w 315"/>
                  <a:gd name="T3" fmla="*/ 0 h 145"/>
                  <a:gd name="T4" fmla="*/ 74 w 315"/>
                  <a:gd name="T5" fmla="*/ 59 h 145"/>
                  <a:gd name="T6" fmla="*/ 315 w 315"/>
                  <a:gd name="T7" fmla="*/ 59 h 145"/>
                  <a:gd name="T8" fmla="*/ 315 w 315"/>
                  <a:gd name="T9" fmla="*/ 83 h 145"/>
                  <a:gd name="T10" fmla="*/ 74 w 315"/>
                  <a:gd name="T11" fmla="*/ 83 h 145"/>
                  <a:gd name="T12" fmla="*/ 74 w 315"/>
                  <a:gd name="T13" fmla="*/ 145 h 145"/>
                  <a:gd name="T14" fmla="*/ 0 w 315"/>
                  <a:gd name="T15" fmla="*/ 7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5" h="145">
                    <a:moveTo>
                      <a:pt x="0" y="71"/>
                    </a:moveTo>
                    <a:lnTo>
                      <a:pt x="74" y="0"/>
                    </a:lnTo>
                    <a:lnTo>
                      <a:pt x="74" y="59"/>
                    </a:lnTo>
                    <a:lnTo>
                      <a:pt x="315" y="59"/>
                    </a:lnTo>
                    <a:lnTo>
                      <a:pt x="315" y="83"/>
                    </a:lnTo>
                    <a:lnTo>
                      <a:pt x="74" y="83"/>
                    </a:lnTo>
                    <a:lnTo>
                      <a:pt x="74" y="145"/>
                    </a:lnTo>
                    <a:lnTo>
                      <a:pt x="0" y="7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grpSp>
          <p:nvGrpSpPr>
            <p:cNvPr id="70" name="Group 69"/>
            <p:cNvGrpSpPr/>
            <p:nvPr/>
          </p:nvGrpSpPr>
          <p:grpSpPr>
            <a:xfrm flipH="1">
              <a:off x="7381" y="6716"/>
              <a:ext cx="4057" cy="850"/>
              <a:chOff x="9618663" y="3768306"/>
              <a:chExt cx="2576512" cy="539750"/>
            </a:xfrm>
          </p:grpSpPr>
          <p:sp>
            <p:nvSpPr>
              <p:cNvPr id="71" name="图形"/>
              <p:cNvSpPr/>
              <p:nvPr/>
            </p:nvSpPr>
            <p:spPr bwMode="auto">
              <a:xfrm>
                <a:off x="9618663" y="3768306"/>
                <a:ext cx="2576512" cy="539750"/>
              </a:xfrm>
              <a:custGeom>
                <a:avLst/>
                <a:gdLst>
                  <a:gd name="T0" fmla="*/ 0 w 1623"/>
                  <a:gd name="T1" fmla="*/ 172 h 340"/>
                  <a:gd name="T2" fmla="*/ 171 w 1623"/>
                  <a:gd name="T3" fmla="*/ 0 h 340"/>
                  <a:gd name="T4" fmla="*/ 251 w 1623"/>
                  <a:gd name="T5" fmla="*/ 74 h 340"/>
                  <a:gd name="T6" fmla="*/ 1623 w 1623"/>
                  <a:gd name="T7" fmla="*/ 74 h 340"/>
                  <a:gd name="T8" fmla="*/ 1623 w 1623"/>
                  <a:gd name="T9" fmla="*/ 267 h 340"/>
                  <a:gd name="T10" fmla="*/ 251 w 1623"/>
                  <a:gd name="T11" fmla="*/ 267 h 340"/>
                  <a:gd name="T12" fmla="*/ 171 w 1623"/>
                  <a:gd name="T13" fmla="*/ 340 h 340"/>
                  <a:gd name="T14" fmla="*/ 0 w 1623"/>
                  <a:gd name="T15" fmla="*/ 172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23" h="340">
                    <a:moveTo>
                      <a:pt x="0" y="172"/>
                    </a:moveTo>
                    <a:lnTo>
                      <a:pt x="171" y="0"/>
                    </a:lnTo>
                    <a:lnTo>
                      <a:pt x="251" y="74"/>
                    </a:lnTo>
                    <a:lnTo>
                      <a:pt x="1623" y="74"/>
                    </a:lnTo>
                    <a:lnTo>
                      <a:pt x="1623" y="267"/>
                    </a:lnTo>
                    <a:lnTo>
                      <a:pt x="251" y="267"/>
                    </a:lnTo>
                    <a:lnTo>
                      <a:pt x="171" y="340"/>
                    </a:lnTo>
                    <a:lnTo>
                      <a:pt x="0" y="17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72" name="图形"/>
              <p:cNvSpPr/>
              <p:nvPr/>
            </p:nvSpPr>
            <p:spPr bwMode="auto">
              <a:xfrm>
                <a:off x="9772650" y="3923881"/>
                <a:ext cx="500062" cy="233363"/>
              </a:xfrm>
              <a:custGeom>
                <a:avLst/>
                <a:gdLst>
                  <a:gd name="T0" fmla="*/ 0 w 315"/>
                  <a:gd name="T1" fmla="*/ 74 h 147"/>
                  <a:gd name="T2" fmla="*/ 74 w 315"/>
                  <a:gd name="T3" fmla="*/ 0 h 147"/>
                  <a:gd name="T4" fmla="*/ 74 w 315"/>
                  <a:gd name="T5" fmla="*/ 62 h 147"/>
                  <a:gd name="T6" fmla="*/ 315 w 315"/>
                  <a:gd name="T7" fmla="*/ 62 h 147"/>
                  <a:gd name="T8" fmla="*/ 315 w 315"/>
                  <a:gd name="T9" fmla="*/ 85 h 147"/>
                  <a:gd name="T10" fmla="*/ 74 w 315"/>
                  <a:gd name="T11" fmla="*/ 85 h 147"/>
                  <a:gd name="T12" fmla="*/ 74 w 315"/>
                  <a:gd name="T13" fmla="*/ 147 h 147"/>
                  <a:gd name="T14" fmla="*/ 0 w 315"/>
                  <a:gd name="T15" fmla="*/ 74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5" h="147">
                    <a:moveTo>
                      <a:pt x="0" y="74"/>
                    </a:moveTo>
                    <a:lnTo>
                      <a:pt x="74" y="0"/>
                    </a:lnTo>
                    <a:lnTo>
                      <a:pt x="74" y="62"/>
                    </a:lnTo>
                    <a:lnTo>
                      <a:pt x="315" y="62"/>
                    </a:lnTo>
                    <a:lnTo>
                      <a:pt x="315" y="85"/>
                    </a:lnTo>
                    <a:lnTo>
                      <a:pt x="74" y="85"/>
                    </a:lnTo>
                    <a:lnTo>
                      <a:pt x="74" y="147"/>
                    </a:lnTo>
                    <a:lnTo>
                      <a:pt x="0" y="7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grpSp>
          <p:nvGrpSpPr>
            <p:cNvPr id="84" name="Group 83"/>
            <p:cNvGrpSpPr/>
            <p:nvPr/>
          </p:nvGrpSpPr>
          <p:grpSpPr>
            <a:xfrm flipH="1">
              <a:off x="11706" y="4365"/>
              <a:ext cx="847" cy="848"/>
              <a:chOff x="8910638" y="2275003"/>
              <a:chExt cx="538162" cy="538163"/>
            </a:xfrm>
          </p:grpSpPr>
          <p:sp>
            <p:nvSpPr>
              <p:cNvPr id="85" name="图形"/>
              <p:cNvSpPr>
                <a:spLocks noChangeArrowheads="1"/>
              </p:cNvSpPr>
              <p:nvPr/>
            </p:nvSpPr>
            <p:spPr bwMode="auto">
              <a:xfrm>
                <a:off x="8910638" y="2275003"/>
                <a:ext cx="538162" cy="538163"/>
              </a:xfrm>
              <a:prstGeom prst="ellipse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86" name="图形"/>
              <p:cNvSpPr>
                <a:spLocks noChangeArrowheads="1"/>
              </p:cNvSpPr>
              <p:nvPr/>
            </p:nvSpPr>
            <p:spPr bwMode="auto">
              <a:xfrm>
                <a:off x="8986838" y="2349616"/>
                <a:ext cx="390525" cy="392113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87" name="图形"/>
              <p:cNvSpPr txBox="1"/>
              <p:nvPr/>
            </p:nvSpPr>
            <p:spPr>
              <a:xfrm>
                <a:off x="9035104" y="2358582"/>
                <a:ext cx="311969" cy="39854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sz="2000" b="0" i="0" u="none" strike="noStrike" kern="1200" cap="none" spc="0" normalizeH="0" baseline="0" noProof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1</a:t>
                </a:r>
              </a:p>
            </p:txBody>
          </p:sp>
        </p:grpSp>
        <p:grpSp>
          <p:nvGrpSpPr>
            <p:cNvPr id="88" name="Group 87"/>
            <p:cNvGrpSpPr/>
            <p:nvPr/>
          </p:nvGrpSpPr>
          <p:grpSpPr>
            <a:xfrm flipH="1">
              <a:off x="11706" y="5539"/>
              <a:ext cx="847" cy="850"/>
              <a:chOff x="8910638" y="3020861"/>
              <a:chExt cx="538162" cy="539750"/>
            </a:xfrm>
          </p:grpSpPr>
          <p:sp>
            <p:nvSpPr>
              <p:cNvPr id="89" name="图形"/>
              <p:cNvSpPr>
                <a:spLocks noChangeArrowheads="1"/>
              </p:cNvSpPr>
              <p:nvPr/>
            </p:nvSpPr>
            <p:spPr bwMode="auto">
              <a:xfrm>
                <a:off x="8910638" y="3020861"/>
                <a:ext cx="538162" cy="539750"/>
              </a:xfrm>
              <a:prstGeom prst="ellipse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0" name="图形"/>
              <p:cNvSpPr>
                <a:spLocks noChangeArrowheads="1"/>
              </p:cNvSpPr>
              <p:nvPr/>
            </p:nvSpPr>
            <p:spPr bwMode="auto">
              <a:xfrm>
                <a:off x="8986838" y="3092299"/>
                <a:ext cx="390525" cy="39370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1" name="图形"/>
              <p:cNvSpPr txBox="1"/>
              <p:nvPr/>
            </p:nvSpPr>
            <p:spPr>
              <a:xfrm>
                <a:off x="9035104" y="3089094"/>
                <a:ext cx="311969" cy="3987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sz="2000" b="0" i="0" u="none" strike="noStrike" kern="1200" cap="none" spc="0" normalizeH="0" baseline="0" noProof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2</a:t>
                </a:r>
              </a:p>
            </p:txBody>
          </p:sp>
        </p:grpSp>
        <p:grpSp>
          <p:nvGrpSpPr>
            <p:cNvPr id="92" name="Group 91"/>
            <p:cNvGrpSpPr/>
            <p:nvPr/>
          </p:nvGrpSpPr>
          <p:grpSpPr>
            <a:xfrm flipH="1">
              <a:off x="11706" y="6716"/>
              <a:ext cx="847" cy="850"/>
              <a:chOff x="8910638" y="3768306"/>
              <a:chExt cx="538162" cy="539750"/>
            </a:xfrm>
          </p:grpSpPr>
          <p:sp>
            <p:nvSpPr>
              <p:cNvPr id="93" name="图形"/>
              <p:cNvSpPr>
                <a:spLocks noChangeArrowheads="1"/>
              </p:cNvSpPr>
              <p:nvPr/>
            </p:nvSpPr>
            <p:spPr bwMode="auto">
              <a:xfrm>
                <a:off x="8910638" y="3768306"/>
                <a:ext cx="538162" cy="539750"/>
              </a:xfrm>
              <a:prstGeom prst="ellipse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4" name="图形"/>
              <p:cNvSpPr>
                <a:spLocks noChangeArrowheads="1"/>
              </p:cNvSpPr>
              <p:nvPr/>
            </p:nvSpPr>
            <p:spPr bwMode="auto">
              <a:xfrm>
                <a:off x="8986838" y="3844506"/>
                <a:ext cx="390525" cy="392113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5" name="图形"/>
              <p:cNvSpPr txBox="1"/>
              <p:nvPr/>
            </p:nvSpPr>
            <p:spPr>
              <a:xfrm>
                <a:off x="9035104" y="3838126"/>
                <a:ext cx="311969" cy="3987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sz="2000" b="0" i="0" u="none" strike="noStrike" kern="1200" cap="none" spc="0" normalizeH="0" baseline="0" noProof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3</a:t>
                </a:r>
              </a:p>
            </p:txBody>
          </p:sp>
        </p:grpSp>
        <p:sp>
          <p:nvSpPr>
            <p:cNvPr id="42" name="图形"/>
            <p:cNvSpPr txBox="1"/>
            <p:nvPr>
              <p:custDataLst>
                <p:tags r:id="rId2"/>
              </p:custDataLst>
            </p:nvPr>
          </p:nvSpPr>
          <p:spPr>
            <a:xfrm>
              <a:off x="1609" y="4657"/>
              <a:ext cx="5193" cy="13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lnSpc>
                  <a:spcPct val="150000"/>
                </a:lnSpc>
              </a:pPr>
              <a:r>
                <a:rPr lang="zh-CN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点击这里添加文字内容，比如关键词、一些简介等。</a:t>
              </a:r>
              <a:endPara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3A3A3A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3" name="图形"/>
            <p:cNvSpPr txBox="1"/>
            <p:nvPr>
              <p:custDataLst>
                <p:tags r:id="rId3"/>
              </p:custDataLst>
            </p:nvPr>
          </p:nvSpPr>
          <p:spPr>
            <a:xfrm>
              <a:off x="1729" y="3803"/>
              <a:ext cx="4224" cy="822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</a:gradFill>
          </p:spPr>
          <p:txBody>
            <a:bodyPr wrap="square" rtlCol="0">
              <a:spAutoFit/>
            </a:bodyPr>
            <a:lstStyle/>
            <a:p>
              <a:pPr algn="l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zh-CN" sz="2800" dirty="0">
                  <a:solidFill>
                    <a:schemeClr val="bg1"/>
                  </a:solidFill>
                  <a:cs typeface="+mn-ea"/>
                  <a:sym typeface="+mn-lt"/>
                </a:rPr>
                <a:t>添加标题文本</a:t>
              </a:r>
              <a:endParaRPr kumimoji="0" lang="zh-CN" altLang="en-US" sz="2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1687175" y="-98742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  <p:transition advTm="2000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图形"/>
          <p:cNvGrpSpPr/>
          <p:nvPr/>
        </p:nvGrpSpPr>
        <p:grpSpPr>
          <a:xfrm>
            <a:off x="1147445" y="1603375"/>
            <a:ext cx="10099040" cy="3981450"/>
            <a:chOff x="1807" y="2525"/>
            <a:chExt cx="15904" cy="6270"/>
          </a:xfrm>
        </p:grpSpPr>
        <p:sp>
          <p:nvSpPr>
            <p:cNvPr id="4" name="图形"/>
            <p:cNvSpPr>
              <a:spLocks noGrp="1"/>
            </p:cNvSpPr>
            <p:nvPr/>
          </p:nvSpPr>
          <p:spPr>
            <a:xfrm>
              <a:off x="12785" y="3203"/>
              <a:ext cx="4543" cy="5186"/>
            </a:xfrm>
            <a:custGeom>
              <a:avLst/>
              <a:gdLst>
                <a:gd name="connsiteX0" fmla="*/ 1389749 w 3119026"/>
                <a:gd name="connsiteY0" fmla="*/ 0 h 3560209"/>
                <a:gd name="connsiteX1" fmla="*/ 2779498 w 3119026"/>
                <a:gd name="connsiteY1" fmla="*/ 1389749 h 3560209"/>
                <a:gd name="connsiteX2" fmla="*/ 2670285 w 3119026"/>
                <a:gd name="connsiteY2" fmla="*/ 1930702 h 3560209"/>
                <a:gd name="connsiteX3" fmla="*/ 2652466 w 3119026"/>
                <a:gd name="connsiteY3" fmla="*/ 1967690 h 3560209"/>
                <a:gd name="connsiteX4" fmla="*/ 2747637 w 3119026"/>
                <a:gd name="connsiteY4" fmla="*/ 2019347 h 3560209"/>
                <a:gd name="connsiteX5" fmla="*/ 3119026 w 3119026"/>
                <a:gd name="connsiteY5" fmla="*/ 2717847 h 3560209"/>
                <a:gd name="connsiteX6" fmla="*/ 2276664 w 3119026"/>
                <a:gd name="connsiteY6" fmla="*/ 3560209 h 3560209"/>
                <a:gd name="connsiteX7" fmla="*/ 1438651 w 3119026"/>
                <a:gd name="connsiteY7" fmla="*/ 2803974 h 3560209"/>
                <a:gd name="connsiteX8" fmla="*/ 1437294 w 3119026"/>
                <a:gd name="connsiteY8" fmla="*/ 2777097 h 3560209"/>
                <a:gd name="connsiteX9" fmla="*/ 1389749 w 3119026"/>
                <a:gd name="connsiteY9" fmla="*/ 2779498 h 3560209"/>
                <a:gd name="connsiteX10" fmla="*/ 0 w 3119026"/>
                <a:gd name="connsiteY10" fmla="*/ 1389749 h 3560209"/>
                <a:gd name="connsiteX11" fmla="*/ 1389749 w 3119026"/>
                <a:gd name="connsiteY11" fmla="*/ 0 h 3560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19026" h="3560209">
                  <a:moveTo>
                    <a:pt x="1389749" y="0"/>
                  </a:moveTo>
                  <a:cubicBezTo>
                    <a:pt x="2157286" y="0"/>
                    <a:pt x="2779498" y="622212"/>
                    <a:pt x="2779498" y="1389749"/>
                  </a:cubicBezTo>
                  <a:cubicBezTo>
                    <a:pt x="2779498" y="1581633"/>
                    <a:pt x="2740610" y="1764435"/>
                    <a:pt x="2670285" y="1930702"/>
                  </a:cubicBezTo>
                  <a:lnTo>
                    <a:pt x="2652466" y="1967690"/>
                  </a:lnTo>
                  <a:lnTo>
                    <a:pt x="2747637" y="2019347"/>
                  </a:lnTo>
                  <a:cubicBezTo>
                    <a:pt x="2971707" y="2170726"/>
                    <a:pt x="3119026" y="2427082"/>
                    <a:pt x="3119026" y="2717847"/>
                  </a:cubicBezTo>
                  <a:cubicBezTo>
                    <a:pt x="3119026" y="3183071"/>
                    <a:pt x="2741888" y="3560209"/>
                    <a:pt x="2276664" y="3560209"/>
                  </a:cubicBezTo>
                  <a:cubicBezTo>
                    <a:pt x="1840517" y="3560209"/>
                    <a:pt x="1481788" y="3228740"/>
                    <a:pt x="1438651" y="2803974"/>
                  </a:cubicBezTo>
                  <a:lnTo>
                    <a:pt x="1437294" y="2777097"/>
                  </a:lnTo>
                  <a:lnTo>
                    <a:pt x="1389749" y="2779498"/>
                  </a:lnTo>
                  <a:cubicBezTo>
                    <a:pt x="622212" y="2779498"/>
                    <a:pt x="0" y="2157286"/>
                    <a:pt x="0" y="1389749"/>
                  </a:cubicBezTo>
                  <a:cubicBezTo>
                    <a:pt x="0" y="622212"/>
                    <a:pt x="622212" y="0"/>
                    <a:pt x="1389749" y="0"/>
                  </a:cubicBezTo>
                  <a:close/>
                </a:path>
              </a:pathLst>
            </a:custGeom>
            <a:solidFill>
              <a:schemeClr val="bg2">
                <a:lumMod val="95000"/>
              </a:schemeClr>
            </a:solidFill>
          </p:spPr>
          <p:txBody>
            <a:bodyPr wrap="square">
              <a:noAutofit/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" name="图形"/>
            <p:cNvSpPr>
              <a:spLocks noGrp="1"/>
            </p:cNvSpPr>
            <p:nvPr/>
          </p:nvSpPr>
          <p:spPr>
            <a:xfrm>
              <a:off x="7296" y="3203"/>
              <a:ext cx="4543" cy="5186"/>
            </a:xfrm>
            <a:custGeom>
              <a:avLst/>
              <a:gdLst>
                <a:gd name="connsiteX0" fmla="*/ 1389749 w 3119026"/>
                <a:gd name="connsiteY0" fmla="*/ 0 h 3560209"/>
                <a:gd name="connsiteX1" fmla="*/ 2779498 w 3119026"/>
                <a:gd name="connsiteY1" fmla="*/ 1389749 h 3560209"/>
                <a:gd name="connsiteX2" fmla="*/ 2670285 w 3119026"/>
                <a:gd name="connsiteY2" fmla="*/ 1930702 h 3560209"/>
                <a:gd name="connsiteX3" fmla="*/ 2652466 w 3119026"/>
                <a:gd name="connsiteY3" fmla="*/ 1967690 h 3560209"/>
                <a:gd name="connsiteX4" fmla="*/ 2747637 w 3119026"/>
                <a:gd name="connsiteY4" fmla="*/ 2019347 h 3560209"/>
                <a:gd name="connsiteX5" fmla="*/ 3119026 w 3119026"/>
                <a:gd name="connsiteY5" fmla="*/ 2717847 h 3560209"/>
                <a:gd name="connsiteX6" fmla="*/ 2276664 w 3119026"/>
                <a:gd name="connsiteY6" fmla="*/ 3560209 h 3560209"/>
                <a:gd name="connsiteX7" fmla="*/ 1438651 w 3119026"/>
                <a:gd name="connsiteY7" fmla="*/ 2803974 h 3560209"/>
                <a:gd name="connsiteX8" fmla="*/ 1437294 w 3119026"/>
                <a:gd name="connsiteY8" fmla="*/ 2777097 h 3560209"/>
                <a:gd name="connsiteX9" fmla="*/ 1389749 w 3119026"/>
                <a:gd name="connsiteY9" fmla="*/ 2779498 h 3560209"/>
                <a:gd name="connsiteX10" fmla="*/ 0 w 3119026"/>
                <a:gd name="connsiteY10" fmla="*/ 1389749 h 3560209"/>
                <a:gd name="connsiteX11" fmla="*/ 1389749 w 3119026"/>
                <a:gd name="connsiteY11" fmla="*/ 0 h 3560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19026" h="3560209">
                  <a:moveTo>
                    <a:pt x="1389749" y="0"/>
                  </a:moveTo>
                  <a:cubicBezTo>
                    <a:pt x="2157286" y="0"/>
                    <a:pt x="2779498" y="622212"/>
                    <a:pt x="2779498" y="1389749"/>
                  </a:cubicBezTo>
                  <a:cubicBezTo>
                    <a:pt x="2779498" y="1581633"/>
                    <a:pt x="2740610" y="1764435"/>
                    <a:pt x="2670285" y="1930702"/>
                  </a:cubicBezTo>
                  <a:lnTo>
                    <a:pt x="2652466" y="1967690"/>
                  </a:lnTo>
                  <a:lnTo>
                    <a:pt x="2747637" y="2019347"/>
                  </a:lnTo>
                  <a:cubicBezTo>
                    <a:pt x="2971707" y="2170726"/>
                    <a:pt x="3119026" y="2427082"/>
                    <a:pt x="3119026" y="2717847"/>
                  </a:cubicBezTo>
                  <a:cubicBezTo>
                    <a:pt x="3119026" y="3183071"/>
                    <a:pt x="2741888" y="3560209"/>
                    <a:pt x="2276664" y="3560209"/>
                  </a:cubicBezTo>
                  <a:cubicBezTo>
                    <a:pt x="1840517" y="3560209"/>
                    <a:pt x="1481788" y="3228740"/>
                    <a:pt x="1438651" y="2803974"/>
                  </a:cubicBezTo>
                  <a:lnTo>
                    <a:pt x="1437294" y="2777097"/>
                  </a:lnTo>
                  <a:lnTo>
                    <a:pt x="1389749" y="2779498"/>
                  </a:lnTo>
                  <a:cubicBezTo>
                    <a:pt x="622212" y="2779498"/>
                    <a:pt x="0" y="2157286"/>
                    <a:pt x="0" y="1389749"/>
                  </a:cubicBezTo>
                  <a:cubicBezTo>
                    <a:pt x="0" y="622212"/>
                    <a:pt x="622212" y="0"/>
                    <a:pt x="1389749" y="0"/>
                  </a:cubicBezTo>
                  <a:close/>
                </a:path>
              </a:pathLst>
            </a:custGeom>
            <a:solidFill>
              <a:schemeClr val="bg2">
                <a:lumMod val="95000"/>
              </a:schemeClr>
            </a:solidFill>
          </p:spPr>
          <p:txBody>
            <a:bodyPr wrap="square">
              <a:noAutofit/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" name="图形"/>
            <p:cNvSpPr>
              <a:spLocks noGrp="1"/>
            </p:cNvSpPr>
            <p:nvPr/>
          </p:nvSpPr>
          <p:spPr>
            <a:xfrm>
              <a:off x="1807" y="3203"/>
              <a:ext cx="4543" cy="5186"/>
            </a:xfrm>
            <a:custGeom>
              <a:avLst/>
              <a:gdLst>
                <a:gd name="connsiteX0" fmla="*/ 1389749 w 3119026"/>
                <a:gd name="connsiteY0" fmla="*/ 0 h 3560209"/>
                <a:gd name="connsiteX1" fmla="*/ 2779498 w 3119026"/>
                <a:gd name="connsiteY1" fmla="*/ 1389749 h 3560209"/>
                <a:gd name="connsiteX2" fmla="*/ 2670285 w 3119026"/>
                <a:gd name="connsiteY2" fmla="*/ 1930702 h 3560209"/>
                <a:gd name="connsiteX3" fmla="*/ 2652466 w 3119026"/>
                <a:gd name="connsiteY3" fmla="*/ 1967690 h 3560209"/>
                <a:gd name="connsiteX4" fmla="*/ 2747637 w 3119026"/>
                <a:gd name="connsiteY4" fmla="*/ 2019347 h 3560209"/>
                <a:gd name="connsiteX5" fmla="*/ 3119026 w 3119026"/>
                <a:gd name="connsiteY5" fmla="*/ 2717847 h 3560209"/>
                <a:gd name="connsiteX6" fmla="*/ 2276664 w 3119026"/>
                <a:gd name="connsiteY6" fmla="*/ 3560209 h 3560209"/>
                <a:gd name="connsiteX7" fmla="*/ 1438651 w 3119026"/>
                <a:gd name="connsiteY7" fmla="*/ 2803974 h 3560209"/>
                <a:gd name="connsiteX8" fmla="*/ 1437294 w 3119026"/>
                <a:gd name="connsiteY8" fmla="*/ 2777097 h 3560209"/>
                <a:gd name="connsiteX9" fmla="*/ 1389749 w 3119026"/>
                <a:gd name="connsiteY9" fmla="*/ 2779498 h 3560209"/>
                <a:gd name="connsiteX10" fmla="*/ 0 w 3119026"/>
                <a:gd name="connsiteY10" fmla="*/ 1389749 h 3560209"/>
                <a:gd name="connsiteX11" fmla="*/ 1389749 w 3119026"/>
                <a:gd name="connsiteY11" fmla="*/ 0 h 3560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19026" h="3560209">
                  <a:moveTo>
                    <a:pt x="1389749" y="0"/>
                  </a:moveTo>
                  <a:cubicBezTo>
                    <a:pt x="2157286" y="0"/>
                    <a:pt x="2779498" y="622212"/>
                    <a:pt x="2779498" y="1389749"/>
                  </a:cubicBezTo>
                  <a:cubicBezTo>
                    <a:pt x="2779498" y="1581633"/>
                    <a:pt x="2740610" y="1764435"/>
                    <a:pt x="2670285" y="1930702"/>
                  </a:cubicBezTo>
                  <a:lnTo>
                    <a:pt x="2652466" y="1967690"/>
                  </a:lnTo>
                  <a:lnTo>
                    <a:pt x="2747637" y="2019347"/>
                  </a:lnTo>
                  <a:cubicBezTo>
                    <a:pt x="2971707" y="2170726"/>
                    <a:pt x="3119026" y="2427082"/>
                    <a:pt x="3119026" y="2717847"/>
                  </a:cubicBezTo>
                  <a:cubicBezTo>
                    <a:pt x="3119026" y="3183071"/>
                    <a:pt x="2741888" y="3560209"/>
                    <a:pt x="2276664" y="3560209"/>
                  </a:cubicBezTo>
                  <a:cubicBezTo>
                    <a:pt x="1840517" y="3560209"/>
                    <a:pt x="1481788" y="3228740"/>
                    <a:pt x="1438651" y="2803974"/>
                  </a:cubicBezTo>
                  <a:lnTo>
                    <a:pt x="1437294" y="2777097"/>
                  </a:lnTo>
                  <a:lnTo>
                    <a:pt x="1389749" y="2779498"/>
                  </a:lnTo>
                  <a:cubicBezTo>
                    <a:pt x="622212" y="2779498"/>
                    <a:pt x="0" y="2157286"/>
                    <a:pt x="0" y="1389749"/>
                  </a:cubicBezTo>
                  <a:cubicBezTo>
                    <a:pt x="0" y="622212"/>
                    <a:pt x="622212" y="0"/>
                    <a:pt x="1389749" y="0"/>
                  </a:cubicBezTo>
                  <a:close/>
                </a:path>
              </a:pathLst>
            </a:custGeom>
            <a:solidFill>
              <a:schemeClr val="bg2">
                <a:lumMod val="95000"/>
              </a:schemeClr>
            </a:solidFill>
          </p:spPr>
          <p:txBody>
            <a:bodyPr wrap="square">
              <a:noAutofit/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" name="图形"/>
            <p:cNvSpPr/>
            <p:nvPr/>
          </p:nvSpPr>
          <p:spPr>
            <a:xfrm>
              <a:off x="1900" y="3296"/>
              <a:ext cx="4543" cy="5186"/>
            </a:xfrm>
            <a:custGeom>
              <a:avLst/>
              <a:gdLst>
                <a:gd name="connsiteX0" fmla="*/ 1389749 w 3119026"/>
                <a:gd name="connsiteY0" fmla="*/ 0 h 3560209"/>
                <a:gd name="connsiteX1" fmla="*/ 2779498 w 3119026"/>
                <a:gd name="connsiteY1" fmla="*/ 1389749 h 3560209"/>
                <a:gd name="connsiteX2" fmla="*/ 2670285 w 3119026"/>
                <a:gd name="connsiteY2" fmla="*/ 1930702 h 3560209"/>
                <a:gd name="connsiteX3" fmla="*/ 2652466 w 3119026"/>
                <a:gd name="connsiteY3" fmla="*/ 1967690 h 3560209"/>
                <a:gd name="connsiteX4" fmla="*/ 2747637 w 3119026"/>
                <a:gd name="connsiteY4" fmla="*/ 2019347 h 3560209"/>
                <a:gd name="connsiteX5" fmla="*/ 3119026 w 3119026"/>
                <a:gd name="connsiteY5" fmla="*/ 2717847 h 3560209"/>
                <a:gd name="connsiteX6" fmla="*/ 2276664 w 3119026"/>
                <a:gd name="connsiteY6" fmla="*/ 3560209 h 3560209"/>
                <a:gd name="connsiteX7" fmla="*/ 1438651 w 3119026"/>
                <a:gd name="connsiteY7" fmla="*/ 2803974 h 3560209"/>
                <a:gd name="connsiteX8" fmla="*/ 1437294 w 3119026"/>
                <a:gd name="connsiteY8" fmla="*/ 2777097 h 3560209"/>
                <a:gd name="connsiteX9" fmla="*/ 1389749 w 3119026"/>
                <a:gd name="connsiteY9" fmla="*/ 2779498 h 3560209"/>
                <a:gd name="connsiteX10" fmla="*/ 0 w 3119026"/>
                <a:gd name="connsiteY10" fmla="*/ 1389749 h 3560209"/>
                <a:gd name="connsiteX11" fmla="*/ 1389749 w 3119026"/>
                <a:gd name="connsiteY11" fmla="*/ 0 h 3560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19026" h="3560209">
                  <a:moveTo>
                    <a:pt x="1389749" y="0"/>
                  </a:moveTo>
                  <a:cubicBezTo>
                    <a:pt x="2157286" y="0"/>
                    <a:pt x="2779498" y="622212"/>
                    <a:pt x="2779498" y="1389749"/>
                  </a:cubicBezTo>
                  <a:cubicBezTo>
                    <a:pt x="2779498" y="1581633"/>
                    <a:pt x="2740610" y="1764435"/>
                    <a:pt x="2670285" y="1930702"/>
                  </a:cubicBezTo>
                  <a:lnTo>
                    <a:pt x="2652466" y="1967690"/>
                  </a:lnTo>
                  <a:lnTo>
                    <a:pt x="2747637" y="2019347"/>
                  </a:lnTo>
                  <a:cubicBezTo>
                    <a:pt x="2971707" y="2170726"/>
                    <a:pt x="3119026" y="2427082"/>
                    <a:pt x="3119026" y="2717847"/>
                  </a:cubicBezTo>
                  <a:cubicBezTo>
                    <a:pt x="3119026" y="3183071"/>
                    <a:pt x="2741888" y="3560209"/>
                    <a:pt x="2276664" y="3560209"/>
                  </a:cubicBezTo>
                  <a:cubicBezTo>
                    <a:pt x="1840517" y="3560209"/>
                    <a:pt x="1481788" y="3228740"/>
                    <a:pt x="1438651" y="2803974"/>
                  </a:cubicBezTo>
                  <a:lnTo>
                    <a:pt x="1437294" y="2777097"/>
                  </a:lnTo>
                  <a:lnTo>
                    <a:pt x="1389749" y="2779498"/>
                  </a:lnTo>
                  <a:cubicBezTo>
                    <a:pt x="622212" y="2779498"/>
                    <a:pt x="0" y="2157286"/>
                    <a:pt x="0" y="1389749"/>
                  </a:cubicBezTo>
                  <a:cubicBezTo>
                    <a:pt x="0" y="622212"/>
                    <a:pt x="622212" y="0"/>
                    <a:pt x="1389749" y="0"/>
                  </a:cubicBez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ffectLst>
              <a:outerShdw blurRad="393700" dist="50800" dir="5400000" algn="ctr" rotWithShape="0">
                <a:srgbClr val="000000">
                  <a:alpha val="12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1pPr>
              <a:lvl2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2pPr>
              <a:lvl3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3pPr>
              <a:lvl4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4pPr>
              <a:lvl5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5pPr>
              <a:lvl6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6pPr>
              <a:lvl7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7pPr>
              <a:lvl8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8pPr>
              <a:lvl9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9pPr>
            </a:lstStyle>
            <a:p>
              <a:pPr algn="ctr"/>
              <a:endParaRPr lang="en-ID" sz="6000">
                <a:cs typeface="+mn-ea"/>
                <a:sym typeface="+mn-lt"/>
              </a:endParaRPr>
            </a:p>
          </p:txBody>
        </p:sp>
        <p:sp>
          <p:nvSpPr>
            <p:cNvPr id="3" name="图形"/>
            <p:cNvSpPr/>
            <p:nvPr/>
          </p:nvSpPr>
          <p:spPr>
            <a:xfrm>
              <a:off x="7389" y="3296"/>
              <a:ext cx="4543" cy="5186"/>
            </a:xfrm>
            <a:custGeom>
              <a:avLst/>
              <a:gdLst>
                <a:gd name="connsiteX0" fmla="*/ 1389749 w 3119026"/>
                <a:gd name="connsiteY0" fmla="*/ 0 h 3560209"/>
                <a:gd name="connsiteX1" fmla="*/ 2779498 w 3119026"/>
                <a:gd name="connsiteY1" fmla="*/ 1389749 h 3560209"/>
                <a:gd name="connsiteX2" fmla="*/ 2670285 w 3119026"/>
                <a:gd name="connsiteY2" fmla="*/ 1930702 h 3560209"/>
                <a:gd name="connsiteX3" fmla="*/ 2652466 w 3119026"/>
                <a:gd name="connsiteY3" fmla="*/ 1967690 h 3560209"/>
                <a:gd name="connsiteX4" fmla="*/ 2747637 w 3119026"/>
                <a:gd name="connsiteY4" fmla="*/ 2019347 h 3560209"/>
                <a:gd name="connsiteX5" fmla="*/ 3119026 w 3119026"/>
                <a:gd name="connsiteY5" fmla="*/ 2717847 h 3560209"/>
                <a:gd name="connsiteX6" fmla="*/ 2276664 w 3119026"/>
                <a:gd name="connsiteY6" fmla="*/ 3560209 h 3560209"/>
                <a:gd name="connsiteX7" fmla="*/ 1438651 w 3119026"/>
                <a:gd name="connsiteY7" fmla="*/ 2803974 h 3560209"/>
                <a:gd name="connsiteX8" fmla="*/ 1437294 w 3119026"/>
                <a:gd name="connsiteY8" fmla="*/ 2777097 h 3560209"/>
                <a:gd name="connsiteX9" fmla="*/ 1389749 w 3119026"/>
                <a:gd name="connsiteY9" fmla="*/ 2779498 h 3560209"/>
                <a:gd name="connsiteX10" fmla="*/ 0 w 3119026"/>
                <a:gd name="connsiteY10" fmla="*/ 1389749 h 3560209"/>
                <a:gd name="connsiteX11" fmla="*/ 1389749 w 3119026"/>
                <a:gd name="connsiteY11" fmla="*/ 0 h 3560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19026" h="3560209">
                  <a:moveTo>
                    <a:pt x="1389749" y="0"/>
                  </a:moveTo>
                  <a:cubicBezTo>
                    <a:pt x="2157286" y="0"/>
                    <a:pt x="2779498" y="622212"/>
                    <a:pt x="2779498" y="1389749"/>
                  </a:cubicBezTo>
                  <a:cubicBezTo>
                    <a:pt x="2779498" y="1581633"/>
                    <a:pt x="2740610" y="1764435"/>
                    <a:pt x="2670285" y="1930702"/>
                  </a:cubicBezTo>
                  <a:lnTo>
                    <a:pt x="2652466" y="1967690"/>
                  </a:lnTo>
                  <a:lnTo>
                    <a:pt x="2747637" y="2019347"/>
                  </a:lnTo>
                  <a:cubicBezTo>
                    <a:pt x="2971707" y="2170726"/>
                    <a:pt x="3119026" y="2427082"/>
                    <a:pt x="3119026" y="2717847"/>
                  </a:cubicBezTo>
                  <a:cubicBezTo>
                    <a:pt x="3119026" y="3183071"/>
                    <a:pt x="2741888" y="3560209"/>
                    <a:pt x="2276664" y="3560209"/>
                  </a:cubicBezTo>
                  <a:cubicBezTo>
                    <a:pt x="1840517" y="3560209"/>
                    <a:pt x="1481788" y="3228740"/>
                    <a:pt x="1438651" y="2803974"/>
                  </a:cubicBezTo>
                  <a:lnTo>
                    <a:pt x="1437294" y="2777097"/>
                  </a:lnTo>
                  <a:lnTo>
                    <a:pt x="1389749" y="2779498"/>
                  </a:lnTo>
                  <a:cubicBezTo>
                    <a:pt x="622212" y="2779498"/>
                    <a:pt x="0" y="2157286"/>
                    <a:pt x="0" y="1389749"/>
                  </a:cubicBezTo>
                  <a:cubicBezTo>
                    <a:pt x="0" y="622212"/>
                    <a:pt x="622212" y="0"/>
                    <a:pt x="1389749" y="0"/>
                  </a:cubicBez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ffectLst>
              <a:outerShdw blurRad="393700" dist="50800" dir="5400000" algn="ctr" rotWithShape="0">
                <a:srgbClr val="000000">
                  <a:alpha val="12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1pPr>
              <a:lvl2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2pPr>
              <a:lvl3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3pPr>
              <a:lvl4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4pPr>
              <a:lvl5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5pPr>
              <a:lvl6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6pPr>
              <a:lvl7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7pPr>
              <a:lvl8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8pPr>
              <a:lvl9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9pPr>
            </a:lstStyle>
            <a:p>
              <a:pPr algn="ctr"/>
              <a:endParaRPr lang="en-ID" sz="6000">
                <a:cs typeface="+mn-ea"/>
                <a:sym typeface="+mn-lt"/>
              </a:endParaRPr>
            </a:p>
          </p:txBody>
        </p:sp>
        <p:sp>
          <p:nvSpPr>
            <p:cNvPr id="5" name="图形"/>
            <p:cNvSpPr/>
            <p:nvPr/>
          </p:nvSpPr>
          <p:spPr>
            <a:xfrm>
              <a:off x="12878" y="3296"/>
              <a:ext cx="4543" cy="5186"/>
            </a:xfrm>
            <a:custGeom>
              <a:avLst/>
              <a:gdLst>
                <a:gd name="connsiteX0" fmla="*/ 1389749 w 3119026"/>
                <a:gd name="connsiteY0" fmla="*/ 0 h 3560209"/>
                <a:gd name="connsiteX1" fmla="*/ 2779498 w 3119026"/>
                <a:gd name="connsiteY1" fmla="*/ 1389749 h 3560209"/>
                <a:gd name="connsiteX2" fmla="*/ 2670285 w 3119026"/>
                <a:gd name="connsiteY2" fmla="*/ 1930702 h 3560209"/>
                <a:gd name="connsiteX3" fmla="*/ 2652466 w 3119026"/>
                <a:gd name="connsiteY3" fmla="*/ 1967690 h 3560209"/>
                <a:gd name="connsiteX4" fmla="*/ 2747637 w 3119026"/>
                <a:gd name="connsiteY4" fmla="*/ 2019347 h 3560209"/>
                <a:gd name="connsiteX5" fmla="*/ 3119026 w 3119026"/>
                <a:gd name="connsiteY5" fmla="*/ 2717847 h 3560209"/>
                <a:gd name="connsiteX6" fmla="*/ 2276664 w 3119026"/>
                <a:gd name="connsiteY6" fmla="*/ 3560209 h 3560209"/>
                <a:gd name="connsiteX7" fmla="*/ 1438651 w 3119026"/>
                <a:gd name="connsiteY7" fmla="*/ 2803974 h 3560209"/>
                <a:gd name="connsiteX8" fmla="*/ 1437294 w 3119026"/>
                <a:gd name="connsiteY8" fmla="*/ 2777097 h 3560209"/>
                <a:gd name="connsiteX9" fmla="*/ 1389749 w 3119026"/>
                <a:gd name="connsiteY9" fmla="*/ 2779498 h 3560209"/>
                <a:gd name="connsiteX10" fmla="*/ 0 w 3119026"/>
                <a:gd name="connsiteY10" fmla="*/ 1389749 h 3560209"/>
                <a:gd name="connsiteX11" fmla="*/ 1389749 w 3119026"/>
                <a:gd name="connsiteY11" fmla="*/ 0 h 3560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19026" h="3560209">
                  <a:moveTo>
                    <a:pt x="1389749" y="0"/>
                  </a:moveTo>
                  <a:cubicBezTo>
                    <a:pt x="2157286" y="0"/>
                    <a:pt x="2779498" y="622212"/>
                    <a:pt x="2779498" y="1389749"/>
                  </a:cubicBezTo>
                  <a:cubicBezTo>
                    <a:pt x="2779498" y="1581633"/>
                    <a:pt x="2740610" y="1764435"/>
                    <a:pt x="2670285" y="1930702"/>
                  </a:cubicBezTo>
                  <a:lnTo>
                    <a:pt x="2652466" y="1967690"/>
                  </a:lnTo>
                  <a:lnTo>
                    <a:pt x="2747637" y="2019347"/>
                  </a:lnTo>
                  <a:cubicBezTo>
                    <a:pt x="2971707" y="2170726"/>
                    <a:pt x="3119026" y="2427082"/>
                    <a:pt x="3119026" y="2717847"/>
                  </a:cubicBezTo>
                  <a:cubicBezTo>
                    <a:pt x="3119026" y="3183071"/>
                    <a:pt x="2741888" y="3560209"/>
                    <a:pt x="2276664" y="3560209"/>
                  </a:cubicBezTo>
                  <a:cubicBezTo>
                    <a:pt x="1840517" y="3560209"/>
                    <a:pt x="1481788" y="3228740"/>
                    <a:pt x="1438651" y="2803974"/>
                  </a:cubicBezTo>
                  <a:lnTo>
                    <a:pt x="1437294" y="2777097"/>
                  </a:lnTo>
                  <a:lnTo>
                    <a:pt x="1389749" y="2779498"/>
                  </a:lnTo>
                  <a:cubicBezTo>
                    <a:pt x="622212" y="2779498"/>
                    <a:pt x="0" y="2157286"/>
                    <a:pt x="0" y="1389749"/>
                  </a:cubicBezTo>
                  <a:cubicBezTo>
                    <a:pt x="0" y="622212"/>
                    <a:pt x="622212" y="0"/>
                    <a:pt x="1389749" y="0"/>
                  </a:cubicBez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ffectLst>
              <a:outerShdw blurRad="393700" dist="50800" dir="5400000" algn="ctr" rotWithShape="0">
                <a:srgbClr val="000000">
                  <a:alpha val="12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1pPr>
              <a:lvl2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2pPr>
              <a:lvl3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3pPr>
              <a:lvl4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4pPr>
              <a:lvl5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5pPr>
              <a:lvl6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6pPr>
              <a:lvl7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7pPr>
              <a:lvl8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8pPr>
              <a:lvl9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9pPr>
            </a:lstStyle>
            <a:p>
              <a:pPr algn="ctr"/>
              <a:endParaRPr lang="en-ID" sz="6000">
                <a:cs typeface="+mn-ea"/>
                <a:sym typeface="+mn-lt"/>
              </a:endParaRPr>
            </a:p>
          </p:txBody>
        </p:sp>
        <p:sp>
          <p:nvSpPr>
            <p:cNvPr id="46" name="图形"/>
            <p:cNvSpPr/>
            <p:nvPr/>
          </p:nvSpPr>
          <p:spPr>
            <a:xfrm rot="10440954">
              <a:off x="1822" y="2525"/>
              <a:ext cx="296" cy="296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1pPr>
              <a:lvl2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2pPr>
              <a:lvl3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3pPr>
              <a:lvl4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4pPr>
              <a:lvl5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5pPr>
              <a:lvl6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6pPr>
              <a:lvl7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7pPr>
              <a:lvl8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8pPr>
              <a:lvl9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9pPr>
            </a:lstStyle>
            <a:p>
              <a:pPr algn="ctr"/>
              <a:endParaRPr lang="en-ID" sz="6000">
                <a:cs typeface="+mn-ea"/>
                <a:sym typeface="+mn-lt"/>
              </a:endParaRPr>
            </a:p>
          </p:txBody>
        </p:sp>
        <p:sp>
          <p:nvSpPr>
            <p:cNvPr id="47" name="图形"/>
            <p:cNvSpPr/>
            <p:nvPr/>
          </p:nvSpPr>
          <p:spPr>
            <a:xfrm rot="10440954">
              <a:off x="16970" y="2872"/>
              <a:ext cx="741" cy="741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1pPr>
              <a:lvl2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2pPr>
              <a:lvl3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3pPr>
              <a:lvl4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4pPr>
              <a:lvl5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5pPr>
              <a:lvl6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6pPr>
              <a:lvl7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7pPr>
              <a:lvl8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8pPr>
              <a:lvl9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9pPr>
            </a:lstStyle>
            <a:p>
              <a:pPr algn="ctr"/>
              <a:endParaRPr lang="en-ID" sz="6000">
                <a:cs typeface="+mn-ea"/>
                <a:sym typeface="+mn-lt"/>
              </a:endParaRPr>
            </a:p>
          </p:txBody>
        </p:sp>
        <p:sp>
          <p:nvSpPr>
            <p:cNvPr id="48" name="图形"/>
            <p:cNvSpPr/>
            <p:nvPr/>
          </p:nvSpPr>
          <p:spPr>
            <a:xfrm>
              <a:off x="7053" y="8001"/>
              <a:ext cx="741" cy="741"/>
            </a:xfrm>
            <a:prstGeom prst="ellipse">
              <a:avLst/>
            </a:prstGeom>
            <a:noFill/>
            <a:ln w="76200">
              <a:gradFill>
                <a:gsLst>
                  <a:gs pos="38000">
                    <a:schemeClr val="accent1"/>
                  </a:gs>
                  <a:gs pos="100000">
                    <a:schemeClr val="accent2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1pPr>
              <a:lvl2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2pPr>
              <a:lvl3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3pPr>
              <a:lvl4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4pPr>
              <a:lvl5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5pPr>
              <a:lvl6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6pPr>
              <a:lvl7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7pPr>
              <a:lvl8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8pPr>
              <a:lvl9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9pPr>
            </a:lstStyle>
            <a:p>
              <a:pPr algn="ctr"/>
              <a:endParaRPr lang="en-ID" sz="6000">
                <a:cs typeface="+mn-ea"/>
                <a:sym typeface="+mn-lt"/>
              </a:endParaRPr>
            </a:p>
          </p:txBody>
        </p:sp>
        <p:sp>
          <p:nvSpPr>
            <p:cNvPr id="49" name="图形"/>
            <p:cNvSpPr/>
            <p:nvPr/>
          </p:nvSpPr>
          <p:spPr>
            <a:xfrm>
              <a:off x="2339" y="7377"/>
              <a:ext cx="396" cy="396"/>
            </a:xfrm>
            <a:prstGeom prst="ellipse">
              <a:avLst/>
            </a:prstGeom>
            <a:noFill/>
            <a:ln w="76200">
              <a:gradFill>
                <a:gsLst>
                  <a:gs pos="38000">
                    <a:schemeClr val="accent1"/>
                  </a:gs>
                  <a:gs pos="100000">
                    <a:schemeClr val="accent2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1pPr>
              <a:lvl2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2pPr>
              <a:lvl3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3pPr>
              <a:lvl4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4pPr>
              <a:lvl5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5pPr>
              <a:lvl6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6pPr>
              <a:lvl7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7pPr>
              <a:lvl8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8pPr>
              <a:lvl9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9pPr>
            </a:lstStyle>
            <a:p>
              <a:pPr algn="ctr"/>
              <a:endParaRPr lang="en-ID" sz="6000">
                <a:cs typeface="+mn-ea"/>
                <a:sym typeface="+mn-lt"/>
              </a:endParaRPr>
            </a:p>
          </p:txBody>
        </p:sp>
        <p:sp>
          <p:nvSpPr>
            <p:cNvPr id="50" name="图形"/>
            <p:cNvSpPr/>
            <p:nvPr/>
          </p:nvSpPr>
          <p:spPr>
            <a:xfrm rot="10440954">
              <a:off x="11840" y="3698"/>
              <a:ext cx="296" cy="296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1pPr>
              <a:lvl2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2pPr>
              <a:lvl3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3pPr>
              <a:lvl4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4pPr>
              <a:lvl5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5pPr>
              <a:lvl6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6pPr>
              <a:lvl7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7pPr>
              <a:lvl8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8pPr>
              <a:lvl9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9pPr>
            </a:lstStyle>
            <a:p>
              <a:pPr algn="ctr"/>
              <a:endParaRPr lang="en-ID" sz="6000">
                <a:cs typeface="+mn-ea"/>
                <a:sym typeface="+mn-lt"/>
              </a:endParaRPr>
            </a:p>
          </p:txBody>
        </p:sp>
        <p:sp>
          <p:nvSpPr>
            <p:cNvPr id="51" name="图形"/>
            <p:cNvSpPr/>
            <p:nvPr/>
          </p:nvSpPr>
          <p:spPr>
            <a:xfrm rot="10440954">
              <a:off x="14468" y="8499"/>
              <a:ext cx="296" cy="296"/>
            </a:xfrm>
            <a:prstGeom prst="ellipse">
              <a:avLst/>
            </a:prstGeom>
            <a:solidFill>
              <a:schemeClr val="accent2"/>
            </a:solidFill>
            <a:ln>
              <a:gradFill>
                <a:gsLst>
                  <a:gs pos="38000">
                    <a:schemeClr val="accent1"/>
                  </a:gs>
                  <a:gs pos="100000">
                    <a:schemeClr val="accent2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1pPr>
              <a:lvl2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2pPr>
              <a:lvl3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3pPr>
              <a:lvl4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4pPr>
              <a:lvl5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5pPr>
              <a:lvl6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6pPr>
              <a:lvl7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7pPr>
              <a:lvl8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8pPr>
              <a:lvl9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9pPr>
            </a:lstStyle>
            <a:p>
              <a:pPr algn="ctr"/>
              <a:endParaRPr lang="en-ID" sz="6000">
                <a:cs typeface="+mn-ea"/>
                <a:sym typeface="+mn-lt"/>
              </a:endParaRPr>
            </a:p>
          </p:txBody>
        </p:sp>
        <p:sp>
          <p:nvSpPr>
            <p:cNvPr id="52" name="图形"/>
            <p:cNvSpPr/>
            <p:nvPr/>
          </p:nvSpPr>
          <p:spPr>
            <a:xfrm>
              <a:off x="12556" y="7322"/>
              <a:ext cx="741" cy="741"/>
            </a:xfrm>
            <a:prstGeom prst="ellipse">
              <a:avLst/>
            </a:prstGeom>
            <a:noFill/>
            <a:ln w="76200">
              <a:gradFill>
                <a:gsLst>
                  <a:gs pos="38000">
                    <a:schemeClr val="accent1"/>
                  </a:gs>
                  <a:gs pos="100000">
                    <a:schemeClr val="accent2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1pPr>
              <a:lvl2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2pPr>
              <a:lvl3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3pPr>
              <a:lvl4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4pPr>
              <a:lvl5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5pPr>
              <a:lvl6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6pPr>
              <a:lvl7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7pPr>
              <a:lvl8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8pPr>
              <a:lvl9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9pPr>
            </a:lstStyle>
            <a:p>
              <a:pPr algn="ctr"/>
              <a:endParaRPr lang="en-ID" sz="6000">
                <a:cs typeface="+mn-ea"/>
                <a:sym typeface="+mn-lt"/>
              </a:endParaRPr>
            </a:p>
          </p:txBody>
        </p:sp>
        <p:sp>
          <p:nvSpPr>
            <p:cNvPr id="16" name="图形"/>
            <p:cNvSpPr/>
            <p:nvPr/>
          </p:nvSpPr>
          <p:spPr>
            <a:xfrm>
              <a:off x="2229" y="3519"/>
              <a:ext cx="3497" cy="349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1pPr>
              <a:lvl2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2pPr>
              <a:lvl3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3pPr>
              <a:lvl4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4pPr>
              <a:lvl5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5pPr>
              <a:lvl6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6pPr>
              <a:lvl7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7pPr>
              <a:lvl8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8pPr>
              <a:lvl9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9pPr>
            </a:lstStyle>
            <a:p>
              <a:pPr algn="ctr"/>
              <a:endParaRPr lang="en-ID" sz="6000">
                <a:cs typeface="+mn-ea"/>
                <a:sym typeface="+mn-lt"/>
              </a:endParaRPr>
            </a:p>
          </p:txBody>
        </p:sp>
        <p:sp>
          <p:nvSpPr>
            <p:cNvPr id="17" name="图形"/>
            <p:cNvSpPr/>
            <p:nvPr/>
          </p:nvSpPr>
          <p:spPr>
            <a:xfrm>
              <a:off x="7720" y="3519"/>
              <a:ext cx="3497" cy="349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1pPr>
              <a:lvl2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2pPr>
              <a:lvl3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3pPr>
              <a:lvl4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4pPr>
              <a:lvl5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5pPr>
              <a:lvl6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6pPr>
              <a:lvl7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7pPr>
              <a:lvl8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8pPr>
              <a:lvl9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9pPr>
            </a:lstStyle>
            <a:p>
              <a:pPr algn="ctr"/>
              <a:endParaRPr lang="en-ID" sz="6000">
                <a:cs typeface="+mn-ea"/>
                <a:sym typeface="+mn-lt"/>
              </a:endParaRPr>
            </a:p>
          </p:txBody>
        </p:sp>
        <p:sp>
          <p:nvSpPr>
            <p:cNvPr id="18" name="图形"/>
            <p:cNvSpPr/>
            <p:nvPr/>
          </p:nvSpPr>
          <p:spPr>
            <a:xfrm>
              <a:off x="13211" y="3519"/>
              <a:ext cx="3497" cy="349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1pPr>
              <a:lvl2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2pPr>
              <a:lvl3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3pPr>
              <a:lvl4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4pPr>
              <a:lvl5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5pPr>
              <a:lvl6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6pPr>
              <a:lvl7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7pPr>
              <a:lvl8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8pPr>
              <a:lvl9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9pPr>
            </a:lstStyle>
            <a:p>
              <a:pPr algn="ctr"/>
              <a:endParaRPr lang="en-ID" sz="6000">
                <a:cs typeface="+mn-ea"/>
                <a:sym typeface="+mn-lt"/>
              </a:endParaRPr>
            </a:p>
          </p:txBody>
        </p:sp>
        <p:sp>
          <p:nvSpPr>
            <p:cNvPr id="12" name="图形"/>
            <p:cNvSpPr/>
            <p:nvPr/>
          </p:nvSpPr>
          <p:spPr>
            <a:xfrm>
              <a:off x="4228" y="6259"/>
              <a:ext cx="1830" cy="183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1pPr>
              <a:lvl2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2pPr>
              <a:lvl3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3pPr>
              <a:lvl4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4pPr>
              <a:lvl5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5pPr>
              <a:lvl6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6pPr>
              <a:lvl7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7pPr>
              <a:lvl8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8pPr>
              <a:lvl9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9pPr>
            </a:lstStyle>
            <a:p>
              <a:pPr algn="ctr"/>
              <a:endParaRPr lang="en-ID" sz="6000">
                <a:cs typeface="+mn-ea"/>
                <a:sym typeface="+mn-lt"/>
              </a:endParaRPr>
            </a:p>
          </p:txBody>
        </p:sp>
        <p:sp>
          <p:nvSpPr>
            <p:cNvPr id="36" name="图形"/>
            <p:cNvSpPr/>
            <p:nvPr/>
          </p:nvSpPr>
          <p:spPr>
            <a:xfrm>
              <a:off x="9703" y="6259"/>
              <a:ext cx="1830" cy="183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1pPr>
              <a:lvl2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2pPr>
              <a:lvl3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3pPr>
              <a:lvl4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4pPr>
              <a:lvl5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5pPr>
              <a:lvl6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6pPr>
              <a:lvl7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7pPr>
              <a:lvl8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8pPr>
              <a:lvl9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9pPr>
            </a:lstStyle>
            <a:p>
              <a:pPr algn="ctr"/>
              <a:endParaRPr lang="en-ID" sz="6000">
                <a:cs typeface="+mn-ea"/>
                <a:sym typeface="+mn-lt"/>
              </a:endParaRPr>
            </a:p>
          </p:txBody>
        </p:sp>
        <p:sp>
          <p:nvSpPr>
            <p:cNvPr id="40" name="图形"/>
            <p:cNvSpPr/>
            <p:nvPr/>
          </p:nvSpPr>
          <p:spPr>
            <a:xfrm>
              <a:off x="15198" y="6259"/>
              <a:ext cx="1830" cy="183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1pPr>
              <a:lvl2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2pPr>
              <a:lvl3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3pPr>
              <a:lvl4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4pPr>
              <a:lvl5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5pPr>
              <a:lvl6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6pPr>
              <a:lvl7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7pPr>
              <a:lvl8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8pPr>
              <a:lvl9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defRPr>
              </a:lvl9pPr>
            </a:lstStyle>
            <a:p>
              <a:pPr algn="ctr"/>
              <a:endParaRPr lang="en-ID" sz="6000">
                <a:cs typeface="+mn-ea"/>
                <a:sym typeface="+mn-lt"/>
              </a:endParaRPr>
            </a:p>
          </p:txBody>
        </p:sp>
        <p:sp>
          <p:nvSpPr>
            <p:cNvPr id="15" name="图形"/>
            <p:cNvSpPr>
              <a:spLocks noChangeAspect="1"/>
            </p:cNvSpPr>
            <p:nvPr/>
          </p:nvSpPr>
          <p:spPr bwMode="auto">
            <a:xfrm>
              <a:off x="15750" y="6775"/>
              <a:ext cx="736" cy="742"/>
            </a:xfrm>
            <a:custGeom>
              <a:avLst/>
              <a:gdLst>
                <a:gd name="T0" fmla="*/ 9469 w 9991"/>
                <a:gd name="T1" fmla="*/ 4316 h 10064"/>
                <a:gd name="T2" fmla="*/ 8642 w 9991"/>
                <a:gd name="T3" fmla="*/ 4177 h 10064"/>
                <a:gd name="T4" fmla="*/ 8166 w 9991"/>
                <a:gd name="T5" fmla="*/ 3028 h 10064"/>
                <a:gd name="T6" fmla="*/ 8627 w 9991"/>
                <a:gd name="T7" fmla="*/ 2378 h 10064"/>
                <a:gd name="T8" fmla="*/ 8561 w 9991"/>
                <a:gd name="T9" fmla="*/ 1576 h 10064"/>
                <a:gd name="T10" fmla="*/ 8427 w 9991"/>
                <a:gd name="T11" fmla="*/ 1441 h 10064"/>
                <a:gd name="T12" fmla="*/ 7631 w 9991"/>
                <a:gd name="T13" fmla="*/ 1374 h 10064"/>
                <a:gd name="T14" fmla="*/ 6985 w 9991"/>
                <a:gd name="T15" fmla="*/ 1839 h 10064"/>
                <a:gd name="T16" fmla="*/ 5845 w 9991"/>
                <a:gd name="T17" fmla="*/ 1359 h 10064"/>
                <a:gd name="T18" fmla="*/ 5707 w 9991"/>
                <a:gd name="T19" fmla="*/ 526 h 10064"/>
                <a:gd name="T20" fmla="*/ 5091 w 9991"/>
                <a:gd name="T21" fmla="*/ 0 h 10064"/>
                <a:gd name="T22" fmla="*/ 4900 w 9991"/>
                <a:gd name="T23" fmla="*/ 0 h 10064"/>
                <a:gd name="T24" fmla="*/ 4284 w 9991"/>
                <a:gd name="T25" fmla="*/ 526 h 10064"/>
                <a:gd name="T26" fmla="*/ 4146 w 9991"/>
                <a:gd name="T27" fmla="*/ 1359 h 10064"/>
                <a:gd name="T28" fmla="*/ 3006 w 9991"/>
                <a:gd name="T29" fmla="*/ 1839 h 10064"/>
                <a:gd name="T30" fmla="*/ 2361 w 9991"/>
                <a:gd name="T31" fmla="*/ 1374 h 10064"/>
                <a:gd name="T32" fmla="*/ 1564 w 9991"/>
                <a:gd name="T33" fmla="*/ 1441 h 10064"/>
                <a:gd name="T34" fmla="*/ 1430 w 9991"/>
                <a:gd name="T35" fmla="*/ 1576 h 10064"/>
                <a:gd name="T36" fmla="*/ 1364 w 9991"/>
                <a:gd name="T37" fmla="*/ 2378 h 10064"/>
                <a:gd name="T38" fmla="*/ 1825 w 9991"/>
                <a:gd name="T39" fmla="*/ 3028 h 10064"/>
                <a:gd name="T40" fmla="*/ 1350 w 9991"/>
                <a:gd name="T41" fmla="*/ 4177 h 10064"/>
                <a:gd name="T42" fmla="*/ 522 w 9991"/>
                <a:gd name="T43" fmla="*/ 4316 h 10064"/>
                <a:gd name="T44" fmla="*/ 0 w 9991"/>
                <a:gd name="T45" fmla="*/ 4936 h 10064"/>
                <a:gd name="T46" fmla="*/ 0 w 9991"/>
                <a:gd name="T47" fmla="*/ 5129 h 10064"/>
                <a:gd name="T48" fmla="*/ 522 w 9991"/>
                <a:gd name="T49" fmla="*/ 5749 h 10064"/>
                <a:gd name="T50" fmla="*/ 1350 w 9991"/>
                <a:gd name="T51" fmla="*/ 5888 h 10064"/>
                <a:gd name="T52" fmla="*/ 1825 w 9991"/>
                <a:gd name="T53" fmla="*/ 7037 h 10064"/>
                <a:gd name="T54" fmla="*/ 1364 w 9991"/>
                <a:gd name="T55" fmla="*/ 7687 h 10064"/>
                <a:gd name="T56" fmla="*/ 1430 w 9991"/>
                <a:gd name="T57" fmla="*/ 8489 h 10064"/>
                <a:gd name="T58" fmla="*/ 1564 w 9991"/>
                <a:gd name="T59" fmla="*/ 8624 h 10064"/>
                <a:gd name="T60" fmla="*/ 2361 w 9991"/>
                <a:gd name="T61" fmla="*/ 8690 h 10064"/>
                <a:gd name="T62" fmla="*/ 3006 w 9991"/>
                <a:gd name="T63" fmla="*/ 8226 h 10064"/>
                <a:gd name="T64" fmla="*/ 4146 w 9991"/>
                <a:gd name="T65" fmla="*/ 8705 h 10064"/>
                <a:gd name="T66" fmla="*/ 4284 w 9991"/>
                <a:gd name="T67" fmla="*/ 9539 h 10064"/>
                <a:gd name="T68" fmla="*/ 4900 w 9991"/>
                <a:gd name="T69" fmla="*/ 10064 h 10064"/>
                <a:gd name="T70" fmla="*/ 5091 w 9991"/>
                <a:gd name="T71" fmla="*/ 10064 h 10064"/>
                <a:gd name="T72" fmla="*/ 5707 w 9991"/>
                <a:gd name="T73" fmla="*/ 9539 h 10064"/>
                <a:gd name="T74" fmla="*/ 5845 w 9991"/>
                <a:gd name="T75" fmla="*/ 8705 h 10064"/>
                <a:gd name="T76" fmla="*/ 6985 w 9991"/>
                <a:gd name="T77" fmla="*/ 8226 h 10064"/>
                <a:gd name="T78" fmla="*/ 7631 w 9991"/>
                <a:gd name="T79" fmla="*/ 8690 h 10064"/>
                <a:gd name="T80" fmla="*/ 8427 w 9991"/>
                <a:gd name="T81" fmla="*/ 8624 h 10064"/>
                <a:gd name="T82" fmla="*/ 8561 w 9991"/>
                <a:gd name="T83" fmla="*/ 8489 h 10064"/>
                <a:gd name="T84" fmla="*/ 8627 w 9991"/>
                <a:gd name="T85" fmla="*/ 7687 h 10064"/>
                <a:gd name="T86" fmla="*/ 8166 w 9991"/>
                <a:gd name="T87" fmla="*/ 7037 h 10064"/>
                <a:gd name="T88" fmla="*/ 8642 w 9991"/>
                <a:gd name="T89" fmla="*/ 5888 h 10064"/>
                <a:gd name="T90" fmla="*/ 9469 w 9991"/>
                <a:gd name="T91" fmla="*/ 5749 h 10064"/>
                <a:gd name="T92" fmla="*/ 9991 w 9991"/>
                <a:gd name="T93" fmla="*/ 5129 h 10064"/>
                <a:gd name="T94" fmla="*/ 9991 w 9991"/>
                <a:gd name="T95" fmla="*/ 4936 h 10064"/>
                <a:gd name="T96" fmla="*/ 9469 w 9991"/>
                <a:gd name="T97" fmla="*/ 4316 h 10064"/>
                <a:gd name="T98" fmla="*/ 4996 w 9991"/>
                <a:gd name="T99" fmla="*/ 6919 h 10064"/>
                <a:gd name="T100" fmla="*/ 3122 w 9991"/>
                <a:gd name="T101" fmla="*/ 5032 h 10064"/>
                <a:gd name="T102" fmla="*/ 4996 w 9991"/>
                <a:gd name="T103" fmla="*/ 3145 h 10064"/>
                <a:gd name="T104" fmla="*/ 6869 w 9991"/>
                <a:gd name="T105" fmla="*/ 5032 h 10064"/>
                <a:gd name="T106" fmla="*/ 4996 w 9991"/>
                <a:gd name="T107" fmla="*/ 6919 h 100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991" h="10064">
                  <a:moveTo>
                    <a:pt x="9469" y="4316"/>
                  </a:moveTo>
                  <a:lnTo>
                    <a:pt x="8642" y="4177"/>
                  </a:lnTo>
                  <a:cubicBezTo>
                    <a:pt x="8546" y="3763"/>
                    <a:pt x="8384" y="3377"/>
                    <a:pt x="8166" y="3028"/>
                  </a:cubicBezTo>
                  <a:lnTo>
                    <a:pt x="8627" y="2378"/>
                  </a:lnTo>
                  <a:cubicBezTo>
                    <a:pt x="8803" y="2130"/>
                    <a:pt x="8775" y="1791"/>
                    <a:pt x="8561" y="1576"/>
                  </a:cubicBezTo>
                  <a:lnTo>
                    <a:pt x="8427" y="1441"/>
                  </a:lnTo>
                  <a:cubicBezTo>
                    <a:pt x="8213" y="1226"/>
                    <a:pt x="7876" y="1197"/>
                    <a:pt x="7631" y="1374"/>
                  </a:cubicBezTo>
                  <a:lnTo>
                    <a:pt x="6985" y="1839"/>
                  </a:lnTo>
                  <a:cubicBezTo>
                    <a:pt x="6639" y="1619"/>
                    <a:pt x="6255" y="1456"/>
                    <a:pt x="5845" y="1359"/>
                  </a:cubicBezTo>
                  <a:lnTo>
                    <a:pt x="5707" y="526"/>
                  </a:lnTo>
                  <a:cubicBezTo>
                    <a:pt x="5657" y="223"/>
                    <a:pt x="5396" y="0"/>
                    <a:pt x="5091" y="0"/>
                  </a:cubicBezTo>
                  <a:lnTo>
                    <a:pt x="4900" y="0"/>
                  </a:lnTo>
                  <a:cubicBezTo>
                    <a:pt x="4595" y="0"/>
                    <a:pt x="4334" y="223"/>
                    <a:pt x="4284" y="526"/>
                  </a:cubicBezTo>
                  <a:lnTo>
                    <a:pt x="4146" y="1359"/>
                  </a:lnTo>
                  <a:cubicBezTo>
                    <a:pt x="3736" y="1456"/>
                    <a:pt x="3352" y="1619"/>
                    <a:pt x="3006" y="1839"/>
                  </a:cubicBezTo>
                  <a:lnTo>
                    <a:pt x="2361" y="1374"/>
                  </a:lnTo>
                  <a:cubicBezTo>
                    <a:pt x="2115" y="1197"/>
                    <a:pt x="1778" y="1226"/>
                    <a:pt x="1564" y="1441"/>
                  </a:cubicBezTo>
                  <a:lnTo>
                    <a:pt x="1430" y="1576"/>
                  </a:lnTo>
                  <a:cubicBezTo>
                    <a:pt x="1217" y="1791"/>
                    <a:pt x="1189" y="2130"/>
                    <a:pt x="1364" y="2378"/>
                  </a:cubicBezTo>
                  <a:lnTo>
                    <a:pt x="1825" y="3028"/>
                  </a:lnTo>
                  <a:cubicBezTo>
                    <a:pt x="1607" y="3377"/>
                    <a:pt x="1445" y="3763"/>
                    <a:pt x="1350" y="4177"/>
                  </a:cubicBezTo>
                  <a:lnTo>
                    <a:pt x="522" y="4316"/>
                  </a:lnTo>
                  <a:cubicBezTo>
                    <a:pt x="221" y="4366"/>
                    <a:pt x="0" y="4629"/>
                    <a:pt x="0" y="4936"/>
                  </a:cubicBezTo>
                  <a:lnTo>
                    <a:pt x="0" y="5129"/>
                  </a:lnTo>
                  <a:cubicBezTo>
                    <a:pt x="0" y="5436"/>
                    <a:pt x="221" y="5698"/>
                    <a:pt x="522" y="5749"/>
                  </a:cubicBezTo>
                  <a:lnTo>
                    <a:pt x="1350" y="5888"/>
                  </a:lnTo>
                  <a:cubicBezTo>
                    <a:pt x="1445" y="6301"/>
                    <a:pt x="1607" y="6688"/>
                    <a:pt x="1825" y="7037"/>
                  </a:cubicBezTo>
                  <a:lnTo>
                    <a:pt x="1364" y="7687"/>
                  </a:lnTo>
                  <a:cubicBezTo>
                    <a:pt x="1189" y="7934"/>
                    <a:pt x="1217" y="8274"/>
                    <a:pt x="1430" y="8489"/>
                  </a:cubicBezTo>
                  <a:lnTo>
                    <a:pt x="1564" y="8624"/>
                  </a:lnTo>
                  <a:cubicBezTo>
                    <a:pt x="1778" y="8839"/>
                    <a:pt x="2115" y="8867"/>
                    <a:pt x="2361" y="8690"/>
                  </a:cubicBezTo>
                  <a:lnTo>
                    <a:pt x="3006" y="8226"/>
                  </a:lnTo>
                  <a:cubicBezTo>
                    <a:pt x="3352" y="8445"/>
                    <a:pt x="3736" y="8609"/>
                    <a:pt x="4146" y="8705"/>
                  </a:cubicBezTo>
                  <a:lnTo>
                    <a:pt x="4284" y="9539"/>
                  </a:lnTo>
                  <a:cubicBezTo>
                    <a:pt x="4334" y="9842"/>
                    <a:pt x="4595" y="10064"/>
                    <a:pt x="4900" y="10064"/>
                  </a:cubicBezTo>
                  <a:lnTo>
                    <a:pt x="5091" y="10064"/>
                  </a:lnTo>
                  <a:cubicBezTo>
                    <a:pt x="5396" y="10064"/>
                    <a:pt x="5657" y="9842"/>
                    <a:pt x="5707" y="9539"/>
                  </a:cubicBezTo>
                  <a:lnTo>
                    <a:pt x="5845" y="8705"/>
                  </a:lnTo>
                  <a:cubicBezTo>
                    <a:pt x="6255" y="8609"/>
                    <a:pt x="6639" y="8445"/>
                    <a:pt x="6985" y="8226"/>
                  </a:cubicBezTo>
                  <a:lnTo>
                    <a:pt x="7631" y="8690"/>
                  </a:lnTo>
                  <a:cubicBezTo>
                    <a:pt x="7876" y="8867"/>
                    <a:pt x="8213" y="8839"/>
                    <a:pt x="8427" y="8624"/>
                  </a:cubicBezTo>
                  <a:lnTo>
                    <a:pt x="8561" y="8489"/>
                  </a:lnTo>
                  <a:cubicBezTo>
                    <a:pt x="8775" y="8274"/>
                    <a:pt x="8803" y="7934"/>
                    <a:pt x="8627" y="7687"/>
                  </a:cubicBezTo>
                  <a:lnTo>
                    <a:pt x="8166" y="7037"/>
                  </a:lnTo>
                  <a:cubicBezTo>
                    <a:pt x="8384" y="6688"/>
                    <a:pt x="8546" y="6301"/>
                    <a:pt x="8642" y="5888"/>
                  </a:cubicBezTo>
                  <a:lnTo>
                    <a:pt x="9469" y="5749"/>
                  </a:lnTo>
                  <a:cubicBezTo>
                    <a:pt x="9770" y="5698"/>
                    <a:pt x="9991" y="5436"/>
                    <a:pt x="9991" y="5129"/>
                  </a:cubicBezTo>
                  <a:lnTo>
                    <a:pt x="9991" y="4936"/>
                  </a:lnTo>
                  <a:cubicBezTo>
                    <a:pt x="9991" y="4629"/>
                    <a:pt x="9770" y="4366"/>
                    <a:pt x="9469" y="4316"/>
                  </a:cubicBezTo>
                  <a:close/>
                  <a:moveTo>
                    <a:pt x="4996" y="6919"/>
                  </a:moveTo>
                  <a:cubicBezTo>
                    <a:pt x="3961" y="6919"/>
                    <a:pt x="3122" y="6074"/>
                    <a:pt x="3122" y="5032"/>
                  </a:cubicBezTo>
                  <a:cubicBezTo>
                    <a:pt x="3122" y="3990"/>
                    <a:pt x="3961" y="3145"/>
                    <a:pt x="4996" y="3145"/>
                  </a:cubicBezTo>
                  <a:cubicBezTo>
                    <a:pt x="6030" y="3145"/>
                    <a:pt x="6869" y="3990"/>
                    <a:pt x="6869" y="5032"/>
                  </a:cubicBezTo>
                  <a:cubicBezTo>
                    <a:pt x="6869" y="6074"/>
                    <a:pt x="6030" y="6919"/>
                    <a:pt x="4996" y="69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0" name="图形"/>
            <p:cNvSpPr>
              <a:spLocks noChangeAspect="1"/>
            </p:cNvSpPr>
            <p:nvPr/>
          </p:nvSpPr>
          <p:spPr bwMode="auto">
            <a:xfrm>
              <a:off x="4772" y="6818"/>
              <a:ext cx="743" cy="712"/>
            </a:xfrm>
            <a:custGeom>
              <a:avLst/>
              <a:gdLst>
                <a:gd name="T0" fmla="*/ 9839 w 12296"/>
                <a:gd name="T1" fmla="*/ 8850 h 11793"/>
                <a:gd name="T2" fmla="*/ 9224 w 12296"/>
                <a:gd name="T3" fmla="*/ 8261 h 11793"/>
                <a:gd name="T4" fmla="*/ 9224 w 12296"/>
                <a:gd name="T5" fmla="*/ 3564 h 11793"/>
                <a:gd name="T6" fmla="*/ 9811 w 12296"/>
                <a:gd name="T7" fmla="*/ 2950 h 11793"/>
                <a:gd name="T8" fmla="*/ 10452 w 12296"/>
                <a:gd name="T9" fmla="*/ 3509 h 11793"/>
                <a:gd name="T10" fmla="*/ 10452 w 12296"/>
                <a:gd name="T11" fmla="*/ 8262 h 11793"/>
                <a:gd name="T12" fmla="*/ 9839 w 12296"/>
                <a:gd name="T13" fmla="*/ 8850 h 11793"/>
                <a:gd name="T14" fmla="*/ 11681 w 12296"/>
                <a:gd name="T15" fmla="*/ 7675 h 11793"/>
                <a:gd name="T16" fmla="*/ 11067 w 12296"/>
                <a:gd name="T17" fmla="*/ 7087 h 11793"/>
                <a:gd name="T18" fmla="*/ 11067 w 12296"/>
                <a:gd name="T19" fmla="*/ 4742 h 11793"/>
                <a:gd name="T20" fmla="*/ 11653 w 12296"/>
                <a:gd name="T21" fmla="*/ 4127 h 11793"/>
                <a:gd name="T22" fmla="*/ 12296 w 12296"/>
                <a:gd name="T23" fmla="*/ 4686 h 11793"/>
                <a:gd name="T24" fmla="*/ 12296 w 12296"/>
                <a:gd name="T25" fmla="*/ 7090 h 11793"/>
                <a:gd name="T26" fmla="*/ 11681 w 12296"/>
                <a:gd name="T27" fmla="*/ 7678 h 11793"/>
                <a:gd name="T28" fmla="*/ 11681 w 12296"/>
                <a:gd name="T29" fmla="*/ 7675 h 11793"/>
                <a:gd name="T30" fmla="*/ 2465 w 12296"/>
                <a:gd name="T31" fmla="*/ 9437 h 11793"/>
                <a:gd name="T32" fmla="*/ 1852 w 12296"/>
                <a:gd name="T33" fmla="*/ 8850 h 11793"/>
                <a:gd name="T34" fmla="*/ 1852 w 12296"/>
                <a:gd name="T35" fmla="*/ 2978 h 11793"/>
                <a:gd name="T36" fmla="*/ 2437 w 12296"/>
                <a:gd name="T37" fmla="*/ 2363 h 11793"/>
                <a:gd name="T38" fmla="*/ 3080 w 12296"/>
                <a:gd name="T39" fmla="*/ 2922 h 11793"/>
                <a:gd name="T40" fmla="*/ 3080 w 12296"/>
                <a:gd name="T41" fmla="*/ 2978 h 11793"/>
                <a:gd name="T42" fmla="*/ 3080 w 12296"/>
                <a:gd name="T43" fmla="*/ 8850 h 11793"/>
                <a:gd name="T44" fmla="*/ 2465 w 12296"/>
                <a:gd name="T45" fmla="*/ 9437 h 11793"/>
                <a:gd name="T46" fmla="*/ 4309 w 12296"/>
                <a:gd name="T47" fmla="*/ 11786 h 11793"/>
                <a:gd name="T48" fmla="*/ 3695 w 12296"/>
                <a:gd name="T49" fmla="*/ 11199 h 11793"/>
                <a:gd name="T50" fmla="*/ 3695 w 12296"/>
                <a:gd name="T51" fmla="*/ 629 h 11793"/>
                <a:gd name="T52" fmla="*/ 4283 w 12296"/>
                <a:gd name="T53" fmla="*/ 15 h 11793"/>
                <a:gd name="T54" fmla="*/ 4924 w 12296"/>
                <a:gd name="T55" fmla="*/ 574 h 11793"/>
                <a:gd name="T56" fmla="*/ 4924 w 12296"/>
                <a:gd name="T57" fmla="*/ 629 h 11793"/>
                <a:gd name="T58" fmla="*/ 4924 w 12296"/>
                <a:gd name="T59" fmla="*/ 11198 h 11793"/>
                <a:gd name="T60" fmla="*/ 4309 w 12296"/>
                <a:gd name="T61" fmla="*/ 11786 h 11793"/>
                <a:gd name="T62" fmla="*/ 6153 w 12296"/>
                <a:gd name="T63" fmla="*/ 9437 h 11793"/>
                <a:gd name="T64" fmla="*/ 5538 w 12296"/>
                <a:gd name="T65" fmla="*/ 8850 h 11793"/>
                <a:gd name="T66" fmla="*/ 5538 w 12296"/>
                <a:gd name="T67" fmla="*/ 2978 h 11793"/>
                <a:gd name="T68" fmla="*/ 6123 w 12296"/>
                <a:gd name="T69" fmla="*/ 2363 h 11793"/>
                <a:gd name="T70" fmla="*/ 6763 w 12296"/>
                <a:gd name="T71" fmla="*/ 2922 h 11793"/>
                <a:gd name="T72" fmla="*/ 6763 w 12296"/>
                <a:gd name="T73" fmla="*/ 8850 h 11793"/>
                <a:gd name="T74" fmla="*/ 6148 w 12296"/>
                <a:gd name="T75" fmla="*/ 9437 h 11793"/>
                <a:gd name="T76" fmla="*/ 6153 w 12296"/>
                <a:gd name="T77" fmla="*/ 9437 h 11793"/>
                <a:gd name="T78" fmla="*/ 7996 w 12296"/>
                <a:gd name="T79" fmla="*/ 7675 h 11793"/>
                <a:gd name="T80" fmla="*/ 7385 w 12296"/>
                <a:gd name="T81" fmla="*/ 7088 h 11793"/>
                <a:gd name="T82" fmla="*/ 7385 w 12296"/>
                <a:gd name="T83" fmla="*/ 4742 h 11793"/>
                <a:gd name="T84" fmla="*/ 7973 w 12296"/>
                <a:gd name="T85" fmla="*/ 4127 h 11793"/>
                <a:gd name="T86" fmla="*/ 8614 w 12296"/>
                <a:gd name="T87" fmla="*/ 4686 h 11793"/>
                <a:gd name="T88" fmla="*/ 8614 w 12296"/>
                <a:gd name="T89" fmla="*/ 7090 h 11793"/>
                <a:gd name="T90" fmla="*/ 8002 w 12296"/>
                <a:gd name="T91" fmla="*/ 7678 h 11793"/>
                <a:gd name="T92" fmla="*/ 7996 w 12296"/>
                <a:gd name="T93" fmla="*/ 7678 h 11793"/>
                <a:gd name="T94" fmla="*/ 7996 w 12296"/>
                <a:gd name="T95" fmla="*/ 7675 h 11793"/>
                <a:gd name="T96" fmla="*/ 624 w 12296"/>
                <a:gd name="T97" fmla="*/ 7675 h 11793"/>
                <a:gd name="T98" fmla="*/ 9 w 12296"/>
                <a:gd name="T99" fmla="*/ 7087 h 11793"/>
                <a:gd name="T100" fmla="*/ 9 w 12296"/>
                <a:gd name="T101" fmla="*/ 4742 h 11793"/>
                <a:gd name="T102" fmla="*/ 595 w 12296"/>
                <a:gd name="T103" fmla="*/ 4127 h 11793"/>
                <a:gd name="T104" fmla="*/ 1238 w 12296"/>
                <a:gd name="T105" fmla="*/ 4686 h 11793"/>
                <a:gd name="T106" fmla="*/ 1238 w 12296"/>
                <a:gd name="T107" fmla="*/ 7090 h 11793"/>
                <a:gd name="T108" fmla="*/ 624 w 12296"/>
                <a:gd name="T109" fmla="*/ 7675 h 11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2296" h="11793">
                  <a:moveTo>
                    <a:pt x="9839" y="8850"/>
                  </a:moveTo>
                  <a:cubicBezTo>
                    <a:pt x="9507" y="8856"/>
                    <a:pt x="9232" y="8593"/>
                    <a:pt x="9224" y="8261"/>
                  </a:cubicBezTo>
                  <a:lnTo>
                    <a:pt x="9224" y="3564"/>
                  </a:lnTo>
                  <a:cubicBezTo>
                    <a:pt x="9224" y="3235"/>
                    <a:pt x="9483" y="2965"/>
                    <a:pt x="9811" y="2950"/>
                  </a:cubicBezTo>
                  <a:cubicBezTo>
                    <a:pt x="10140" y="2935"/>
                    <a:pt x="10422" y="3181"/>
                    <a:pt x="10452" y="3509"/>
                  </a:cubicBezTo>
                  <a:lnTo>
                    <a:pt x="10452" y="8262"/>
                  </a:lnTo>
                  <a:cubicBezTo>
                    <a:pt x="10445" y="8594"/>
                    <a:pt x="10170" y="8857"/>
                    <a:pt x="9839" y="8850"/>
                  </a:cubicBezTo>
                  <a:close/>
                  <a:moveTo>
                    <a:pt x="11681" y="7675"/>
                  </a:moveTo>
                  <a:cubicBezTo>
                    <a:pt x="11349" y="7682"/>
                    <a:pt x="11075" y="7419"/>
                    <a:pt x="11067" y="7087"/>
                  </a:cubicBezTo>
                  <a:lnTo>
                    <a:pt x="11067" y="4742"/>
                  </a:lnTo>
                  <a:cubicBezTo>
                    <a:pt x="11058" y="4410"/>
                    <a:pt x="11321" y="4134"/>
                    <a:pt x="11653" y="4127"/>
                  </a:cubicBezTo>
                  <a:cubicBezTo>
                    <a:pt x="11985" y="4105"/>
                    <a:pt x="12272" y="4355"/>
                    <a:pt x="12296" y="4686"/>
                  </a:cubicBezTo>
                  <a:lnTo>
                    <a:pt x="12296" y="7090"/>
                  </a:lnTo>
                  <a:cubicBezTo>
                    <a:pt x="12288" y="7422"/>
                    <a:pt x="12013" y="7685"/>
                    <a:pt x="11681" y="7678"/>
                  </a:cubicBezTo>
                  <a:lnTo>
                    <a:pt x="11681" y="7675"/>
                  </a:lnTo>
                  <a:close/>
                  <a:moveTo>
                    <a:pt x="2465" y="9437"/>
                  </a:moveTo>
                  <a:cubicBezTo>
                    <a:pt x="2134" y="9443"/>
                    <a:pt x="1860" y="9181"/>
                    <a:pt x="1852" y="8850"/>
                  </a:cubicBezTo>
                  <a:lnTo>
                    <a:pt x="1852" y="2978"/>
                  </a:lnTo>
                  <a:cubicBezTo>
                    <a:pt x="1843" y="2646"/>
                    <a:pt x="2105" y="2370"/>
                    <a:pt x="2437" y="2363"/>
                  </a:cubicBezTo>
                  <a:cubicBezTo>
                    <a:pt x="2769" y="2341"/>
                    <a:pt x="3056" y="2591"/>
                    <a:pt x="3080" y="2922"/>
                  </a:cubicBezTo>
                  <a:cubicBezTo>
                    <a:pt x="3081" y="2941"/>
                    <a:pt x="3081" y="2959"/>
                    <a:pt x="3080" y="2978"/>
                  </a:cubicBezTo>
                  <a:lnTo>
                    <a:pt x="3080" y="8850"/>
                  </a:lnTo>
                  <a:cubicBezTo>
                    <a:pt x="3072" y="9182"/>
                    <a:pt x="2797" y="9445"/>
                    <a:pt x="2465" y="9437"/>
                  </a:cubicBezTo>
                  <a:close/>
                  <a:moveTo>
                    <a:pt x="4309" y="11786"/>
                  </a:moveTo>
                  <a:cubicBezTo>
                    <a:pt x="3978" y="11793"/>
                    <a:pt x="3703" y="11530"/>
                    <a:pt x="3695" y="11199"/>
                  </a:cubicBezTo>
                  <a:lnTo>
                    <a:pt x="3695" y="629"/>
                  </a:lnTo>
                  <a:cubicBezTo>
                    <a:pt x="3695" y="300"/>
                    <a:pt x="3954" y="30"/>
                    <a:pt x="4283" y="15"/>
                  </a:cubicBezTo>
                  <a:cubicBezTo>
                    <a:pt x="4612" y="0"/>
                    <a:pt x="4894" y="246"/>
                    <a:pt x="4924" y="574"/>
                  </a:cubicBezTo>
                  <a:cubicBezTo>
                    <a:pt x="4925" y="592"/>
                    <a:pt x="4925" y="611"/>
                    <a:pt x="4924" y="629"/>
                  </a:cubicBezTo>
                  <a:lnTo>
                    <a:pt x="4924" y="11198"/>
                  </a:lnTo>
                  <a:cubicBezTo>
                    <a:pt x="4917" y="11530"/>
                    <a:pt x="4641" y="11793"/>
                    <a:pt x="4309" y="11786"/>
                  </a:cubicBezTo>
                  <a:close/>
                  <a:moveTo>
                    <a:pt x="6153" y="9437"/>
                  </a:moveTo>
                  <a:cubicBezTo>
                    <a:pt x="5821" y="9445"/>
                    <a:pt x="5545" y="9182"/>
                    <a:pt x="5538" y="8850"/>
                  </a:cubicBezTo>
                  <a:lnTo>
                    <a:pt x="5538" y="2978"/>
                  </a:lnTo>
                  <a:cubicBezTo>
                    <a:pt x="5529" y="2646"/>
                    <a:pt x="5792" y="2370"/>
                    <a:pt x="6123" y="2363"/>
                  </a:cubicBezTo>
                  <a:cubicBezTo>
                    <a:pt x="6454" y="2343"/>
                    <a:pt x="6739" y="2592"/>
                    <a:pt x="6763" y="2922"/>
                  </a:cubicBezTo>
                  <a:lnTo>
                    <a:pt x="6763" y="8850"/>
                  </a:lnTo>
                  <a:cubicBezTo>
                    <a:pt x="6755" y="9181"/>
                    <a:pt x="6480" y="9444"/>
                    <a:pt x="6148" y="9437"/>
                  </a:cubicBezTo>
                  <a:lnTo>
                    <a:pt x="6153" y="9437"/>
                  </a:lnTo>
                  <a:close/>
                  <a:moveTo>
                    <a:pt x="7996" y="7675"/>
                  </a:moveTo>
                  <a:cubicBezTo>
                    <a:pt x="7666" y="7680"/>
                    <a:pt x="7394" y="7418"/>
                    <a:pt x="7385" y="7088"/>
                  </a:cubicBezTo>
                  <a:lnTo>
                    <a:pt x="7385" y="4742"/>
                  </a:lnTo>
                  <a:cubicBezTo>
                    <a:pt x="7386" y="4413"/>
                    <a:pt x="7645" y="4142"/>
                    <a:pt x="7973" y="4127"/>
                  </a:cubicBezTo>
                  <a:cubicBezTo>
                    <a:pt x="8302" y="4112"/>
                    <a:pt x="8584" y="4359"/>
                    <a:pt x="8614" y="4686"/>
                  </a:cubicBezTo>
                  <a:lnTo>
                    <a:pt x="8614" y="7090"/>
                  </a:lnTo>
                  <a:cubicBezTo>
                    <a:pt x="8607" y="7422"/>
                    <a:pt x="8333" y="7685"/>
                    <a:pt x="8002" y="7678"/>
                  </a:cubicBezTo>
                  <a:lnTo>
                    <a:pt x="7996" y="7678"/>
                  </a:lnTo>
                  <a:lnTo>
                    <a:pt x="7996" y="7675"/>
                  </a:lnTo>
                  <a:close/>
                  <a:moveTo>
                    <a:pt x="624" y="7675"/>
                  </a:moveTo>
                  <a:cubicBezTo>
                    <a:pt x="292" y="7682"/>
                    <a:pt x="17" y="7419"/>
                    <a:pt x="9" y="7087"/>
                  </a:cubicBezTo>
                  <a:lnTo>
                    <a:pt x="9" y="4742"/>
                  </a:lnTo>
                  <a:cubicBezTo>
                    <a:pt x="0" y="4410"/>
                    <a:pt x="263" y="4134"/>
                    <a:pt x="595" y="4127"/>
                  </a:cubicBezTo>
                  <a:cubicBezTo>
                    <a:pt x="927" y="4105"/>
                    <a:pt x="1214" y="4355"/>
                    <a:pt x="1238" y="4686"/>
                  </a:cubicBezTo>
                  <a:lnTo>
                    <a:pt x="1238" y="7090"/>
                  </a:lnTo>
                  <a:cubicBezTo>
                    <a:pt x="1229" y="7421"/>
                    <a:pt x="955" y="7682"/>
                    <a:pt x="624" y="767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2" name="图形"/>
            <p:cNvSpPr>
              <a:spLocks noChangeAspect="1"/>
            </p:cNvSpPr>
            <p:nvPr/>
          </p:nvSpPr>
          <p:spPr bwMode="auto">
            <a:xfrm>
              <a:off x="10246" y="6818"/>
              <a:ext cx="743" cy="699"/>
            </a:xfrm>
            <a:custGeom>
              <a:avLst/>
              <a:gdLst>
                <a:gd name="T0" fmla="*/ 10589 w 11519"/>
                <a:gd name="T1" fmla="*/ 7944 h 10831"/>
                <a:gd name="T2" fmla="*/ 6269 w 11519"/>
                <a:gd name="T3" fmla="*/ 5838 h 10831"/>
                <a:gd name="T4" fmla="*/ 9839 w 11519"/>
                <a:gd name="T5" fmla="*/ 4454 h 10831"/>
                <a:gd name="T6" fmla="*/ 10079 w 11519"/>
                <a:gd name="T7" fmla="*/ 246 h 10831"/>
                <a:gd name="T8" fmla="*/ 1680 w 11519"/>
                <a:gd name="T9" fmla="*/ 0 h 10831"/>
                <a:gd name="T10" fmla="*/ 1440 w 11519"/>
                <a:gd name="T11" fmla="*/ 4209 h 10831"/>
                <a:gd name="T12" fmla="*/ 5250 w 11519"/>
                <a:gd name="T13" fmla="*/ 4454 h 10831"/>
                <a:gd name="T14" fmla="*/ 930 w 11519"/>
                <a:gd name="T15" fmla="*/ 5838 h 10831"/>
                <a:gd name="T16" fmla="*/ 120 w 11519"/>
                <a:gd name="T17" fmla="*/ 7944 h 10831"/>
                <a:gd name="T18" fmla="*/ 0 w 11519"/>
                <a:gd name="T19" fmla="*/ 10710 h 10831"/>
                <a:gd name="T20" fmla="*/ 2760 w 11519"/>
                <a:gd name="T21" fmla="*/ 10831 h 10831"/>
                <a:gd name="T22" fmla="*/ 2880 w 11519"/>
                <a:gd name="T23" fmla="*/ 8064 h 10831"/>
                <a:gd name="T24" fmla="*/ 1949 w 11519"/>
                <a:gd name="T25" fmla="*/ 7944 h 10831"/>
                <a:gd name="T26" fmla="*/ 5250 w 11519"/>
                <a:gd name="T27" fmla="*/ 6861 h 10831"/>
                <a:gd name="T28" fmla="*/ 4440 w 11519"/>
                <a:gd name="T29" fmla="*/ 7944 h 10831"/>
                <a:gd name="T30" fmla="*/ 4320 w 11519"/>
                <a:gd name="T31" fmla="*/ 10710 h 10831"/>
                <a:gd name="T32" fmla="*/ 7080 w 11519"/>
                <a:gd name="T33" fmla="*/ 10831 h 10831"/>
                <a:gd name="T34" fmla="*/ 7199 w 11519"/>
                <a:gd name="T35" fmla="*/ 8064 h 10831"/>
                <a:gd name="T36" fmla="*/ 6269 w 11519"/>
                <a:gd name="T37" fmla="*/ 7944 h 10831"/>
                <a:gd name="T38" fmla="*/ 9569 w 11519"/>
                <a:gd name="T39" fmla="*/ 6861 h 10831"/>
                <a:gd name="T40" fmla="*/ 8760 w 11519"/>
                <a:gd name="T41" fmla="*/ 7944 h 10831"/>
                <a:gd name="T42" fmla="*/ 8639 w 11519"/>
                <a:gd name="T43" fmla="*/ 10710 h 10831"/>
                <a:gd name="T44" fmla="*/ 11400 w 11519"/>
                <a:gd name="T45" fmla="*/ 10831 h 10831"/>
                <a:gd name="T46" fmla="*/ 11519 w 11519"/>
                <a:gd name="T47" fmla="*/ 8064 h 10831"/>
                <a:gd name="T48" fmla="*/ 1920 w 11519"/>
                <a:gd name="T49" fmla="*/ 9828 h 10831"/>
                <a:gd name="T50" fmla="*/ 999 w 11519"/>
                <a:gd name="T51" fmla="*/ 9869 h 10831"/>
                <a:gd name="T52" fmla="*/ 958 w 11519"/>
                <a:gd name="T53" fmla="*/ 8945 h 10831"/>
                <a:gd name="T54" fmla="*/ 1879 w 11519"/>
                <a:gd name="T55" fmla="*/ 8904 h 10831"/>
                <a:gd name="T56" fmla="*/ 1920 w 11519"/>
                <a:gd name="T57" fmla="*/ 9828 h 10831"/>
                <a:gd name="T58" fmla="*/ 6199 w 11519"/>
                <a:gd name="T59" fmla="*/ 9869 h 10831"/>
                <a:gd name="T60" fmla="*/ 5278 w 11519"/>
                <a:gd name="T61" fmla="*/ 9828 h 10831"/>
                <a:gd name="T62" fmla="*/ 5318 w 11519"/>
                <a:gd name="T63" fmla="*/ 8904 h 10831"/>
                <a:gd name="T64" fmla="*/ 6239 w 11519"/>
                <a:gd name="T65" fmla="*/ 8945 h 10831"/>
                <a:gd name="T66" fmla="*/ 2399 w 11519"/>
                <a:gd name="T67" fmla="*/ 3492 h 10831"/>
                <a:gd name="T68" fmla="*/ 9119 w 11519"/>
                <a:gd name="T69" fmla="*/ 965 h 10831"/>
                <a:gd name="T70" fmla="*/ 2399 w 11519"/>
                <a:gd name="T71" fmla="*/ 3492 h 10831"/>
                <a:gd name="T72" fmla="*/ 10518 w 11519"/>
                <a:gd name="T73" fmla="*/ 9869 h 10831"/>
                <a:gd name="T74" fmla="*/ 9598 w 11519"/>
                <a:gd name="T75" fmla="*/ 9828 h 10831"/>
                <a:gd name="T76" fmla="*/ 9638 w 11519"/>
                <a:gd name="T77" fmla="*/ 8904 h 10831"/>
                <a:gd name="T78" fmla="*/ 10559 w 11519"/>
                <a:gd name="T79" fmla="*/ 8945 h 10831"/>
                <a:gd name="T80" fmla="*/ 4080 w 11519"/>
                <a:gd name="T81" fmla="*/ 1627 h 10831"/>
                <a:gd name="T82" fmla="*/ 3652 w 11519"/>
                <a:gd name="T83" fmla="*/ 2653 h 10831"/>
                <a:gd name="T84" fmla="*/ 4680 w 11519"/>
                <a:gd name="T85" fmla="*/ 2228 h 108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1519" h="10831">
                  <a:moveTo>
                    <a:pt x="11400" y="7944"/>
                  </a:moveTo>
                  <a:lnTo>
                    <a:pt x="10589" y="7944"/>
                  </a:lnTo>
                  <a:lnTo>
                    <a:pt x="10589" y="5838"/>
                  </a:lnTo>
                  <a:lnTo>
                    <a:pt x="6269" y="5838"/>
                  </a:lnTo>
                  <a:lnTo>
                    <a:pt x="6269" y="4454"/>
                  </a:lnTo>
                  <a:lnTo>
                    <a:pt x="9839" y="4454"/>
                  </a:lnTo>
                  <a:cubicBezTo>
                    <a:pt x="9972" y="4454"/>
                    <a:pt x="10079" y="4346"/>
                    <a:pt x="10079" y="4214"/>
                  </a:cubicBezTo>
                  <a:lnTo>
                    <a:pt x="10079" y="246"/>
                  </a:lnTo>
                  <a:cubicBezTo>
                    <a:pt x="10082" y="111"/>
                    <a:pt x="9974" y="1"/>
                    <a:pt x="9839" y="0"/>
                  </a:cubicBezTo>
                  <a:lnTo>
                    <a:pt x="1680" y="0"/>
                  </a:lnTo>
                  <a:cubicBezTo>
                    <a:pt x="1547" y="1"/>
                    <a:pt x="1440" y="108"/>
                    <a:pt x="1440" y="241"/>
                  </a:cubicBezTo>
                  <a:lnTo>
                    <a:pt x="1440" y="4209"/>
                  </a:lnTo>
                  <a:cubicBezTo>
                    <a:pt x="1438" y="4343"/>
                    <a:pt x="1545" y="4454"/>
                    <a:pt x="1680" y="4454"/>
                  </a:cubicBezTo>
                  <a:lnTo>
                    <a:pt x="5250" y="4454"/>
                  </a:lnTo>
                  <a:lnTo>
                    <a:pt x="5250" y="5838"/>
                  </a:lnTo>
                  <a:lnTo>
                    <a:pt x="930" y="5838"/>
                  </a:lnTo>
                  <a:lnTo>
                    <a:pt x="930" y="7944"/>
                  </a:lnTo>
                  <a:lnTo>
                    <a:pt x="120" y="7944"/>
                  </a:lnTo>
                  <a:cubicBezTo>
                    <a:pt x="53" y="7944"/>
                    <a:pt x="0" y="7998"/>
                    <a:pt x="0" y="8064"/>
                  </a:cubicBezTo>
                  <a:lnTo>
                    <a:pt x="0" y="10710"/>
                  </a:lnTo>
                  <a:cubicBezTo>
                    <a:pt x="0" y="10777"/>
                    <a:pt x="53" y="10830"/>
                    <a:pt x="120" y="10831"/>
                  </a:cubicBezTo>
                  <a:lnTo>
                    <a:pt x="2760" y="10831"/>
                  </a:lnTo>
                  <a:cubicBezTo>
                    <a:pt x="2826" y="10831"/>
                    <a:pt x="2880" y="10777"/>
                    <a:pt x="2880" y="10710"/>
                  </a:cubicBezTo>
                  <a:lnTo>
                    <a:pt x="2880" y="8064"/>
                  </a:lnTo>
                  <a:cubicBezTo>
                    <a:pt x="2880" y="7998"/>
                    <a:pt x="2826" y="7944"/>
                    <a:pt x="2760" y="7944"/>
                  </a:cubicBezTo>
                  <a:lnTo>
                    <a:pt x="1949" y="7944"/>
                  </a:lnTo>
                  <a:lnTo>
                    <a:pt x="1949" y="6861"/>
                  </a:lnTo>
                  <a:lnTo>
                    <a:pt x="5250" y="6861"/>
                  </a:lnTo>
                  <a:lnTo>
                    <a:pt x="5250" y="7944"/>
                  </a:lnTo>
                  <a:lnTo>
                    <a:pt x="4440" y="7944"/>
                  </a:lnTo>
                  <a:cubicBezTo>
                    <a:pt x="4373" y="7944"/>
                    <a:pt x="4320" y="7998"/>
                    <a:pt x="4320" y="8064"/>
                  </a:cubicBezTo>
                  <a:lnTo>
                    <a:pt x="4320" y="10710"/>
                  </a:lnTo>
                  <a:cubicBezTo>
                    <a:pt x="4320" y="10777"/>
                    <a:pt x="4373" y="10830"/>
                    <a:pt x="4440" y="10831"/>
                  </a:cubicBezTo>
                  <a:lnTo>
                    <a:pt x="7080" y="10831"/>
                  </a:lnTo>
                  <a:cubicBezTo>
                    <a:pt x="7146" y="10830"/>
                    <a:pt x="7199" y="10777"/>
                    <a:pt x="7199" y="10710"/>
                  </a:cubicBezTo>
                  <a:lnTo>
                    <a:pt x="7199" y="8064"/>
                  </a:lnTo>
                  <a:cubicBezTo>
                    <a:pt x="7199" y="7998"/>
                    <a:pt x="7146" y="7944"/>
                    <a:pt x="7080" y="7944"/>
                  </a:cubicBezTo>
                  <a:lnTo>
                    <a:pt x="6269" y="7944"/>
                  </a:lnTo>
                  <a:lnTo>
                    <a:pt x="6269" y="6861"/>
                  </a:lnTo>
                  <a:lnTo>
                    <a:pt x="9569" y="6861"/>
                  </a:lnTo>
                  <a:lnTo>
                    <a:pt x="9569" y="7944"/>
                  </a:lnTo>
                  <a:lnTo>
                    <a:pt x="8760" y="7944"/>
                  </a:lnTo>
                  <a:cubicBezTo>
                    <a:pt x="8693" y="7944"/>
                    <a:pt x="8639" y="7998"/>
                    <a:pt x="8639" y="8064"/>
                  </a:cubicBezTo>
                  <a:lnTo>
                    <a:pt x="8639" y="10710"/>
                  </a:lnTo>
                  <a:cubicBezTo>
                    <a:pt x="8639" y="10777"/>
                    <a:pt x="8693" y="10831"/>
                    <a:pt x="8760" y="10831"/>
                  </a:cubicBezTo>
                  <a:lnTo>
                    <a:pt x="11400" y="10831"/>
                  </a:lnTo>
                  <a:cubicBezTo>
                    <a:pt x="11466" y="10830"/>
                    <a:pt x="11519" y="10777"/>
                    <a:pt x="11519" y="10710"/>
                  </a:cubicBezTo>
                  <a:lnTo>
                    <a:pt x="11519" y="8064"/>
                  </a:lnTo>
                  <a:cubicBezTo>
                    <a:pt x="11519" y="7998"/>
                    <a:pt x="11466" y="7944"/>
                    <a:pt x="11400" y="7944"/>
                  </a:cubicBezTo>
                  <a:close/>
                  <a:moveTo>
                    <a:pt x="1920" y="9828"/>
                  </a:moveTo>
                  <a:cubicBezTo>
                    <a:pt x="1920" y="9850"/>
                    <a:pt x="1902" y="9869"/>
                    <a:pt x="1879" y="9869"/>
                  </a:cubicBezTo>
                  <a:lnTo>
                    <a:pt x="999" y="9869"/>
                  </a:lnTo>
                  <a:cubicBezTo>
                    <a:pt x="976" y="9869"/>
                    <a:pt x="958" y="9850"/>
                    <a:pt x="958" y="9828"/>
                  </a:cubicBezTo>
                  <a:lnTo>
                    <a:pt x="958" y="8945"/>
                  </a:lnTo>
                  <a:cubicBezTo>
                    <a:pt x="958" y="8923"/>
                    <a:pt x="976" y="8904"/>
                    <a:pt x="999" y="8904"/>
                  </a:cubicBezTo>
                  <a:lnTo>
                    <a:pt x="1879" y="8904"/>
                  </a:lnTo>
                  <a:cubicBezTo>
                    <a:pt x="1902" y="8904"/>
                    <a:pt x="1920" y="8923"/>
                    <a:pt x="1920" y="8945"/>
                  </a:cubicBezTo>
                  <a:lnTo>
                    <a:pt x="1920" y="9828"/>
                  </a:lnTo>
                  <a:close/>
                  <a:moveTo>
                    <a:pt x="6239" y="9828"/>
                  </a:moveTo>
                  <a:cubicBezTo>
                    <a:pt x="6239" y="9850"/>
                    <a:pt x="6221" y="9868"/>
                    <a:pt x="6199" y="9869"/>
                  </a:cubicBezTo>
                  <a:lnTo>
                    <a:pt x="5318" y="9869"/>
                  </a:lnTo>
                  <a:cubicBezTo>
                    <a:pt x="5296" y="9868"/>
                    <a:pt x="5278" y="9850"/>
                    <a:pt x="5278" y="9828"/>
                  </a:cubicBezTo>
                  <a:lnTo>
                    <a:pt x="5278" y="8945"/>
                  </a:lnTo>
                  <a:cubicBezTo>
                    <a:pt x="5278" y="8923"/>
                    <a:pt x="5296" y="8904"/>
                    <a:pt x="5318" y="8904"/>
                  </a:cubicBezTo>
                  <a:lnTo>
                    <a:pt x="6199" y="8904"/>
                  </a:lnTo>
                  <a:cubicBezTo>
                    <a:pt x="6222" y="8904"/>
                    <a:pt x="6240" y="8923"/>
                    <a:pt x="6239" y="8945"/>
                  </a:cubicBezTo>
                  <a:lnTo>
                    <a:pt x="6239" y="9828"/>
                  </a:lnTo>
                  <a:close/>
                  <a:moveTo>
                    <a:pt x="2399" y="3492"/>
                  </a:moveTo>
                  <a:lnTo>
                    <a:pt x="2399" y="965"/>
                  </a:lnTo>
                  <a:lnTo>
                    <a:pt x="9119" y="965"/>
                  </a:lnTo>
                  <a:lnTo>
                    <a:pt x="9119" y="3492"/>
                  </a:lnTo>
                  <a:lnTo>
                    <a:pt x="2399" y="3492"/>
                  </a:lnTo>
                  <a:close/>
                  <a:moveTo>
                    <a:pt x="10559" y="9828"/>
                  </a:moveTo>
                  <a:cubicBezTo>
                    <a:pt x="10559" y="9850"/>
                    <a:pt x="10541" y="9868"/>
                    <a:pt x="10518" y="9869"/>
                  </a:cubicBezTo>
                  <a:lnTo>
                    <a:pt x="9638" y="9869"/>
                  </a:lnTo>
                  <a:cubicBezTo>
                    <a:pt x="9616" y="9868"/>
                    <a:pt x="9598" y="9850"/>
                    <a:pt x="9598" y="9828"/>
                  </a:cubicBezTo>
                  <a:lnTo>
                    <a:pt x="9598" y="8945"/>
                  </a:lnTo>
                  <a:cubicBezTo>
                    <a:pt x="9598" y="8923"/>
                    <a:pt x="9616" y="8904"/>
                    <a:pt x="9638" y="8904"/>
                  </a:cubicBezTo>
                  <a:lnTo>
                    <a:pt x="10519" y="8904"/>
                  </a:lnTo>
                  <a:cubicBezTo>
                    <a:pt x="10542" y="8904"/>
                    <a:pt x="10560" y="8923"/>
                    <a:pt x="10559" y="8945"/>
                  </a:cubicBezTo>
                  <a:lnTo>
                    <a:pt x="10559" y="9828"/>
                  </a:lnTo>
                  <a:close/>
                  <a:moveTo>
                    <a:pt x="4080" y="1627"/>
                  </a:moveTo>
                  <a:cubicBezTo>
                    <a:pt x="3837" y="1626"/>
                    <a:pt x="3617" y="1772"/>
                    <a:pt x="3523" y="1997"/>
                  </a:cubicBezTo>
                  <a:cubicBezTo>
                    <a:pt x="3429" y="2222"/>
                    <a:pt x="3480" y="2481"/>
                    <a:pt x="3652" y="2653"/>
                  </a:cubicBezTo>
                  <a:cubicBezTo>
                    <a:pt x="3824" y="2826"/>
                    <a:pt x="4083" y="2877"/>
                    <a:pt x="4308" y="2784"/>
                  </a:cubicBezTo>
                  <a:cubicBezTo>
                    <a:pt x="4533" y="2691"/>
                    <a:pt x="4680" y="2472"/>
                    <a:pt x="4680" y="2228"/>
                  </a:cubicBezTo>
                  <a:cubicBezTo>
                    <a:pt x="4680" y="1897"/>
                    <a:pt x="4412" y="1628"/>
                    <a:pt x="4080" y="162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9" name="图形"/>
            <p:cNvSpPr txBox="1"/>
            <p:nvPr/>
          </p:nvSpPr>
          <p:spPr>
            <a:xfrm>
              <a:off x="2339" y="4745"/>
              <a:ext cx="3277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 defTabSz="914400">
                <a:lnSpc>
                  <a:spcPct val="150000"/>
                </a:lnSpc>
                <a:spcBef>
                  <a:spcPct val="20000"/>
                </a:spcBef>
                <a:defRPr/>
              </a:pPr>
              <a:r>
                <a:rPr lang="zh-CN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点击这里添加文字内容，比如关键词、一些简介等。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5" name="图形"/>
            <p:cNvSpPr txBox="1"/>
            <p:nvPr/>
          </p:nvSpPr>
          <p:spPr>
            <a:xfrm>
              <a:off x="2549" y="4281"/>
              <a:ext cx="285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添加标题文本</a:t>
              </a:r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6" name="图形"/>
            <p:cNvSpPr txBox="1"/>
            <p:nvPr/>
          </p:nvSpPr>
          <p:spPr>
            <a:xfrm>
              <a:off x="7831" y="4745"/>
              <a:ext cx="3277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 defTabSz="914400">
                <a:lnSpc>
                  <a:spcPct val="150000"/>
                </a:lnSpc>
                <a:spcBef>
                  <a:spcPct val="20000"/>
                </a:spcBef>
                <a:defRPr/>
              </a:pPr>
              <a:r>
                <a:rPr lang="zh-CN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点击这里添加文字内容，比如关键词、一些简介等。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1" name="图形"/>
            <p:cNvSpPr txBox="1"/>
            <p:nvPr/>
          </p:nvSpPr>
          <p:spPr>
            <a:xfrm>
              <a:off x="8041" y="4281"/>
              <a:ext cx="285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添加标题文本</a:t>
              </a:r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2" name="图形"/>
            <p:cNvSpPr txBox="1"/>
            <p:nvPr/>
          </p:nvSpPr>
          <p:spPr>
            <a:xfrm>
              <a:off x="13212" y="4629"/>
              <a:ext cx="3277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 defTabSz="914400">
                <a:lnSpc>
                  <a:spcPct val="150000"/>
                </a:lnSpc>
                <a:spcBef>
                  <a:spcPct val="20000"/>
                </a:spcBef>
                <a:defRPr/>
              </a:pPr>
              <a:r>
                <a:rPr lang="zh-CN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点击这里添加文字内容，比如关键词、一些简介等。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3" name="图形"/>
            <p:cNvSpPr txBox="1"/>
            <p:nvPr/>
          </p:nvSpPr>
          <p:spPr>
            <a:xfrm>
              <a:off x="13422" y="4165"/>
              <a:ext cx="285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添加标题文本</a:t>
              </a:r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</p:spTree>
    <p:custDataLst>
      <p:tags r:id="rId1"/>
    </p:custDataLst>
  </p:cSld>
  <p:clrMapOvr>
    <a:masterClrMapping/>
  </p:clrMapOvr>
  <p:transition advTm="2000">
    <p:zoom dir="in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图形"/>
          <p:cNvGrpSpPr/>
          <p:nvPr/>
        </p:nvGrpSpPr>
        <p:grpSpPr>
          <a:xfrm>
            <a:off x="1111885" y="192405"/>
            <a:ext cx="10123805" cy="5903595"/>
            <a:chOff x="1751" y="303"/>
            <a:chExt cx="15943" cy="9297"/>
          </a:xfrm>
        </p:grpSpPr>
        <p:sp>
          <p:nvSpPr>
            <p:cNvPr id="16" name="图形"/>
            <p:cNvSpPr/>
            <p:nvPr/>
          </p:nvSpPr>
          <p:spPr>
            <a:xfrm flipH="1">
              <a:off x="1751" y="2508"/>
              <a:ext cx="1556" cy="1556"/>
            </a:xfrm>
            <a:prstGeom prst="ellipse">
              <a:avLst/>
            </a:prstGeom>
            <a:solidFill>
              <a:schemeClr val="bg2">
                <a:lumMod val="95000"/>
              </a:schemeClr>
            </a:solidFill>
            <a:ln w="12700" cap="rnd">
              <a:solidFill>
                <a:schemeClr val="bg2">
                  <a:lumMod val="75000"/>
                  <a:alpha val="41000"/>
                </a:schemeClr>
              </a:solidFill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 defTabSz="913765"/>
              <a:endParaRPr lang="zh-CN" altLang="en-US" sz="20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9" name="图形"/>
            <p:cNvSpPr txBox="1"/>
            <p:nvPr/>
          </p:nvSpPr>
          <p:spPr>
            <a:xfrm>
              <a:off x="2407" y="3884"/>
              <a:ext cx="6812" cy="65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l">
                <a:lnSpc>
                  <a:spcPct val="150000"/>
                </a:lnSpc>
              </a:pPr>
              <a:r>
                <a:rPr lang="zh-CN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点击这里添加文字内容，比如关键词、一些简介等。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0" name="图形"/>
            <p:cNvSpPr txBox="1"/>
            <p:nvPr/>
          </p:nvSpPr>
          <p:spPr>
            <a:xfrm>
              <a:off x="2512" y="7293"/>
              <a:ext cx="6881" cy="65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l">
                <a:lnSpc>
                  <a:spcPct val="150000"/>
                </a:lnSpc>
              </a:pPr>
              <a:r>
                <a:rPr lang="zh-CN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点击这里添加文字内容，比如关键词、一些简介等。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7" name="图形"/>
            <p:cNvSpPr/>
            <p:nvPr/>
          </p:nvSpPr>
          <p:spPr>
            <a:xfrm flipH="1">
              <a:off x="2257" y="2877"/>
              <a:ext cx="4956" cy="911"/>
            </a:xfrm>
            <a:prstGeom prst="roundRect">
              <a:avLst>
                <a:gd name="adj" fmla="val 50000"/>
              </a:avLst>
            </a:prstGeom>
            <a:gradFill>
              <a:gsLst>
                <a:gs pos="1200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ln w="12700" cap="rnd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87500" lnSpcReduction="10000"/>
            </a:bodyPr>
            <a:lstStyle/>
            <a:p>
              <a:pPr algn="ctr">
                <a:lnSpc>
                  <a:spcPct val="150000"/>
                </a:lnSpc>
                <a:spcBef>
                  <a:spcPct val="0"/>
                </a:spcBef>
              </a:pPr>
              <a:endParaRPr lang="en-US" altLang="zh-CN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18" name="图形"/>
            <p:cNvSpPr/>
            <p:nvPr/>
          </p:nvSpPr>
          <p:spPr>
            <a:xfrm flipH="1">
              <a:off x="2512" y="2851"/>
              <a:ext cx="5315" cy="87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indent="0">
                <a:lnSpc>
                  <a:spcPct val="150000"/>
                </a:lnSpc>
                <a:spcBef>
                  <a:spcPts val="0"/>
                </a:spcBef>
                <a:defRPr/>
              </a:pPr>
              <a:r>
                <a:rPr lang="zh-CN" altLang="zh-CN" sz="2000" dirty="0">
                  <a:solidFill>
                    <a:schemeClr val="bg1"/>
                  </a:solidFill>
                  <a:cs typeface="+mn-ea"/>
                  <a:sym typeface="+mn-lt"/>
                </a:rPr>
                <a:t>添加标题文本</a:t>
              </a:r>
              <a:endParaRPr lang="zh-CN" altLang="en-US" sz="20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6" name="图形"/>
            <p:cNvSpPr/>
            <p:nvPr/>
          </p:nvSpPr>
          <p:spPr>
            <a:xfrm flipH="1">
              <a:off x="1751" y="5828"/>
              <a:ext cx="1556" cy="1556"/>
            </a:xfrm>
            <a:prstGeom prst="ellipse">
              <a:avLst/>
            </a:prstGeom>
            <a:solidFill>
              <a:schemeClr val="bg2">
                <a:lumMod val="95000"/>
              </a:schemeClr>
            </a:solidFill>
            <a:ln w="12700" cap="rnd">
              <a:solidFill>
                <a:schemeClr val="bg2">
                  <a:lumMod val="75000"/>
                  <a:alpha val="41000"/>
                </a:schemeClr>
              </a:solidFill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 defTabSz="913765"/>
              <a:endParaRPr lang="zh-CN" altLang="en-US" sz="20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7" name="图形"/>
            <p:cNvSpPr/>
            <p:nvPr/>
          </p:nvSpPr>
          <p:spPr>
            <a:xfrm flipH="1">
              <a:off x="2257" y="6197"/>
              <a:ext cx="4956" cy="911"/>
            </a:xfrm>
            <a:prstGeom prst="roundRect">
              <a:avLst>
                <a:gd name="adj" fmla="val 50000"/>
              </a:avLst>
            </a:prstGeom>
            <a:gradFill>
              <a:gsLst>
                <a:gs pos="1200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ln w="12700" cap="rnd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87500" lnSpcReduction="10000"/>
            </a:bodyPr>
            <a:lstStyle/>
            <a:p>
              <a:pPr algn="ctr">
                <a:lnSpc>
                  <a:spcPct val="150000"/>
                </a:lnSpc>
                <a:spcBef>
                  <a:spcPct val="0"/>
                </a:spcBef>
              </a:pPr>
              <a:endParaRPr lang="en-US" altLang="zh-CN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21" name="图形"/>
            <p:cNvSpPr/>
            <p:nvPr/>
          </p:nvSpPr>
          <p:spPr>
            <a:xfrm flipH="1">
              <a:off x="2512" y="6171"/>
              <a:ext cx="5315" cy="87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indent="0">
                <a:lnSpc>
                  <a:spcPct val="150000"/>
                </a:lnSpc>
                <a:spcBef>
                  <a:spcPts val="0"/>
                </a:spcBef>
                <a:defRPr/>
              </a:pPr>
              <a:r>
                <a:rPr lang="zh-CN" altLang="zh-CN" sz="2000" dirty="0">
                  <a:solidFill>
                    <a:schemeClr val="bg1"/>
                  </a:solidFill>
                  <a:cs typeface="+mn-ea"/>
                  <a:sym typeface="+mn-lt"/>
                </a:rPr>
                <a:t>添加标题文本</a:t>
              </a:r>
              <a:endParaRPr lang="zh-CN" altLang="en-US" sz="20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pic>
          <p:nvPicPr>
            <p:cNvPr id="2" name="图形" descr="E:\006包图网\素材\01创意3D\01\62b5cdf034679.png62b5cdf034679"/>
            <p:cNvPicPr>
              <a:picLocks noChangeAspect="1"/>
            </p:cNvPicPr>
            <p:nvPr/>
          </p:nvPicPr>
          <p:blipFill>
            <a:blip r:embed="rId3" cstate="screen"/>
            <a:srcRect/>
            <a:stretch>
              <a:fillRect/>
            </a:stretch>
          </p:blipFill>
          <p:spPr>
            <a:xfrm>
              <a:off x="11497" y="303"/>
              <a:ext cx="6197" cy="9297"/>
            </a:xfrm>
            <a:prstGeom prst="rect">
              <a:avLst/>
            </a:prstGeom>
          </p:spPr>
        </p:pic>
      </p:grpSp>
      <p:sp>
        <p:nvSpPr>
          <p:cNvPr id="13" name="TextBox 12"/>
          <p:cNvSpPr txBox="1"/>
          <p:nvPr/>
        </p:nvSpPr>
        <p:spPr>
          <a:xfrm>
            <a:off x="69532" y="6674784"/>
            <a:ext cx="1800200" cy="121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zh-CN" sz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</a:t>
            </a:r>
            <a:r>
              <a:rPr lang="zh-CN" altLang="zh-CN" sz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http://www.1ppt.com/moban/</a:t>
            </a:r>
            <a:r>
              <a:rPr lang="zh-CN" altLang="en-US" sz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1"/>
    </p:custDataLst>
  </p:cSld>
  <p:clrMapOvr>
    <a:masterClrMapping/>
  </p:clrMapOvr>
  <p:transition advTm="2000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图形"/>
          <p:cNvGrpSpPr/>
          <p:nvPr/>
        </p:nvGrpSpPr>
        <p:grpSpPr>
          <a:xfrm>
            <a:off x="-2600325" y="-1465580"/>
            <a:ext cx="15991840" cy="12027535"/>
            <a:chOff x="-4095" y="-2308"/>
            <a:chExt cx="25184" cy="18941"/>
          </a:xfrm>
        </p:grpSpPr>
        <p:sp>
          <p:nvSpPr>
            <p:cNvPr id="16" name="图形"/>
            <p:cNvSpPr/>
            <p:nvPr/>
          </p:nvSpPr>
          <p:spPr>
            <a:xfrm>
              <a:off x="12582" y="-2308"/>
              <a:ext cx="8507" cy="8507"/>
            </a:xfrm>
            <a:prstGeom prst="ellipse">
              <a:avLst/>
            </a:prstGeom>
            <a:gradFill>
              <a:gsLst>
                <a:gs pos="5000">
                  <a:srgbClr val="096AED">
                    <a:alpha val="4000"/>
                  </a:srgbClr>
                </a:gs>
                <a:gs pos="100000">
                  <a:srgbClr val="0695F0">
                    <a:alpha val="23000"/>
                  </a:srgbClr>
                </a:gs>
              </a:gsLst>
              <a:lin ang="2700000" scaled="0"/>
            </a:gra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-4095" y="3036"/>
              <a:ext cx="13597" cy="13597"/>
              <a:chOff x="7170" y="5823"/>
              <a:chExt cx="13597" cy="13597"/>
            </a:xfrm>
          </p:grpSpPr>
          <p:sp>
            <p:nvSpPr>
              <p:cNvPr id="8" name="图形"/>
              <p:cNvSpPr/>
              <p:nvPr/>
            </p:nvSpPr>
            <p:spPr>
              <a:xfrm>
                <a:off x="7170" y="5823"/>
                <a:ext cx="13597" cy="13597"/>
              </a:xfrm>
              <a:prstGeom prst="ellipse">
                <a:avLst/>
              </a:prstGeom>
              <a:gradFill>
                <a:gsLst>
                  <a:gs pos="0">
                    <a:srgbClr val="096AED">
                      <a:alpha val="16000"/>
                    </a:srgbClr>
                  </a:gs>
                  <a:gs pos="100000">
                    <a:srgbClr val="0695F0">
                      <a:alpha val="53000"/>
                    </a:srgbClr>
                  </a:gs>
                </a:gsLst>
                <a:lin ang="2700000" scaled="0"/>
              </a:gra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5" name="图形"/>
              <p:cNvSpPr/>
              <p:nvPr/>
            </p:nvSpPr>
            <p:spPr>
              <a:xfrm flipV="1">
                <a:off x="8762" y="7415"/>
                <a:ext cx="10413" cy="10413"/>
              </a:xfrm>
              <a:prstGeom prst="ellipse">
                <a:avLst/>
              </a:prstGeom>
              <a:gradFill flip="none" rotWithShape="1">
                <a:gsLst>
                  <a:gs pos="5000">
                    <a:srgbClr val="096AED"/>
                  </a:gs>
                  <a:gs pos="100000">
                    <a:srgbClr val="0695F0"/>
                  </a:gs>
                </a:gsLst>
                <a:lin ang="2700000" scaled="0"/>
              </a:gradFill>
              <a:ln>
                <a:noFill/>
              </a:ln>
              <a:effectLst>
                <a:outerShdw blurRad="609600" dist="152400" dir="13500000" algn="br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 defTabSz="914400"/>
                <a:endParaRPr lang="zh-CN" altLang="en-US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4" name="图形"/>
            <p:cNvSpPr/>
            <p:nvPr/>
          </p:nvSpPr>
          <p:spPr>
            <a:xfrm>
              <a:off x="726" y="1084"/>
              <a:ext cx="17748" cy="8633"/>
            </a:xfrm>
            <a:prstGeom prst="roundRect">
              <a:avLst>
                <a:gd name="adj" fmla="val 5625"/>
              </a:avLst>
            </a:prstGeom>
            <a:solidFill>
              <a:schemeClr val="bg1"/>
            </a:solidFill>
            <a:ln w="19050">
              <a:solidFill>
                <a:schemeClr val="bg1"/>
              </a:solidFill>
            </a:ln>
            <a:effectLst>
              <a:outerShdw blurRad="965200" dist="38100" dir="10800000" algn="r" rotWithShape="0">
                <a:srgbClr val="819CFF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" name="图形"/>
            <p:cNvSpPr txBox="1"/>
            <p:nvPr/>
          </p:nvSpPr>
          <p:spPr>
            <a:xfrm>
              <a:off x="10647" y="2289"/>
              <a:ext cx="4322" cy="49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zh-CN" sz="19900">
                  <a:gradFill>
                    <a:gsLst>
                      <a:gs pos="0">
                        <a:srgbClr val="096AED"/>
                      </a:gs>
                      <a:gs pos="100000">
                        <a:schemeClr val="bg1">
                          <a:alpha val="0"/>
                        </a:schemeClr>
                      </a:gs>
                    </a:gsLst>
                    <a:lin ang="5400000" scaled="0"/>
                  </a:gradFill>
                  <a:cs typeface="+mn-ea"/>
                  <a:sym typeface="+mn-lt"/>
                </a:rPr>
                <a:t>02</a:t>
              </a:r>
            </a:p>
          </p:txBody>
        </p:sp>
        <p:pic>
          <p:nvPicPr>
            <p:cNvPr id="7" name="图形" descr="包图网_198745453D虚拟元宇宙商务人物"/>
            <p:cNvPicPr>
              <a:picLocks noChangeAspect="1"/>
            </p:cNvPicPr>
            <p:nvPr/>
          </p:nvPicPr>
          <p:blipFill>
            <a:blip r:embed="rId3" cstate="screen"/>
            <a:srcRect/>
            <a:stretch>
              <a:fillRect/>
            </a:stretch>
          </p:blipFill>
          <p:spPr>
            <a:xfrm>
              <a:off x="1527" y="1515"/>
              <a:ext cx="8712" cy="7772"/>
            </a:xfrm>
            <a:prstGeom prst="rect">
              <a:avLst/>
            </a:prstGeom>
          </p:spPr>
        </p:pic>
        <p:sp>
          <p:nvSpPr>
            <p:cNvPr id="29" name="图形"/>
            <p:cNvSpPr/>
            <p:nvPr/>
          </p:nvSpPr>
          <p:spPr>
            <a:xfrm rot="10800000" flipH="1">
              <a:off x="13997" y="2901"/>
              <a:ext cx="1092" cy="1092"/>
            </a:xfrm>
            <a:prstGeom prst="ellipse">
              <a:avLst/>
            </a:prstGeom>
            <a:gradFill>
              <a:gsLst>
                <a:gs pos="16000">
                  <a:schemeClr val="bg1">
                    <a:alpha val="0"/>
                  </a:schemeClr>
                </a:gs>
                <a:gs pos="100000">
                  <a:srgbClr val="7AB3FA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" name="图形"/>
            <p:cNvSpPr txBox="1"/>
            <p:nvPr/>
          </p:nvSpPr>
          <p:spPr>
            <a:xfrm>
              <a:off x="10894" y="6687"/>
              <a:ext cx="6461" cy="87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l">
                <a:lnSpc>
                  <a:spcPct val="150000"/>
                </a:lnSpc>
              </a:pPr>
              <a:r>
                <a:rPr lang="zh-CN" altLang="en-US" sz="10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添加您的文本内容</a:t>
              </a:r>
              <a:r>
                <a:rPr lang="zh-CN" altLang="zh-CN" sz="10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。在此</a:t>
              </a:r>
              <a:r>
                <a:rPr lang="zh-CN" altLang="en-US" sz="10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添加您的文本内容</a:t>
              </a:r>
              <a:r>
                <a:rPr lang="zh-CN" altLang="zh-CN" sz="10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。在此</a:t>
              </a:r>
              <a:r>
                <a:rPr lang="zh-CN" altLang="en-US" sz="10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添加您的文本内容</a:t>
              </a:r>
              <a:r>
                <a:rPr lang="zh-CN" altLang="zh-CN" sz="10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。</a:t>
              </a:r>
              <a:r>
                <a:rPr lang="zh-CN" altLang="en-US" sz="10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添加您的文本内容</a:t>
              </a:r>
              <a:r>
                <a:rPr lang="zh-CN" altLang="zh-CN" sz="10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。</a:t>
              </a:r>
            </a:p>
          </p:txBody>
        </p:sp>
        <p:sp>
          <p:nvSpPr>
            <p:cNvPr id="11" name="图形"/>
            <p:cNvSpPr>
              <a:spLocks noChangeAspect="1"/>
            </p:cNvSpPr>
            <p:nvPr/>
          </p:nvSpPr>
          <p:spPr>
            <a:xfrm rot="5400000">
              <a:off x="11111" y="8046"/>
              <a:ext cx="204" cy="203"/>
            </a:xfrm>
            <a:prstGeom prst="flowChartConnector">
              <a:avLst/>
            </a:prstGeom>
            <a:gradFill>
              <a:gsLst>
                <a:gs pos="0">
                  <a:srgbClr val="0695F0"/>
                </a:gs>
                <a:gs pos="87000">
                  <a:srgbClr val="096AED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2" name="图形"/>
            <p:cNvSpPr>
              <a:spLocks noChangeAspect="1"/>
            </p:cNvSpPr>
            <p:nvPr/>
          </p:nvSpPr>
          <p:spPr>
            <a:xfrm rot="5400000">
              <a:off x="11456" y="8046"/>
              <a:ext cx="204" cy="203"/>
            </a:xfrm>
            <a:prstGeom prst="flowChartConnector">
              <a:avLst/>
            </a:prstGeom>
            <a:gradFill>
              <a:gsLst>
                <a:gs pos="0">
                  <a:srgbClr val="0695F0"/>
                </a:gs>
                <a:gs pos="87000">
                  <a:srgbClr val="096AED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9" name="图形"/>
            <p:cNvSpPr>
              <a:spLocks noChangeAspect="1"/>
            </p:cNvSpPr>
            <p:nvPr/>
          </p:nvSpPr>
          <p:spPr>
            <a:xfrm rot="5400000">
              <a:off x="11800" y="8046"/>
              <a:ext cx="204" cy="203"/>
            </a:xfrm>
            <a:prstGeom prst="flowChartConnector">
              <a:avLst/>
            </a:prstGeom>
            <a:gradFill>
              <a:gsLst>
                <a:gs pos="0">
                  <a:srgbClr val="0695F0"/>
                </a:gs>
                <a:gs pos="87000">
                  <a:srgbClr val="096AED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cxnSp>
          <p:nvCxnSpPr>
            <p:cNvPr id="20" name="图形"/>
            <p:cNvCxnSpPr/>
            <p:nvPr/>
          </p:nvCxnSpPr>
          <p:spPr>
            <a:xfrm>
              <a:off x="12582" y="8148"/>
              <a:ext cx="4364" cy="0"/>
            </a:xfrm>
            <a:prstGeom prst="line">
              <a:avLst/>
            </a:prstGeom>
            <a:ln w="12700">
              <a:gradFill>
                <a:gsLst>
                  <a:gs pos="0">
                    <a:srgbClr val="096AED">
                      <a:alpha val="100000"/>
                    </a:srgbClr>
                  </a:gs>
                  <a:gs pos="100000">
                    <a:srgbClr val="0695F0">
                      <a:alpha val="0"/>
                    </a:srgbClr>
                  </a:gs>
                </a:gsLst>
                <a:lin ang="108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2" name="图形"/>
            <p:cNvSpPr txBox="1"/>
            <p:nvPr/>
          </p:nvSpPr>
          <p:spPr>
            <a:xfrm>
              <a:off x="10860" y="4264"/>
              <a:ext cx="3168" cy="10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zh-CN" sz="360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第二部分</a:t>
              </a:r>
            </a:p>
          </p:txBody>
        </p:sp>
        <p:sp>
          <p:nvSpPr>
            <p:cNvPr id="13" name="图形"/>
            <p:cNvSpPr txBox="1"/>
            <p:nvPr/>
          </p:nvSpPr>
          <p:spPr>
            <a:xfrm>
              <a:off x="10860" y="5445"/>
              <a:ext cx="6293" cy="130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dist"/>
              <a:r>
                <a:rPr lang="zh-CN" altLang="zh-CN" sz="4800" dirty="0">
                  <a:solidFill>
                    <a:srgbClr val="0865D8"/>
                  </a:solidFill>
                  <a:cs typeface="+mn-ea"/>
                  <a:sym typeface="+mn-lt"/>
                </a:rPr>
                <a:t>添加标题文本</a:t>
              </a:r>
              <a:endParaRPr lang="zh-CN" altLang="en-US" sz="4800" dirty="0">
                <a:solidFill>
                  <a:srgbClr val="0865D8"/>
                </a:solidFill>
                <a:cs typeface="+mn-ea"/>
                <a:sym typeface="+mn-lt"/>
              </a:endParaRPr>
            </a:p>
          </p:txBody>
        </p:sp>
        <p:sp>
          <p:nvSpPr>
            <p:cNvPr id="17" name="图形"/>
            <p:cNvSpPr/>
            <p:nvPr/>
          </p:nvSpPr>
          <p:spPr>
            <a:xfrm flipH="1" flipV="1">
              <a:off x="16768" y="1062"/>
              <a:ext cx="1717" cy="1584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963" h="888">
                  <a:moveTo>
                    <a:pt x="0" y="42"/>
                  </a:moveTo>
                  <a:cubicBezTo>
                    <a:pt x="76" y="15"/>
                    <a:pt x="158" y="0"/>
                    <a:pt x="243" y="0"/>
                  </a:cubicBezTo>
                  <a:cubicBezTo>
                    <a:pt x="641" y="0"/>
                    <a:pt x="963" y="322"/>
                    <a:pt x="963" y="720"/>
                  </a:cubicBezTo>
                  <a:cubicBezTo>
                    <a:pt x="963" y="778"/>
                    <a:pt x="956" y="834"/>
                    <a:pt x="943" y="888"/>
                  </a:cubicBezTo>
                  <a:lnTo>
                    <a:pt x="0" y="888"/>
                  </a:lnTo>
                  <a:lnTo>
                    <a:pt x="0" y="42"/>
                  </a:lnTo>
                  <a:close/>
                </a:path>
              </a:pathLst>
            </a:custGeom>
            <a:gradFill>
              <a:gsLst>
                <a:gs pos="5000">
                  <a:srgbClr val="096AED"/>
                </a:gs>
                <a:gs pos="100000">
                  <a:srgbClr val="0695F0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1" name="图形"/>
            <p:cNvSpPr/>
            <p:nvPr/>
          </p:nvSpPr>
          <p:spPr>
            <a:xfrm flipV="1">
              <a:off x="16984" y="2785"/>
              <a:ext cx="251" cy="251"/>
            </a:xfrm>
            <a:prstGeom prst="ellipse">
              <a:avLst/>
            </a:prstGeom>
            <a:gradFill flip="none" rotWithShape="1">
              <a:gsLst>
                <a:gs pos="5000">
                  <a:srgbClr val="096AED"/>
                </a:gs>
                <a:gs pos="100000">
                  <a:srgbClr val="0695F0"/>
                </a:gs>
              </a:gsLst>
              <a:lin ang="2700000" scaled="0"/>
            </a:gradFill>
            <a:ln>
              <a:noFill/>
            </a:ln>
            <a:effectLst>
              <a:outerShdw blurRad="609600" dist="152400" dir="13500000" algn="b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 defTabSz="914400"/>
              <a:endParaRPr lang="zh-CN" altLang="en-US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2" name="图形"/>
            <p:cNvSpPr/>
            <p:nvPr/>
          </p:nvSpPr>
          <p:spPr>
            <a:xfrm flipV="1">
              <a:off x="7932" y="6378"/>
              <a:ext cx="309" cy="309"/>
            </a:xfrm>
            <a:prstGeom prst="ellipse">
              <a:avLst/>
            </a:prstGeom>
            <a:noFill/>
            <a:ln w="0">
              <a:gradFill>
                <a:gsLst>
                  <a:gs pos="0">
                    <a:srgbClr val="096AED"/>
                  </a:gs>
                  <a:gs pos="100000">
                    <a:srgbClr val="0695F0"/>
                  </a:gs>
                </a:gsLst>
                <a:lin ang="10800000" scaled="1"/>
              </a:gradFill>
            </a:ln>
            <a:effectLst>
              <a:outerShdw blurRad="609600" dist="152400" dir="13500000" algn="b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 defTabSz="914400"/>
              <a:endParaRPr lang="zh-CN" altLang="en-US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</p:spTree>
    <p:custDataLst>
      <p:tags r:id="rId1"/>
    </p:custDataLst>
  </p:cSld>
  <p:clrMapOvr>
    <a:masterClrMapping/>
  </p:clrMapOvr>
  <p:transition advTm="2000">
    <p:wheel spokes="2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NmQwZDM0MTE4ODMxYjBhOGQzMzRhNDRkOTkyN2ZiZGM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1232937"/>
  <p:tag name="MH_LIBRARY" val="GRAPHIC"/>
  <p:tag name="MH_TYPE" val="SubTitle"/>
  <p:tag name="MH_ORDER" val="2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1234721"/>
  <p:tag name="MH_LIBRARY" val="GRAPHIC"/>
  <p:tag name="MH_TYPE" val="Other"/>
  <p:tag name="MH_ORDER" val="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1234721"/>
  <p:tag name="MH_LIBRARY" val="GRAPHIC"/>
  <p:tag name="MH_TYPE" val="Other"/>
  <p:tag name="MH_ORDER" val="2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1234721"/>
  <p:tag name="MH_LIBRARY" val="GRAPHIC"/>
  <p:tag name="MH_TYPE" val="Other"/>
  <p:tag name="MH_ORDER" val="3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1234721"/>
  <p:tag name="MH_LIBRARY" val="GRAPHIC"/>
  <p:tag name="MH_TYPE" val="Title"/>
  <p:tag name="MH_ORDER" val="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heme/theme1.xml><?xml version="1.0" encoding="utf-8"?>
<a:theme xmlns:a="http://schemas.openxmlformats.org/drawingml/2006/main" name="www.jpppt.com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字魂58号-创中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字魂58号-创中黑"/>
        <a:ea typeface=""/>
        <a:cs typeface=""/>
        <a:font script="Jpan" typeface="ＭＳ Ｐゴシック"/>
        <a:font script="Hang" typeface="맑은 고딕"/>
        <a:font script="Hans" typeface="字魂58号-创中黑"/>
        <a:font script="Hant" typeface="新細明體"/>
        <a:font script="Arab" typeface="字魂58号-创中黑"/>
        <a:font script="Hebr" typeface="字魂58号-创中黑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字魂58号-创中黑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字魂58号-创中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字魂58号-创中黑"/>
        <a:ea typeface=""/>
        <a:cs typeface=""/>
        <a:font script="Jpan" typeface="ＭＳ Ｐゴシック"/>
        <a:font script="Hang" typeface="맑은 고딕"/>
        <a:font script="Hans" typeface="字魂58号-创中黑"/>
        <a:font script="Hant" typeface="新細明體"/>
        <a:font script="Arab" typeface="字魂58号-创中黑"/>
        <a:font script="Hebr" typeface="字魂58号-创中黑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字魂58号-创中黑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1533</Words>
  <Application>Microsoft Office PowerPoint</Application>
  <PresentationFormat>宽屏</PresentationFormat>
  <Paragraphs>211</Paragraphs>
  <Slides>28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28</vt:i4>
      </vt:variant>
    </vt:vector>
  </HeadingPairs>
  <TitlesOfParts>
    <vt:vector size="36" baseType="lpstr">
      <vt:lpstr>等线 Light</vt:lpstr>
      <vt:lpstr>微软雅黑</vt:lpstr>
      <vt:lpstr>字魂58号-创中黑</vt:lpstr>
      <vt:lpstr>Arial</vt:lpstr>
      <vt:lpstr>Calibri</vt:lpstr>
      <vt:lpstr>Calibri Light</vt:lpstr>
      <vt:lpstr>www.jpppt.com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www.freeppt7.com</Manager>
  <Company>www.freeppt7.com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templates</dc:title>
  <dc:creator>www.freeppt7.com</dc:creator>
  <cp:keywords>www.freeppt7.com</cp:keywords>
  <dc:description>www.freeppt7.com</dc:description>
  <cp:lastModifiedBy>Lu YuanHao Admin</cp:lastModifiedBy>
  <cp:revision>292</cp:revision>
  <dcterms:created xsi:type="dcterms:W3CDTF">2019-06-19T02:08:00Z</dcterms:created>
  <dcterms:modified xsi:type="dcterms:W3CDTF">2023-11-28T02:59:06Z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2052-12.1.0.15712</vt:lpwstr>
  </property>
  <property fmtid="{D5CDD505-2E9C-101B-9397-08002B2CF9AE}" pid="3" name="KSOSaveFontToCloudKey">
    <vt:lpwstr>212913176_cloud</vt:lpwstr>
  </property>
  <property fmtid="{D5CDD505-2E9C-101B-9397-08002B2CF9AE}" pid="4" name="ICV">
    <vt:lpwstr>34A87A8623BA4D7C8FEEAA3B5DA9FDE1</vt:lpwstr>
  </property>
</Properties>
</file>